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ustom.xml" ContentType="application/vnd.openxmlformats-officedocument.custom-properties+xml"/>
  <Override PartName="/docProps/core.xml" ContentType="application/vnd.openxmlformats-package.core-properties+xml"/>
  <Override PartName="/ppt/presentation.xml" ContentType="application/vnd.openxmlformats-officedocument.presentationml.presentation.main+xml"/>
  <Override PartName="/ppt/metadata" ContentType="application/binary"/>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 id="2147483657" r:id="rId6"/>
    <p:sldMasterId id="2147483660" r:id="rId7"/>
  </p:sldMasterIdLst>
  <p:notesMasterIdLst>
    <p:notesMasterId r:id="rId8"/>
  </p:notesMasterIdLst>
  <p:sldIdLst>
    <p:sldId id="256" r:id="rId9"/>
    <p:sldId id="257" r:id="rId10"/>
    <p:sldId id="258" r:id="rId11"/>
    <p:sldId id="259" r:id="rId12"/>
    <p:sldId id="260" r:id="rId13"/>
    <p:sldId id="261" r:id="rId14"/>
    <p:sldId id="262" r:id="rId15"/>
    <p:sldId id="263" r:id="rId16"/>
    <p:sldId id="264" r:id="rId17"/>
    <p:sldId id="265" r:id="rId18"/>
    <p:sldId id="266" r:id="rId19"/>
    <p:sldId id="267" r:id="rId20"/>
    <p:sldId id="268" r:id="rId21"/>
    <p:sldId id="269" r:id="rId22"/>
    <p:sldId id="270" r:id="rId23"/>
    <p:sldId id="271" r:id="rId24"/>
    <p:sldId id="272" r:id="rId25"/>
    <p:sldId id="273" r:id="rId26"/>
    <p:sldId id="274" r:id="rId27"/>
    <p:sldId id="275" r:id="rId28"/>
    <p:sldId id="276" r:id="rId29"/>
    <p:sldId id="277" r:id="rId30"/>
  </p:sldIdLst>
  <p:sldSz cy="6858000" cx="9906000"/>
  <p:notesSz cx="6858000" cy="9144000"/>
  <p:embeddedFontLst>
    <p:embeddedFont>
      <p:font typeface="Lato"/>
      <p:regular r:id="rId31"/>
      <p:bold r:id="rId32"/>
      <p:italic r:id="rId33"/>
      <p:boldItalic r:id="rId34"/>
    </p:embeddedFont>
    <p:embeddedFont>
      <p:font typeface="Century Gothic"/>
      <p:regular r:id="rId35"/>
      <p:bold r:id="rId36"/>
      <p:italic r:id="rId37"/>
      <p:boldItalic r:id="rId3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pos="3120">
          <p15:clr>
            <a:srgbClr val="A4A3A4"/>
          </p15:clr>
        </p15:guide>
        <p15:guide id="2" orient="horz" pos="2183">
          <p15:clr>
            <a:srgbClr val="A4A3A4"/>
          </p15:clr>
        </p15:guide>
      </p15:sldGuideLst>
    </p:ext>
    <p:ext uri="GoogleSlidesCustomDataVersion2">
      <go:slidesCustomData xmlns:go="http://customooxmlschemas.google.com/" r:id="rId39" roundtripDataSignature="AMtx7mj0MrMLkO1fSh9soekvnebz2rOe9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52A50D69-0016-4664-9E98-8679BA59AFB6}">
  <a:tblStyle styleId="{52A50D69-0016-4664-9E98-8679BA59AFB6}" styleName="Table_0">
    <a:wholeTbl>
      <a:tcTxStyle b="off" i="off">
        <a:font>
          <a:latin typeface="Calibri"/>
          <a:ea typeface="Calibri"/>
          <a:cs typeface="Calibri"/>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6ECEC"/>
          </a:solidFill>
        </a:fill>
      </a:tcStyle>
    </a:wholeTbl>
    <a:band1H>
      <a:tcTxStyle/>
      <a:tcStyle>
        <a:fill>
          <a:solidFill>
            <a:srgbClr val="CAD8D7"/>
          </a:solidFill>
        </a:fill>
      </a:tcStyle>
    </a:band1H>
    <a:band2H>
      <a:tcTxStyle/>
    </a:band2H>
    <a:band1V>
      <a:tcTxStyle/>
      <a:tcStyle>
        <a:fill>
          <a:solidFill>
            <a:srgbClr val="CAD8D7"/>
          </a:solidFill>
        </a:fill>
      </a:tcStyle>
    </a:band1V>
    <a:band2V>
      <a:tcTxStyle/>
    </a:band2V>
    <a:lastCol>
      <a:tcTxStyle b="on" i="off">
        <a:font>
          <a:latin typeface="Calibri"/>
          <a:ea typeface="Calibri"/>
          <a:cs typeface="Calibri"/>
        </a:font>
        <a:schemeClr val="lt1"/>
      </a:tcTxStyle>
      <a:tcStyle>
        <a:fill>
          <a:solidFill>
            <a:schemeClr val="accent3"/>
          </a:solidFill>
        </a:fill>
      </a:tcStyle>
    </a:lastCol>
    <a:firstCol>
      <a:tcTxStyle b="on" i="off">
        <a:font>
          <a:latin typeface="Calibri"/>
          <a:ea typeface="Calibri"/>
          <a:cs typeface="Calibri"/>
        </a:font>
        <a:schemeClr val="lt1"/>
      </a:tcTxStyle>
      <a:tcStyle>
        <a:fill>
          <a:solidFill>
            <a:schemeClr val="accent3"/>
          </a:solidFill>
        </a:fill>
      </a:tcStyle>
    </a:firstCol>
    <a:lastRow>
      <a:tcTxStyle b="on" i="off">
        <a:font>
          <a:latin typeface="Calibri"/>
          <a:ea typeface="Calibri"/>
          <a:cs typeface="Calibri"/>
        </a:font>
        <a:schemeClr val="lt1"/>
      </a:tcTxStyle>
      <a:tcStyle>
        <a:tcBdr>
          <a:top>
            <a:ln cap="flat" cmpd="sng" w="38100">
              <a:solidFill>
                <a:schemeClr val="lt1"/>
              </a:solidFill>
              <a:prstDash val="solid"/>
              <a:round/>
              <a:headEnd len="sm" w="sm" type="none"/>
              <a:tailEnd len="sm" w="sm" type="none"/>
            </a:ln>
          </a:top>
        </a:tcBdr>
        <a:fill>
          <a:solidFill>
            <a:schemeClr val="accent3"/>
          </a:solidFill>
        </a:fill>
      </a:tcStyle>
    </a:lastRow>
    <a:seCell>
      <a:tcTxStyle/>
    </a:seCell>
    <a:swCell>
      <a:tcTxStyle/>
    </a:swCell>
    <a:firstRow>
      <a:tcTxStyle b="on" i="off">
        <a:font>
          <a:latin typeface="Calibri"/>
          <a:ea typeface="Calibri"/>
          <a:cs typeface="Calibri"/>
        </a:font>
        <a:schemeClr val="lt1"/>
      </a:tcTxStyle>
      <a:tcStyle>
        <a:tcBdr>
          <a:bottom>
            <a:ln cap="flat" cmpd="sng" w="38100">
              <a:solidFill>
                <a:schemeClr val="lt1"/>
              </a:solidFill>
              <a:prstDash val="solid"/>
              <a:round/>
              <a:headEnd len="sm" w="sm" type="none"/>
              <a:tailEnd len="sm" w="sm" type="none"/>
            </a:ln>
          </a:bottom>
        </a:tcBdr>
        <a:fill>
          <a:solidFill>
            <a:schemeClr val="accent3"/>
          </a:solidFill>
        </a:fill>
      </a:tc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3120"/>
        <p:guide pos="2183" orient="horz"/>
      </p:guideLst>
    </p:cSldViewPr>
  </p:slideViewPr>
</p:viewPr>
</file>

<file path=ppt/_rels/presentation.xml.rels><?xml version="1.0" encoding="UTF-8" standalone="yes"?>
<Relationships xmlns="http://schemas.openxmlformats.org/package/2006/relationships"><Relationship Id="rId26" Type="http://schemas.openxmlformats.org/officeDocument/2006/relationships/slide" Target="slides/slide18.xml"/><Relationship Id="rId13" Type="http://schemas.openxmlformats.org/officeDocument/2006/relationships/slide" Target="slides/slide5.xml"/><Relationship Id="rId39" Type="http://customschemas.google.com/relationships/presentationmetadata" Target="metadata"/><Relationship Id="rId18" Type="http://schemas.openxmlformats.org/officeDocument/2006/relationships/slide" Target="slides/slide10.xml"/><Relationship Id="rId21" Type="http://schemas.openxmlformats.org/officeDocument/2006/relationships/slide" Target="slides/slide13.xml"/><Relationship Id="rId34" Type="http://schemas.openxmlformats.org/officeDocument/2006/relationships/font" Target="fonts/Lato-boldItalic.fntdata"/><Relationship Id="rId7" Type="http://schemas.openxmlformats.org/officeDocument/2006/relationships/slideMaster" Target="slideMasters/slideMaster3.xml"/><Relationship Id="rId20" Type="http://schemas.openxmlformats.org/officeDocument/2006/relationships/slide" Target="slides/slide12.xml"/><Relationship Id="rId2" Type="http://schemas.openxmlformats.org/officeDocument/2006/relationships/viewProps" Target="viewProps.xml"/><Relationship Id="rId29" Type="http://schemas.openxmlformats.org/officeDocument/2006/relationships/slide" Target="slides/slide21.xml"/><Relationship Id="rId16" Type="http://schemas.openxmlformats.org/officeDocument/2006/relationships/slide" Target="slides/slide8.xml"/><Relationship Id="rId41" Type="http://schemas.openxmlformats.org/officeDocument/2006/relationships/customXml" Target="../customXml/item2.xml"/><Relationship Id="rId24" Type="http://schemas.openxmlformats.org/officeDocument/2006/relationships/slide" Target="slides/slide16.xml"/><Relationship Id="rId1" Type="http://schemas.openxmlformats.org/officeDocument/2006/relationships/theme" Target="theme/theme2.xml"/><Relationship Id="rId6" Type="http://schemas.openxmlformats.org/officeDocument/2006/relationships/slideMaster" Target="slideMasters/slideMaster2.xml"/><Relationship Id="rId11" Type="http://schemas.openxmlformats.org/officeDocument/2006/relationships/slide" Target="slides/slide3.xml"/><Relationship Id="rId32" Type="http://schemas.openxmlformats.org/officeDocument/2006/relationships/font" Target="fonts/Lato-bold.fntdata"/><Relationship Id="rId37" Type="http://schemas.openxmlformats.org/officeDocument/2006/relationships/font" Target="fonts/CenturyGothic-italic.fntdata"/><Relationship Id="rId40" Type="http://schemas.openxmlformats.org/officeDocument/2006/relationships/customXml" Target="../customXml/item1.xml"/><Relationship Id="rId23" Type="http://schemas.openxmlformats.org/officeDocument/2006/relationships/slide" Target="slides/slide15.xml"/><Relationship Id="rId28" Type="http://schemas.openxmlformats.org/officeDocument/2006/relationships/slide" Target="slides/slide20.xml"/><Relationship Id="rId5" Type="http://schemas.openxmlformats.org/officeDocument/2006/relationships/slideMaster" Target="slideMasters/slideMaster1.xml"/><Relationship Id="rId15" Type="http://schemas.openxmlformats.org/officeDocument/2006/relationships/slide" Target="slides/slide7.xml"/><Relationship Id="rId36" Type="http://schemas.openxmlformats.org/officeDocument/2006/relationships/font" Target="fonts/CenturyGothic-bold.fntdata"/><Relationship Id="rId31" Type="http://schemas.openxmlformats.org/officeDocument/2006/relationships/font" Target="fonts/Lato-regular.fntdata"/><Relationship Id="rId10" Type="http://schemas.openxmlformats.org/officeDocument/2006/relationships/slide" Target="slides/slide2.xml"/><Relationship Id="rId19" Type="http://schemas.openxmlformats.org/officeDocument/2006/relationships/slide" Target="slides/slide11.xml"/><Relationship Id="rId22" Type="http://schemas.openxmlformats.org/officeDocument/2006/relationships/slide" Target="slides/slide14.xml"/><Relationship Id="rId4" Type="http://schemas.openxmlformats.org/officeDocument/2006/relationships/tableStyles" Target="tableStyles.xml"/><Relationship Id="rId9" Type="http://schemas.openxmlformats.org/officeDocument/2006/relationships/slide" Target="slides/slide1.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font" Target="fonts/CenturyGothic-regular.fntdata"/><Relationship Id="rId14" Type="http://schemas.openxmlformats.org/officeDocument/2006/relationships/slide" Target="slides/slide6.xml"/><Relationship Id="rId8" Type="http://schemas.openxmlformats.org/officeDocument/2006/relationships/notesMaster" Target="notesMasters/notesMaster1.xml"/><Relationship Id="rId3" Type="http://schemas.openxmlformats.org/officeDocument/2006/relationships/presProps" Target="presProps.xml"/><Relationship Id="rId25" Type="http://schemas.openxmlformats.org/officeDocument/2006/relationships/slide" Target="slides/slide17.xml"/><Relationship Id="rId33" Type="http://schemas.openxmlformats.org/officeDocument/2006/relationships/font" Target="fonts/Lato-italic.fntdata"/><Relationship Id="rId12" Type="http://schemas.openxmlformats.org/officeDocument/2006/relationships/slide" Target="slides/slide4.xml"/><Relationship Id="rId17" Type="http://schemas.openxmlformats.org/officeDocument/2006/relationships/slide" Target="slides/slide9.xml"/><Relationship Id="rId38" Type="http://schemas.openxmlformats.org/officeDocument/2006/relationships/font" Target="fonts/CenturyGothic-boldItalic.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200150" y="1143000"/>
            <a:ext cx="44577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9" name="Google Shape;239;p1:notes"/>
          <p:cNvSpPr/>
          <p:nvPr>
            <p:ph idx="2" type="sldImg"/>
          </p:nvPr>
        </p:nvSpPr>
        <p:spPr>
          <a:xfrm>
            <a:off x="1200150" y="1143000"/>
            <a:ext cx="44577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8" name="Shape 308"/>
        <p:cNvGrpSpPr/>
        <p:nvPr/>
      </p:nvGrpSpPr>
      <p:grpSpPr>
        <a:xfrm>
          <a:off x="0" y="0"/>
          <a:ext cx="0" cy="0"/>
          <a:chOff x="0" y="0"/>
          <a:chExt cx="0" cy="0"/>
        </a:xfrm>
      </p:grpSpPr>
      <p:sp>
        <p:nvSpPr>
          <p:cNvPr id="309" name="Google Shape;309;p10:notes"/>
          <p:cNvSpPr/>
          <p:nvPr>
            <p:ph idx="2" type="sldImg"/>
          </p:nvPr>
        </p:nvSpPr>
        <p:spPr>
          <a:xfrm>
            <a:off x="1200150" y="1143000"/>
            <a:ext cx="44577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0" name="Google Shape;310;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1D1C1D"/>
              </a:buClr>
              <a:buSzPts val="1200"/>
              <a:buFont typeface="Lato"/>
              <a:buNone/>
            </a:pPr>
            <a:r>
              <a:rPr b="1" i="0" lang="en-US">
                <a:solidFill>
                  <a:srgbClr val="1D1C1D"/>
                </a:solidFill>
                <a:latin typeface="Lato"/>
                <a:ea typeface="Lato"/>
                <a:cs typeface="Lato"/>
                <a:sym typeface="Lato"/>
              </a:rPr>
              <a:t>Teacher notes – Introduction (5 mins, slides 9-10)</a:t>
            </a:r>
            <a:endParaRPr/>
          </a:p>
          <a:p>
            <a:pPr indent="0" lvl="0" marL="0" marR="0" rtl="0" algn="l">
              <a:lnSpc>
                <a:spcPct val="100000"/>
              </a:lnSpc>
              <a:spcBef>
                <a:spcPts val="0"/>
              </a:spcBef>
              <a:spcAft>
                <a:spcPts val="0"/>
              </a:spcAft>
              <a:buClr>
                <a:schemeClr val="lt1"/>
              </a:buClr>
              <a:buSzPts val="1200"/>
              <a:buFont typeface="Arial"/>
              <a:buNone/>
            </a:pPr>
            <a:r>
              <a:rPr lang="en-US" sz="1200">
                <a:latin typeface="Arial"/>
                <a:ea typeface="Arial"/>
                <a:cs typeface="Arial"/>
                <a:sym typeface="Arial"/>
              </a:rPr>
              <a:t>Introduce the learning objective and outcomes. Explain that today’s lesson will explore things people can do to rest and relax so they are ready for bedtime. </a:t>
            </a:r>
            <a:endParaRPr sz="1200">
              <a:latin typeface="Calibri"/>
              <a:ea typeface="Calibri"/>
              <a:cs typeface="Calibri"/>
              <a:sym typeface="Calibri"/>
            </a:endParaRPr>
          </a:p>
          <a:p>
            <a:pPr indent="0" lvl="0" marL="0" marR="0" rtl="0" algn="l">
              <a:lnSpc>
                <a:spcPct val="100000"/>
              </a:lnSpc>
              <a:spcBef>
                <a:spcPts val="0"/>
              </a:spcBef>
              <a:spcAft>
                <a:spcPts val="0"/>
              </a:spcAft>
              <a:buClr>
                <a:schemeClr val="lt1"/>
              </a:buClr>
              <a:buSzPts val="1200"/>
              <a:buFont typeface="Calibri"/>
              <a:buNone/>
            </a:pPr>
            <a:r>
              <a:t/>
            </a:r>
            <a:endParaRPr/>
          </a:p>
          <a:p>
            <a:pPr indent="0" lvl="0" marL="0" rtl="0" algn="l">
              <a:spcBef>
                <a:spcPts val="0"/>
              </a:spcBef>
              <a:spcAft>
                <a:spcPts val="0"/>
              </a:spcAft>
              <a:buNone/>
            </a:pPr>
            <a:br>
              <a:rPr lang="en-US"/>
            </a:br>
            <a:endParaRPr/>
          </a:p>
        </p:txBody>
      </p:sp>
      <p:sp>
        <p:nvSpPr>
          <p:cNvPr id="311" name="Google Shape;311;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6" name="Shape 316"/>
        <p:cNvGrpSpPr/>
        <p:nvPr/>
      </p:nvGrpSpPr>
      <p:grpSpPr>
        <a:xfrm>
          <a:off x="0" y="0"/>
          <a:ext cx="0" cy="0"/>
          <a:chOff x="0" y="0"/>
          <a:chExt cx="0" cy="0"/>
        </a:xfrm>
      </p:grpSpPr>
      <p:sp>
        <p:nvSpPr>
          <p:cNvPr id="317" name="Google Shape;317;p11:notes"/>
          <p:cNvSpPr/>
          <p:nvPr>
            <p:ph idx="2" type="sldImg"/>
          </p:nvPr>
        </p:nvSpPr>
        <p:spPr>
          <a:xfrm>
            <a:off x="1200150" y="1143000"/>
            <a:ext cx="44577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8" name="Google Shape;318;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1D1C1D"/>
              </a:buClr>
              <a:buSzPts val="1200"/>
              <a:buFont typeface="Lato"/>
              <a:buNone/>
            </a:pPr>
            <a:r>
              <a:rPr b="1" i="0" lang="en-US">
                <a:solidFill>
                  <a:srgbClr val="1D1C1D"/>
                </a:solidFill>
                <a:latin typeface="Lato"/>
                <a:ea typeface="Lato"/>
                <a:cs typeface="Lato"/>
                <a:sym typeface="Lato"/>
              </a:rPr>
              <a:t>Teacher notes – Baseline assessment activity (10 mins)</a:t>
            </a:r>
            <a:endParaRPr/>
          </a:p>
          <a:p>
            <a:pPr indent="0" lvl="0" marL="0" marR="405130" rtl="0" algn="just">
              <a:lnSpc>
                <a:spcPct val="133000"/>
              </a:lnSpc>
              <a:spcBef>
                <a:spcPts val="275"/>
              </a:spcBef>
              <a:spcAft>
                <a:spcPts val="0"/>
              </a:spcAft>
              <a:buNone/>
            </a:pPr>
            <a:r>
              <a:rPr lang="en-US" sz="1200">
                <a:latin typeface="Arial"/>
                <a:ea typeface="Arial"/>
                <a:cs typeface="Arial"/>
                <a:sym typeface="Arial"/>
              </a:rPr>
              <a:t>Show the slide and give pupils a copy of </a:t>
            </a:r>
            <a:r>
              <a:rPr b="1" lang="en-US" sz="1200">
                <a:latin typeface="Arial"/>
                <a:ea typeface="Arial"/>
                <a:cs typeface="Arial"/>
                <a:sym typeface="Arial"/>
              </a:rPr>
              <a:t>Resource 1: What’s our starting point?</a:t>
            </a:r>
            <a:r>
              <a:rPr lang="en-US" sz="1200">
                <a:latin typeface="Arial"/>
                <a:ea typeface="Arial"/>
                <a:cs typeface="Arial"/>
                <a:sym typeface="Arial"/>
              </a:rPr>
              <a:t> Ask pupils to draw or write in response to the three questions about Mia’s bedtime. </a:t>
            </a:r>
            <a:r>
              <a:rPr lang="en-US" sz="1200">
                <a:solidFill>
                  <a:srgbClr val="3B3838"/>
                </a:solidFill>
                <a:latin typeface="Arial"/>
                <a:ea typeface="Arial"/>
                <a:cs typeface="Arial"/>
                <a:sym typeface="Arial"/>
              </a:rPr>
              <a:t>They should work on their own without any further prompts or examples, to give a true reflection of their current understanding. </a:t>
            </a:r>
            <a:r>
              <a:rPr lang="en-US" sz="1200">
                <a:latin typeface="Arial"/>
                <a:ea typeface="Arial"/>
                <a:cs typeface="Arial"/>
                <a:sym typeface="Arial"/>
              </a:rPr>
              <a:t>You may wish to read the questions aloud in turn, allowing the class time to respond. </a:t>
            </a:r>
            <a:endParaRPr/>
          </a:p>
          <a:p>
            <a:pPr indent="0" lvl="0" marL="0" marR="405130" rtl="0" algn="just">
              <a:lnSpc>
                <a:spcPct val="133000"/>
              </a:lnSpc>
              <a:spcBef>
                <a:spcPts val="275"/>
              </a:spcBef>
              <a:spcAft>
                <a:spcPts val="0"/>
              </a:spcAft>
              <a:buNone/>
            </a:pPr>
            <a:r>
              <a:t/>
            </a:r>
            <a:endParaRPr sz="1200">
              <a:latin typeface="Calibri"/>
              <a:ea typeface="Calibri"/>
              <a:cs typeface="Calibri"/>
              <a:sym typeface="Calibri"/>
            </a:endParaRPr>
          </a:p>
          <a:p>
            <a:pPr indent="0" lvl="0" marL="0" marR="405130" rtl="0" algn="just">
              <a:lnSpc>
                <a:spcPct val="133000"/>
              </a:lnSpc>
              <a:spcBef>
                <a:spcPts val="275"/>
              </a:spcBef>
              <a:spcAft>
                <a:spcPts val="0"/>
              </a:spcAft>
              <a:buNone/>
            </a:pPr>
            <a:r>
              <a:rPr lang="en-US" sz="1200">
                <a:latin typeface="Arial"/>
                <a:ea typeface="Arial"/>
                <a:cs typeface="Arial"/>
                <a:sym typeface="Arial"/>
              </a:rPr>
              <a:t>Circulate during the activity to get a sense of pupils’ starting points and aim to adapt teaching in the lesson to address any gaps or misconceptions that arise. Keep their sheets as this activity will be returned to at the end of the lesson.</a:t>
            </a:r>
            <a:endParaRPr sz="1200">
              <a:latin typeface="Calibri"/>
              <a:ea typeface="Calibri"/>
              <a:cs typeface="Calibri"/>
              <a:sym typeface="Calibri"/>
            </a:endParaRPr>
          </a:p>
          <a:p>
            <a:pPr indent="0" lvl="0" marL="0" marR="0" rtl="0" algn="l">
              <a:lnSpc>
                <a:spcPct val="100000"/>
              </a:lnSpc>
              <a:spcBef>
                <a:spcPts val="0"/>
              </a:spcBef>
              <a:spcAft>
                <a:spcPts val="0"/>
              </a:spcAft>
              <a:buClr>
                <a:schemeClr val="dk1"/>
              </a:buClr>
              <a:buSzPts val="1200"/>
              <a:buFont typeface="Calibri"/>
              <a:buNone/>
            </a:pPr>
            <a:r>
              <a:t/>
            </a:r>
            <a:endParaRPr/>
          </a:p>
          <a:p>
            <a:pPr indent="0" lvl="0" marL="0" rtl="0" algn="l">
              <a:spcBef>
                <a:spcPts val="0"/>
              </a:spcBef>
              <a:spcAft>
                <a:spcPts val="0"/>
              </a:spcAft>
              <a:buNone/>
            </a:pPr>
            <a:r>
              <a:t/>
            </a:r>
            <a:endParaRPr/>
          </a:p>
        </p:txBody>
      </p:sp>
      <p:sp>
        <p:nvSpPr>
          <p:cNvPr id="319" name="Google Shape;319;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7" name="Shape 327"/>
        <p:cNvGrpSpPr/>
        <p:nvPr/>
      </p:nvGrpSpPr>
      <p:grpSpPr>
        <a:xfrm>
          <a:off x="0" y="0"/>
          <a:ext cx="0" cy="0"/>
          <a:chOff x="0" y="0"/>
          <a:chExt cx="0" cy="0"/>
        </a:xfrm>
      </p:grpSpPr>
      <p:sp>
        <p:nvSpPr>
          <p:cNvPr id="328" name="Google Shape;328;p12:notes"/>
          <p:cNvSpPr/>
          <p:nvPr>
            <p:ph idx="2" type="sldImg"/>
          </p:nvPr>
        </p:nvSpPr>
        <p:spPr>
          <a:xfrm>
            <a:off x="1200150" y="1143000"/>
            <a:ext cx="44577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9" name="Google Shape;329;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1D1C1D"/>
              </a:buClr>
              <a:buSzPts val="1200"/>
              <a:buFont typeface="Lato"/>
              <a:buNone/>
            </a:pPr>
            <a:r>
              <a:rPr b="1" i="0" lang="en-US">
                <a:solidFill>
                  <a:srgbClr val="1D1C1D"/>
                </a:solidFill>
                <a:latin typeface="Lato"/>
                <a:ea typeface="Lato"/>
                <a:cs typeface="Lato"/>
                <a:sym typeface="Lato"/>
              </a:rPr>
              <a:t>Teacher notes – Mia’s story (15 mins, slides 12-14)</a:t>
            </a:r>
            <a:endParaRPr/>
          </a:p>
          <a:p>
            <a:pPr indent="0" lvl="0" marL="0" marR="0" rtl="0" algn="l">
              <a:lnSpc>
                <a:spcPct val="100000"/>
              </a:lnSpc>
              <a:spcBef>
                <a:spcPts val="0"/>
              </a:spcBef>
              <a:spcAft>
                <a:spcPts val="0"/>
              </a:spcAft>
              <a:buClr>
                <a:srgbClr val="3B3838"/>
              </a:buClr>
              <a:buSzPts val="1200"/>
              <a:buFont typeface="Arial"/>
              <a:buNone/>
            </a:pPr>
            <a:r>
              <a:rPr lang="en-US" sz="1200">
                <a:solidFill>
                  <a:srgbClr val="3B3838"/>
                </a:solidFill>
                <a:latin typeface="Arial"/>
                <a:ea typeface="Arial"/>
                <a:cs typeface="Arial"/>
                <a:sym typeface="Arial"/>
              </a:rPr>
              <a:t>Explain that during the lesson, pupils will be helping Mia with her sleep. Ask pupils to share their responses to the third question from the baseline assessment activity: If she has a good night’s sleep, how will Mia feel the next day? </a:t>
            </a:r>
            <a:endParaRPr/>
          </a:p>
          <a:p>
            <a:pPr indent="0" lvl="0" marL="0" marR="0" rtl="0" algn="l">
              <a:lnSpc>
                <a:spcPct val="100000"/>
              </a:lnSpc>
              <a:spcBef>
                <a:spcPts val="0"/>
              </a:spcBef>
              <a:spcAft>
                <a:spcPts val="0"/>
              </a:spcAft>
              <a:buClr>
                <a:srgbClr val="3B3838"/>
              </a:buClr>
              <a:buSzPts val="1200"/>
              <a:buFont typeface="Arial"/>
              <a:buNone/>
            </a:pPr>
            <a:r>
              <a:rPr lang="en-US" sz="1200">
                <a:solidFill>
                  <a:srgbClr val="3B3838"/>
                </a:solidFill>
                <a:latin typeface="Arial"/>
                <a:ea typeface="Arial"/>
                <a:cs typeface="Arial"/>
                <a:sym typeface="Arial"/>
              </a:rPr>
              <a:t>Take some ideas and then share the images on the slide to reinforce some key reasons why sleep is important.</a:t>
            </a:r>
            <a:endParaRPr sz="1200">
              <a:solidFill>
                <a:srgbClr val="3B3838"/>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200"/>
              <a:buFont typeface="Calibri"/>
              <a:buNone/>
            </a:pPr>
            <a:r>
              <a:t/>
            </a:r>
            <a:endParaRPr b="1" i="0">
              <a:solidFill>
                <a:srgbClr val="1D1C1D"/>
              </a:solidFill>
              <a:latin typeface="Lato"/>
              <a:ea typeface="Lato"/>
              <a:cs typeface="Lato"/>
              <a:sym typeface="Lato"/>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330" name="Google Shape;330;p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3" name="Shape 353"/>
        <p:cNvGrpSpPr/>
        <p:nvPr/>
      </p:nvGrpSpPr>
      <p:grpSpPr>
        <a:xfrm>
          <a:off x="0" y="0"/>
          <a:ext cx="0" cy="0"/>
          <a:chOff x="0" y="0"/>
          <a:chExt cx="0" cy="0"/>
        </a:xfrm>
      </p:grpSpPr>
      <p:sp>
        <p:nvSpPr>
          <p:cNvPr id="354" name="Google Shape;354;p13:notes"/>
          <p:cNvSpPr/>
          <p:nvPr>
            <p:ph idx="2" type="sldImg"/>
          </p:nvPr>
        </p:nvSpPr>
        <p:spPr>
          <a:xfrm>
            <a:off x="1200150" y="1143000"/>
            <a:ext cx="44577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5" name="Google Shape;355;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33333"/>
              </a:lnSpc>
              <a:spcBef>
                <a:spcPts val="0"/>
              </a:spcBef>
              <a:spcAft>
                <a:spcPts val="0"/>
              </a:spcAft>
              <a:buClr>
                <a:srgbClr val="1D1C1D"/>
              </a:buClr>
              <a:buSzPts val="1200"/>
              <a:buFont typeface="Lato"/>
              <a:buNone/>
            </a:pPr>
            <a:r>
              <a:rPr b="1" i="0" lang="en-US" sz="1200">
                <a:solidFill>
                  <a:srgbClr val="1D1C1D"/>
                </a:solidFill>
                <a:latin typeface="Lato"/>
                <a:ea typeface="Lato"/>
                <a:cs typeface="Lato"/>
                <a:sym typeface="Lato"/>
              </a:rPr>
              <a:t>Teacher notes – Mia’s story (15 mins, slides 12-14)</a:t>
            </a:r>
            <a:endParaRPr sz="1200">
              <a:solidFill>
                <a:srgbClr val="3B3838"/>
              </a:solidFill>
              <a:latin typeface="Arial"/>
              <a:ea typeface="Arial"/>
              <a:cs typeface="Arial"/>
              <a:sym typeface="Arial"/>
            </a:endParaRPr>
          </a:p>
          <a:p>
            <a:pPr indent="0" lvl="0" marL="0" rtl="0" algn="l">
              <a:lnSpc>
                <a:spcPct val="133333"/>
              </a:lnSpc>
              <a:spcBef>
                <a:spcPts val="2080"/>
              </a:spcBef>
              <a:spcAft>
                <a:spcPts val="0"/>
              </a:spcAft>
              <a:buNone/>
            </a:pPr>
            <a:r>
              <a:rPr lang="en-US" sz="1200">
                <a:solidFill>
                  <a:srgbClr val="3B3838"/>
                </a:solidFill>
                <a:latin typeface="Arial"/>
                <a:ea typeface="Arial"/>
                <a:cs typeface="Arial"/>
                <a:sym typeface="Arial"/>
              </a:rPr>
              <a:t>Tell pupils that you are going to read them a story about Mia’s day and bedtime. They will need to listen carefully, as after the story you will be asking them some questions. Read </a:t>
            </a:r>
            <a:r>
              <a:rPr b="1" lang="en-US" sz="1200">
                <a:solidFill>
                  <a:srgbClr val="3B3838"/>
                </a:solidFill>
                <a:latin typeface="Arial"/>
                <a:ea typeface="Arial"/>
                <a:cs typeface="Arial"/>
                <a:sym typeface="Arial"/>
              </a:rPr>
              <a:t>Resource 2: Mia’s story </a:t>
            </a:r>
            <a:r>
              <a:rPr lang="en-US" sz="1200">
                <a:solidFill>
                  <a:srgbClr val="3B3838"/>
                </a:solidFill>
                <a:latin typeface="Arial"/>
                <a:ea typeface="Arial"/>
                <a:cs typeface="Arial"/>
                <a:sym typeface="Arial"/>
              </a:rPr>
              <a:t>to the class.</a:t>
            </a:r>
            <a:endParaRPr sz="1200">
              <a:solidFill>
                <a:srgbClr val="3B3838"/>
              </a:solidFill>
              <a:latin typeface="Arial"/>
              <a:ea typeface="Arial"/>
              <a:cs typeface="Arial"/>
              <a:sym typeface="Arial"/>
            </a:endParaRPr>
          </a:p>
          <a:p>
            <a:pPr indent="0" lvl="0" marL="0" rtl="0" algn="l">
              <a:spcBef>
                <a:spcPts val="1800"/>
              </a:spcBef>
              <a:spcAft>
                <a:spcPts val="0"/>
              </a:spcAft>
              <a:buNone/>
            </a:pPr>
            <a:r>
              <a:rPr lang="en-US" sz="1200">
                <a:solidFill>
                  <a:srgbClr val="3B3838"/>
                </a:solidFill>
                <a:latin typeface="Arial"/>
                <a:ea typeface="Arial"/>
                <a:cs typeface="Arial"/>
                <a:sym typeface="Arial"/>
              </a:rPr>
              <a:t>Ask some brief questions to check pupils’ understanding and emphasise that bedtime can look different for different families. For example: </a:t>
            </a:r>
            <a:endParaRPr sz="1200">
              <a:latin typeface="Calibri"/>
              <a:ea typeface="Calibri"/>
              <a:cs typeface="Calibri"/>
              <a:sym typeface="Calibri"/>
            </a:endParaRPr>
          </a:p>
          <a:p>
            <a:pPr indent="0" lvl="0" marL="0" rtl="0" algn="l">
              <a:spcBef>
                <a:spcPts val="20"/>
              </a:spcBef>
              <a:spcAft>
                <a:spcPts val="0"/>
              </a:spcAft>
              <a:buNone/>
            </a:pPr>
            <a:r>
              <a:rPr lang="en-US" sz="1200">
                <a:latin typeface="Arial"/>
                <a:ea typeface="Arial"/>
                <a:cs typeface="Arial"/>
                <a:sym typeface="Arial"/>
              </a:rPr>
              <a:t> </a:t>
            </a:r>
            <a:endParaRPr sz="1200">
              <a:latin typeface="Calibri"/>
              <a:ea typeface="Calibri"/>
              <a:cs typeface="Calibri"/>
              <a:sym typeface="Calibri"/>
            </a:endParaRPr>
          </a:p>
          <a:p>
            <a:pPr indent="-342900" lvl="0" marL="342900" marR="429894" rtl="0" algn="just">
              <a:lnSpc>
                <a:spcPct val="133000"/>
              </a:lnSpc>
              <a:spcBef>
                <a:spcPts val="600"/>
              </a:spcBef>
              <a:spcAft>
                <a:spcPts val="0"/>
              </a:spcAft>
              <a:buClr>
                <a:srgbClr val="3B3838"/>
              </a:buClr>
              <a:buSzPts val="1100"/>
              <a:buFont typeface="Calibri"/>
              <a:buChar char="•"/>
            </a:pPr>
            <a:r>
              <a:rPr lang="en-US" sz="1200">
                <a:solidFill>
                  <a:srgbClr val="3B3838"/>
                </a:solidFill>
                <a:latin typeface="Arial"/>
                <a:ea typeface="Arial"/>
                <a:cs typeface="Arial"/>
                <a:sym typeface="Arial"/>
              </a:rPr>
              <a:t>What does Mia’s mum say every night to show Mia that it is time for her to go to sleep? </a:t>
            </a:r>
            <a:r>
              <a:rPr i="1" lang="en-US" sz="1200">
                <a:solidFill>
                  <a:srgbClr val="3B3838"/>
                </a:solidFill>
                <a:latin typeface="Arial"/>
                <a:ea typeface="Arial"/>
                <a:cs typeface="Arial"/>
                <a:sym typeface="Arial"/>
              </a:rPr>
              <a:t>(night-night and sweet dreams)</a:t>
            </a:r>
            <a:endParaRPr sz="1200">
              <a:solidFill>
                <a:srgbClr val="3B3838"/>
              </a:solidFill>
              <a:latin typeface="Arial"/>
              <a:ea typeface="Arial"/>
              <a:cs typeface="Arial"/>
              <a:sym typeface="Arial"/>
            </a:endParaRPr>
          </a:p>
          <a:p>
            <a:pPr indent="-342900" lvl="0" marL="342900" marR="429894" rtl="0" algn="just">
              <a:lnSpc>
                <a:spcPct val="133000"/>
              </a:lnSpc>
              <a:spcBef>
                <a:spcPts val="2400"/>
              </a:spcBef>
              <a:spcAft>
                <a:spcPts val="0"/>
              </a:spcAft>
              <a:buClr>
                <a:srgbClr val="3B3838"/>
              </a:buClr>
              <a:buSzPts val="1100"/>
              <a:buFont typeface="Calibri"/>
              <a:buChar char="•"/>
            </a:pPr>
            <a:r>
              <a:rPr lang="en-US" sz="1200">
                <a:solidFill>
                  <a:srgbClr val="3B3838"/>
                </a:solidFill>
                <a:latin typeface="Arial"/>
                <a:ea typeface="Arial"/>
                <a:cs typeface="Arial"/>
                <a:sym typeface="Arial"/>
              </a:rPr>
              <a:t>What might other families say or do? </a:t>
            </a:r>
            <a:r>
              <a:rPr i="1" lang="en-US" sz="1200">
                <a:solidFill>
                  <a:srgbClr val="3B3838"/>
                </a:solidFill>
                <a:latin typeface="Arial"/>
                <a:ea typeface="Arial"/>
                <a:cs typeface="Arial"/>
                <a:sym typeface="Arial"/>
              </a:rPr>
              <a:t>(answers will vary)</a:t>
            </a:r>
            <a:endParaRPr sz="1200">
              <a:solidFill>
                <a:srgbClr val="3B3838"/>
              </a:solidFill>
              <a:latin typeface="Arial"/>
              <a:ea typeface="Arial"/>
              <a:cs typeface="Arial"/>
              <a:sym typeface="Arial"/>
            </a:endParaRPr>
          </a:p>
          <a:p>
            <a:pPr indent="-342900" lvl="0" marL="342900" rtl="0" algn="just">
              <a:lnSpc>
                <a:spcPct val="133333"/>
              </a:lnSpc>
              <a:spcBef>
                <a:spcPts val="2400"/>
              </a:spcBef>
              <a:spcAft>
                <a:spcPts val="0"/>
              </a:spcAft>
              <a:buClr>
                <a:srgbClr val="3B3838"/>
              </a:buClr>
              <a:buSzPts val="1100"/>
              <a:buFont typeface="Calibri"/>
              <a:buChar char="•"/>
            </a:pPr>
            <a:r>
              <a:rPr lang="en-US" sz="1200">
                <a:solidFill>
                  <a:srgbClr val="3B3838"/>
                </a:solidFill>
                <a:latin typeface="Arial"/>
                <a:ea typeface="Arial"/>
                <a:cs typeface="Arial"/>
                <a:sym typeface="Arial"/>
              </a:rPr>
              <a:t>Mia has lost the snuggly that usually helps her to fall asleep, what might this snuggly be?</a:t>
            </a:r>
            <a:r>
              <a:rPr i="0" lang="en-US" sz="1200">
                <a:solidFill>
                  <a:srgbClr val="3B3838"/>
                </a:solidFill>
                <a:latin typeface="Arial"/>
                <a:ea typeface="Arial"/>
                <a:cs typeface="Arial"/>
                <a:sym typeface="Arial"/>
              </a:rPr>
              <a:t> </a:t>
            </a:r>
            <a:r>
              <a:rPr i="1" lang="en-US" sz="1200">
                <a:solidFill>
                  <a:srgbClr val="3B3838"/>
                </a:solidFill>
                <a:latin typeface="Arial"/>
                <a:ea typeface="Arial"/>
                <a:cs typeface="Arial"/>
                <a:sym typeface="Arial"/>
              </a:rPr>
              <a:t>(for example,</a:t>
            </a:r>
            <a:r>
              <a:rPr lang="en-US" sz="1200">
                <a:solidFill>
                  <a:srgbClr val="3B3838"/>
                </a:solidFill>
                <a:latin typeface="Arial"/>
                <a:ea typeface="Arial"/>
                <a:cs typeface="Arial"/>
                <a:sym typeface="Arial"/>
              </a:rPr>
              <a:t> </a:t>
            </a:r>
            <a:r>
              <a:rPr i="1" lang="en-US" sz="1200">
                <a:solidFill>
                  <a:srgbClr val="3B3838"/>
                </a:solidFill>
                <a:latin typeface="Arial"/>
                <a:ea typeface="Arial"/>
                <a:cs typeface="Arial"/>
                <a:sym typeface="Arial"/>
              </a:rPr>
              <a:t>a favourite pillow, a special blanket, a toy or teddy)</a:t>
            </a:r>
            <a:endParaRPr sz="1200">
              <a:solidFill>
                <a:srgbClr val="3B3838"/>
              </a:solidFill>
              <a:latin typeface="Arial"/>
              <a:ea typeface="Arial"/>
              <a:cs typeface="Arial"/>
              <a:sym typeface="Arial"/>
            </a:endParaRPr>
          </a:p>
          <a:p>
            <a:pPr indent="-342900" lvl="0" marL="342900" marR="430530" rtl="0" algn="just">
              <a:lnSpc>
                <a:spcPct val="133000"/>
              </a:lnSpc>
              <a:spcBef>
                <a:spcPts val="2255"/>
              </a:spcBef>
              <a:spcAft>
                <a:spcPts val="0"/>
              </a:spcAft>
              <a:buClr>
                <a:srgbClr val="3B3838"/>
              </a:buClr>
              <a:buSzPts val="1100"/>
              <a:buFont typeface="Calibri"/>
              <a:buChar char="•"/>
            </a:pPr>
            <a:r>
              <a:rPr lang="en-US" sz="1200">
                <a:solidFill>
                  <a:srgbClr val="3B3838"/>
                </a:solidFill>
                <a:latin typeface="Arial"/>
                <a:ea typeface="Arial"/>
                <a:cs typeface="Arial"/>
                <a:sym typeface="Arial"/>
              </a:rPr>
              <a:t>Does everyone have a special snuggly? </a:t>
            </a:r>
            <a:r>
              <a:rPr i="1" lang="en-US" sz="1200">
                <a:solidFill>
                  <a:srgbClr val="3B3838"/>
                </a:solidFill>
                <a:latin typeface="Arial"/>
                <a:ea typeface="Arial"/>
                <a:cs typeface="Arial"/>
                <a:sym typeface="Arial"/>
              </a:rPr>
              <a:t>(no – some children might find it useful to have something like a blanket or toy to help them sleep, but other children might not)</a:t>
            </a:r>
            <a:endParaRPr i="1" sz="1200">
              <a:solidFill>
                <a:srgbClr val="3B3838"/>
              </a:solidFill>
              <a:latin typeface="Arial"/>
              <a:ea typeface="Arial"/>
              <a:cs typeface="Arial"/>
              <a:sym typeface="Arial"/>
            </a:endParaRPr>
          </a:p>
          <a:p>
            <a:pPr indent="0" lvl="0" marL="0" marR="430530" rtl="0" algn="just">
              <a:lnSpc>
                <a:spcPct val="133000"/>
              </a:lnSpc>
              <a:spcBef>
                <a:spcPts val="2255"/>
              </a:spcBef>
              <a:spcAft>
                <a:spcPts val="0"/>
              </a:spcAft>
              <a:buClr>
                <a:schemeClr val="dk1"/>
              </a:buClr>
              <a:buSzPts val="1100"/>
              <a:buFont typeface="Calibri"/>
              <a:buNone/>
            </a:pPr>
            <a:r>
              <a:t/>
            </a:r>
            <a:endParaRPr i="1" sz="1200">
              <a:solidFill>
                <a:srgbClr val="3B3838"/>
              </a:solidFill>
              <a:latin typeface="Arial"/>
              <a:ea typeface="Arial"/>
              <a:cs typeface="Arial"/>
              <a:sym typeface="Arial"/>
            </a:endParaRPr>
          </a:p>
          <a:p>
            <a:pPr indent="0" lvl="0" marL="0" marR="430530" rtl="0" algn="just">
              <a:lnSpc>
                <a:spcPct val="133000"/>
              </a:lnSpc>
              <a:spcBef>
                <a:spcPts val="2255"/>
              </a:spcBef>
              <a:spcAft>
                <a:spcPts val="0"/>
              </a:spcAft>
              <a:buClr>
                <a:schemeClr val="dk1"/>
              </a:buClr>
              <a:buSzPts val="1100"/>
              <a:buFont typeface="Calibri"/>
              <a:buNone/>
            </a:pPr>
            <a:r>
              <a:rPr lang="en-US" sz="1200">
                <a:latin typeface="Arial"/>
                <a:ea typeface="Arial"/>
                <a:cs typeface="Arial"/>
                <a:sym typeface="Arial"/>
              </a:rPr>
              <a:t>Explain that different families might have different routines for bedtime. Sometimes families have special words or customs that they do at bedtime. This can help to mark the end of the day and shows that it’s time for sleep. </a:t>
            </a:r>
            <a:endParaRPr/>
          </a:p>
          <a:p>
            <a:pPr indent="0" lvl="0" marL="0" marR="430530" rtl="0" algn="just">
              <a:lnSpc>
                <a:spcPct val="133000"/>
              </a:lnSpc>
              <a:spcBef>
                <a:spcPts val="2255"/>
              </a:spcBef>
              <a:spcAft>
                <a:spcPts val="0"/>
              </a:spcAft>
              <a:buClr>
                <a:schemeClr val="dk1"/>
              </a:buClr>
              <a:buSzPts val="1100"/>
              <a:buFont typeface="Calibri"/>
              <a:buNone/>
            </a:pPr>
            <a:r>
              <a:t/>
            </a:r>
            <a:endParaRPr sz="1200">
              <a:latin typeface="Arial"/>
              <a:ea typeface="Arial"/>
              <a:cs typeface="Arial"/>
              <a:sym typeface="Arial"/>
            </a:endParaRPr>
          </a:p>
          <a:p>
            <a:pPr indent="0" lvl="0" marL="0" marR="430530" rtl="0" algn="just">
              <a:lnSpc>
                <a:spcPct val="133000"/>
              </a:lnSpc>
              <a:spcBef>
                <a:spcPts val="2255"/>
              </a:spcBef>
              <a:spcAft>
                <a:spcPts val="0"/>
              </a:spcAft>
              <a:buClr>
                <a:schemeClr val="dk1"/>
              </a:buClr>
              <a:buSzPts val="1100"/>
              <a:buFont typeface="Calibri"/>
              <a:buNone/>
            </a:pPr>
            <a:r>
              <a:rPr lang="en-US" sz="1200">
                <a:latin typeface="Arial"/>
                <a:ea typeface="Arial"/>
                <a:cs typeface="Arial"/>
                <a:sym typeface="Arial"/>
              </a:rPr>
              <a:t>Click to reveal the next instructions and explain that the class are going to hear the story once more – this time they should listen out for anything that is keeping Mia awake or making it hard for her to fall asleep. When you have finished reading the story, ask pairs to discuss some of the things that are keeping Mia awake. </a:t>
            </a:r>
            <a:endParaRPr sz="1200">
              <a:latin typeface="Calibri"/>
              <a:ea typeface="Calibri"/>
              <a:cs typeface="Calibri"/>
              <a:sym typeface="Calibri"/>
            </a:endParaRPr>
          </a:p>
          <a:p>
            <a:pPr indent="0" lvl="0" marL="0" marR="430530" rtl="0" algn="just">
              <a:lnSpc>
                <a:spcPct val="133000"/>
              </a:lnSpc>
              <a:spcBef>
                <a:spcPts val="2255"/>
              </a:spcBef>
              <a:spcAft>
                <a:spcPts val="0"/>
              </a:spcAft>
              <a:buClr>
                <a:schemeClr val="dk1"/>
              </a:buClr>
              <a:buSzPts val="1100"/>
              <a:buFont typeface="Calibri"/>
              <a:buNone/>
            </a:pPr>
            <a:r>
              <a:t/>
            </a:r>
            <a:endParaRPr sz="1200">
              <a:latin typeface="Calibri"/>
              <a:ea typeface="Calibri"/>
              <a:cs typeface="Calibri"/>
              <a:sym typeface="Calibri"/>
            </a:endParaRPr>
          </a:p>
          <a:p>
            <a:pPr indent="0" lvl="0" marL="0" rtl="0" algn="l">
              <a:spcBef>
                <a:spcPts val="1800"/>
              </a:spcBef>
              <a:spcAft>
                <a:spcPts val="0"/>
              </a:spcAft>
              <a:buNone/>
            </a:pPr>
            <a:r>
              <a:t/>
            </a:r>
            <a:endParaRPr/>
          </a:p>
        </p:txBody>
      </p:sp>
      <p:sp>
        <p:nvSpPr>
          <p:cNvPr id="356" name="Google Shape;356;p1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6" name="Shape 366"/>
        <p:cNvGrpSpPr/>
        <p:nvPr/>
      </p:nvGrpSpPr>
      <p:grpSpPr>
        <a:xfrm>
          <a:off x="0" y="0"/>
          <a:ext cx="0" cy="0"/>
          <a:chOff x="0" y="0"/>
          <a:chExt cx="0" cy="0"/>
        </a:xfrm>
      </p:grpSpPr>
      <p:sp>
        <p:nvSpPr>
          <p:cNvPr id="367" name="Google Shape;367;p14:notes"/>
          <p:cNvSpPr/>
          <p:nvPr>
            <p:ph idx="2" type="sldImg"/>
          </p:nvPr>
        </p:nvSpPr>
        <p:spPr>
          <a:xfrm>
            <a:off x="1200150" y="1143000"/>
            <a:ext cx="44577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8" name="Google Shape;368;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1D1C1D"/>
              </a:buClr>
              <a:buSzPts val="1000"/>
              <a:buFont typeface="Lato"/>
              <a:buNone/>
            </a:pPr>
            <a:r>
              <a:rPr b="1" i="0" lang="en-US" sz="1000">
                <a:solidFill>
                  <a:srgbClr val="1D1C1D"/>
                </a:solidFill>
                <a:latin typeface="Lato"/>
                <a:ea typeface="Lato"/>
                <a:cs typeface="Lato"/>
                <a:sym typeface="Lato"/>
              </a:rPr>
              <a:t>Teacher notes – Mia’s story (15 mins, slides 12-14)</a:t>
            </a:r>
            <a:endParaRPr/>
          </a:p>
          <a:p>
            <a:pPr indent="0" lvl="0" marL="0" marR="0" rtl="0" algn="l">
              <a:lnSpc>
                <a:spcPct val="100000"/>
              </a:lnSpc>
              <a:spcBef>
                <a:spcPts val="0"/>
              </a:spcBef>
              <a:spcAft>
                <a:spcPts val="0"/>
              </a:spcAft>
              <a:buClr>
                <a:schemeClr val="dk1"/>
              </a:buClr>
              <a:buSzPts val="1200"/>
              <a:buFont typeface="Arial"/>
              <a:buNone/>
            </a:pPr>
            <a:r>
              <a:rPr lang="en-US" sz="1200">
                <a:latin typeface="Arial"/>
                <a:ea typeface="Arial"/>
                <a:cs typeface="Arial"/>
                <a:sym typeface="Arial"/>
              </a:rPr>
              <a:t>Take feedback from volunteers using the spider diagram on slide 14 to record pairs’ ideas, grouping them into categories as you go.</a:t>
            </a:r>
            <a:endParaRPr sz="1200">
              <a:latin typeface="Calibri"/>
              <a:ea typeface="Calibri"/>
              <a:cs typeface="Calibri"/>
              <a:sym typeface="Calibri"/>
            </a:endParaRPr>
          </a:p>
          <a:p>
            <a:pPr indent="0" lvl="0" marL="0" marR="0" rtl="0" algn="l">
              <a:lnSpc>
                <a:spcPct val="100000"/>
              </a:lnSpc>
              <a:spcBef>
                <a:spcPts val="0"/>
              </a:spcBef>
              <a:spcAft>
                <a:spcPts val="0"/>
              </a:spcAft>
              <a:buClr>
                <a:schemeClr val="dk1"/>
              </a:buClr>
              <a:buSzPts val="1200"/>
              <a:buFont typeface="Calibri"/>
              <a:buNone/>
            </a:pPr>
            <a:r>
              <a:t/>
            </a:r>
            <a:endParaRPr sz="1200">
              <a:latin typeface="Calibri"/>
              <a:ea typeface="Calibri"/>
              <a:cs typeface="Calibri"/>
              <a:sym typeface="Calibri"/>
            </a:endParaRPr>
          </a:p>
          <a:p>
            <a:pPr indent="0" lvl="0" marL="0" marR="0" rtl="0" algn="l">
              <a:lnSpc>
                <a:spcPct val="100000"/>
              </a:lnSpc>
              <a:spcBef>
                <a:spcPts val="0"/>
              </a:spcBef>
              <a:spcAft>
                <a:spcPts val="0"/>
              </a:spcAft>
              <a:buClr>
                <a:schemeClr val="dk1"/>
              </a:buClr>
              <a:buSzPts val="1200"/>
              <a:buFont typeface="Arial"/>
              <a:buNone/>
            </a:pPr>
            <a:r>
              <a:rPr lang="en-US" sz="1200">
                <a:latin typeface="Arial"/>
                <a:ea typeface="Arial"/>
                <a:cs typeface="Arial"/>
                <a:sym typeface="Arial"/>
              </a:rPr>
              <a:t>Pupils’ suggestions, and possible categories, could include:</a:t>
            </a:r>
            <a:endParaRPr sz="1200">
              <a:latin typeface="Calibri"/>
              <a:ea typeface="Calibri"/>
              <a:cs typeface="Calibri"/>
              <a:sym typeface="Calibri"/>
            </a:endParaRPr>
          </a:p>
          <a:p>
            <a:pPr indent="-342900" lvl="0" marL="342900" rtl="0" algn="l">
              <a:lnSpc>
                <a:spcPct val="133333"/>
              </a:lnSpc>
              <a:spcBef>
                <a:spcPts val="1440"/>
              </a:spcBef>
              <a:spcAft>
                <a:spcPts val="0"/>
              </a:spcAft>
              <a:buClr>
                <a:srgbClr val="3B3838"/>
              </a:buClr>
              <a:buSzPts val="1100"/>
              <a:buFont typeface="Calibri"/>
              <a:buChar char="•"/>
            </a:pPr>
            <a:r>
              <a:rPr b="1" i="1" lang="en-US" sz="1200">
                <a:solidFill>
                  <a:srgbClr val="3B3838"/>
                </a:solidFill>
                <a:latin typeface="Arial"/>
                <a:ea typeface="Arial"/>
                <a:cs typeface="Arial"/>
                <a:sym typeface="Arial"/>
              </a:rPr>
              <a:t>Busy body:</a:t>
            </a:r>
            <a:r>
              <a:rPr i="1" lang="en-US" sz="1200">
                <a:solidFill>
                  <a:srgbClr val="3B3838"/>
                </a:solidFill>
                <a:latin typeface="Arial"/>
                <a:ea typeface="Arial"/>
                <a:cs typeface="Arial"/>
                <a:sym typeface="Arial"/>
              </a:rPr>
              <a:t> jumpy legs, tummy ache – this tummy ache sounds like it could come from worrying, or it could come from being unwell, thirsty or hungry may be a result of being worried about something/feeling unwell/thirsty or hungry</a:t>
            </a:r>
            <a:endParaRPr sz="1200">
              <a:solidFill>
                <a:srgbClr val="3B3838"/>
              </a:solidFill>
              <a:latin typeface="Arial"/>
              <a:ea typeface="Arial"/>
              <a:cs typeface="Arial"/>
              <a:sym typeface="Arial"/>
            </a:endParaRPr>
          </a:p>
          <a:p>
            <a:pPr indent="-342900" lvl="0" marL="342900" rtl="0" algn="l">
              <a:lnSpc>
                <a:spcPct val="133333"/>
              </a:lnSpc>
              <a:spcBef>
                <a:spcPts val="3240"/>
              </a:spcBef>
              <a:spcAft>
                <a:spcPts val="0"/>
              </a:spcAft>
              <a:buClr>
                <a:srgbClr val="3B3838"/>
              </a:buClr>
              <a:buSzPts val="1100"/>
              <a:buFont typeface="Calibri"/>
              <a:buChar char="•"/>
            </a:pPr>
            <a:r>
              <a:rPr b="1" i="1" lang="en-US" sz="1200">
                <a:solidFill>
                  <a:srgbClr val="3B3838"/>
                </a:solidFill>
                <a:latin typeface="Arial"/>
                <a:ea typeface="Arial"/>
                <a:cs typeface="Arial"/>
                <a:sym typeface="Arial"/>
              </a:rPr>
              <a:t>Busy mind:</a:t>
            </a:r>
            <a:r>
              <a:rPr i="1" lang="en-US" sz="1200">
                <a:solidFill>
                  <a:srgbClr val="3B3838"/>
                </a:solidFill>
                <a:latin typeface="Arial"/>
                <a:ea typeface="Arial"/>
                <a:cs typeface="Arial"/>
                <a:sym typeface="Arial"/>
              </a:rPr>
              <a:t> thinking about lots of different things, worrying about the babysitter coming</a:t>
            </a:r>
            <a:endParaRPr sz="1200">
              <a:solidFill>
                <a:srgbClr val="3B3838"/>
              </a:solidFill>
              <a:latin typeface="Arial"/>
              <a:ea typeface="Arial"/>
              <a:cs typeface="Arial"/>
              <a:sym typeface="Arial"/>
            </a:endParaRPr>
          </a:p>
          <a:p>
            <a:pPr indent="-342900" lvl="0" marL="342900" rtl="0" algn="l">
              <a:lnSpc>
                <a:spcPct val="133333"/>
              </a:lnSpc>
              <a:spcBef>
                <a:spcPts val="3240"/>
              </a:spcBef>
              <a:spcAft>
                <a:spcPts val="0"/>
              </a:spcAft>
              <a:buClr>
                <a:srgbClr val="3B3838"/>
              </a:buClr>
              <a:buSzPts val="1100"/>
              <a:buFont typeface="Calibri"/>
              <a:buChar char="•"/>
            </a:pPr>
            <a:r>
              <a:rPr b="1" i="1" lang="en-US" sz="1200">
                <a:solidFill>
                  <a:srgbClr val="3B3838"/>
                </a:solidFill>
                <a:latin typeface="Arial"/>
                <a:ea typeface="Arial"/>
                <a:cs typeface="Arial"/>
                <a:sym typeface="Arial"/>
              </a:rPr>
              <a:t>Surroundings</a:t>
            </a:r>
            <a:r>
              <a:rPr i="1" lang="en-US" sz="1200">
                <a:solidFill>
                  <a:srgbClr val="3B3838"/>
                </a:solidFill>
                <a:latin typeface="Arial"/>
                <a:ea typeface="Arial"/>
                <a:cs typeface="Arial"/>
                <a:sym typeface="Arial"/>
              </a:rPr>
              <a:t>: noise (grown-ups talking downstairs), not having her snuggly, screens before bedtime  </a:t>
            </a:r>
            <a:endParaRPr sz="1200">
              <a:solidFill>
                <a:srgbClr val="3B3838"/>
              </a:solidFill>
              <a:latin typeface="Arial"/>
              <a:ea typeface="Arial"/>
              <a:cs typeface="Arial"/>
              <a:sym typeface="Arial"/>
            </a:endParaRPr>
          </a:p>
          <a:p>
            <a:pPr indent="-342900" lvl="0" marL="342900" rtl="0" algn="l">
              <a:lnSpc>
                <a:spcPct val="133333"/>
              </a:lnSpc>
              <a:spcBef>
                <a:spcPts val="3240"/>
              </a:spcBef>
              <a:spcAft>
                <a:spcPts val="0"/>
              </a:spcAft>
              <a:buClr>
                <a:srgbClr val="3B3838"/>
              </a:buClr>
              <a:buSzPts val="1100"/>
              <a:buFont typeface="Calibri"/>
              <a:buChar char="•"/>
            </a:pPr>
            <a:r>
              <a:rPr b="1" i="1" lang="en-US" sz="1200">
                <a:solidFill>
                  <a:srgbClr val="3B3838"/>
                </a:solidFill>
                <a:latin typeface="Arial"/>
                <a:ea typeface="Arial"/>
                <a:cs typeface="Arial"/>
                <a:sym typeface="Arial"/>
              </a:rPr>
              <a:t>Nighttime fears:</a:t>
            </a:r>
            <a:r>
              <a:rPr i="1" lang="en-US" sz="1200">
                <a:solidFill>
                  <a:srgbClr val="3B3838"/>
                </a:solidFill>
                <a:latin typeface="Arial"/>
                <a:ea typeface="Arial"/>
                <a:cs typeface="Arial"/>
                <a:sym typeface="Arial"/>
              </a:rPr>
              <a:t> of the dark/being alone </a:t>
            </a:r>
            <a:endParaRPr sz="1200">
              <a:solidFill>
                <a:srgbClr val="3B3838"/>
              </a:solidFill>
              <a:latin typeface="Arial"/>
              <a:ea typeface="Arial"/>
              <a:cs typeface="Arial"/>
              <a:sym typeface="Arial"/>
            </a:endParaRPr>
          </a:p>
          <a:p>
            <a:pPr indent="0" lvl="0" marL="0" marR="0" rtl="0" algn="l">
              <a:lnSpc>
                <a:spcPct val="100000"/>
              </a:lnSpc>
              <a:spcBef>
                <a:spcPts val="1800"/>
              </a:spcBef>
              <a:spcAft>
                <a:spcPts val="0"/>
              </a:spcAft>
              <a:buClr>
                <a:schemeClr val="dk1"/>
              </a:buClr>
              <a:buSzPts val="1000"/>
              <a:buFont typeface="Calibri"/>
              <a:buNone/>
            </a:pPr>
            <a:r>
              <a:t/>
            </a:r>
            <a:endParaRPr sz="1000">
              <a:solidFill>
                <a:srgbClr val="3B3838"/>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200"/>
              <a:buFont typeface="Arial"/>
              <a:buNone/>
            </a:pPr>
            <a:r>
              <a:rPr lang="en-US" sz="1200">
                <a:latin typeface="Arial"/>
                <a:ea typeface="Arial"/>
                <a:cs typeface="Arial"/>
                <a:sym typeface="Arial"/>
              </a:rPr>
              <a:t>Emphasise that lots of people will sometimes have trouble getting to sleep, and there can be different reasons for this (for example, feeling a bit scared at nighttime). Highlight that often, the things that people get scared of at night aren’t very scary during the day – for example, Mia isn’t scared of her wardrobe in the day or of being on her own.</a:t>
            </a:r>
            <a:endParaRPr sz="1200">
              <a:latin typeface="Calibri"/>
              <a:ea typeface="Calibri"/>
              <a:cs typeface="Calibri"/>
              <a:sym typeface="Calibri"/>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369" name="Google Shape;369;p1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9" name="Shape 379"/>
        <p:cNvGrpSpPr/>
        <p:nvPr/>
      </p:nvGrpSpPr>
      <p:grpSpPr>
        <a:xfrm>
          <a:off x="0" y="0"/>
          <a:ext cx="0" cy="0"/>
          <a:chOff x="0" y="0"/>
          <a:chExt cx="0" cy="0"/>
        </a:xfrm>
      </p:grpSpPr>
      <p:sp>
        <p:nvSpPr>
          <p:cNvPr id="380" name="Google Shape;380;p15:notes"/>
          <p:cNvSpPr/>
          <p:nvPr>
            <p:ph idx="2" type="sldImg"/>
          </p:nvPr>
        </p:nvSpPr>
        <p:spPr>
          <a:xfrm>
            <a:off x="1200150" y="1143000"/>
            <a:ext cx="44577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81" name="Google Shape;381;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33333"/>
              </a:lnSpc>
              <a:spcBef>
                <a:spcPts val="0"/>
              </a:spcBef>
              <a:spcAft>
                <a:spcPts val="0"/>
              </a:spcAft>
              <a:buClr>
                <a:srgbClr val="1D1C1D"/>
              </a:buClr>
              <a:buSzPts val="1200"/>
              <a:buFont typeface="Lato"/>
              <a:buNone/>
            </a:pPr>
            <a:r>
              <a:rPr b="1" i="0" lang="en-US" sz="1200">
                <a:solidFill>
                  <a:srgbClr val="1D1C1D"/>
                </a:solidFill>
                <a:latin typeface="Lato"/>
                <a:ea typeface="Lato"/>
                <a:cs typeface="Lato"/>
                <a:sym typeface="Lato"/>
              </a:rPr>
              <a:t>Teacher notes – What can Mia do to rest and relax before bedtime? (10 mins, slides 15-18)</a:t>
            </a:r>
            <a:endParaRPr sz="1200">
              <a:latin typeface="Arial"/>
              <a:ea typeface="Arial"/>
              <a:cs typeface="Arial"/>
              <a:sym typeface="Arial"/>
            </a:endParaRPr>
          </a:p>
          <a:p>
            <a:pPr indent="0" lvl="0" marL="0" rtl="0" algn="l">
              <a:lnSpc>
                <a:spcPct val="133333"/>
              </a:lnSpc>
              <a:spcBef>
                <a:spcPts val="3240"/>
              </a:spcBef>
              <a:spcAft>
                <a:spcPts val="0"/>
              </a:spcAft>
              <a:buNone/>
            </a:pPr>
            <a:r>
              <a:rPr lang="en-US" sz="1200">
                <a:latin typeface="Arial"/>
                <a:ea typeface="Arial"/>
                <a:cs typeface="Arial"/>
                <a:sym typeface="Arial"/>
              </a:rPr>
              <a:t>Explain that luckily, there are some simple things Mia can do to help her get to sleep. This includes taking some time to rest and relax before bed. Emphasise that time to relax before bed will help everybody with feeling ready to sleep – but it’s especially useful after a busy day like Mia’s! Give pairs the headings from </a:t>
            </a:r>
            <a:r>
              <a:rPr b="1" lang="en-US" sz="1200">
                <a:latin typeface="Arial"/>
                <a:ea typeface="Arial"/>
                <a:cs typeface="Arial"/>
                <a:sym typeface="Arial"/>
              </a:rPr>
              <a:t>Resource 3: Sorting headings,</a:t>
            </a:r>
            <a:r>
              <a:rPr i="1" lang="en-US" sz="1200">
                <a:latin typeface="Arial"/>
                <a:ea typeface="Arial"/>
                <a:cs typeface="Arial"/>
                <a:sym typeface="Arial"/>
              </a:rPr>
              <a:t> </a:t>
            </a:r>
            <a:r>
              <a:rPr lang="en-US" sz="1200">
                <a:latin typeface="Arial"/>
                <a:ea typeface="Arial"/>
                <a:cs typeface="Arial"/>
                <a:sym typeface="Arial"/>
              </a:rPr>
              <a:t>and ask them to sort the cut-up cards from </a:t>
            </a:r>
            <a:r>
              <a:rPr b="1" lang="en-US" sz="1200">
                <a:latin typeface="Arial"/>
                <a:ea typeface="Arial"/>
                <a:cs typeface="Arial"/>
                <a:sym typeface="Arial"/>
              </a:rPr>
              <a:t>Resource 4: What can Mia do to rest and relax?</a:t>
            </a:r>
            <a:r>
              <a:rPr lang="en-US" sz="1200">
                <a:latin typeface="Arial"/>
                <a:ea typeface="Arial"/>
                <a:cs typeface="Arial"/>
                <a:sym typeface="Arial"/>
              </a:rPr>
              <a:t> into two categories (using sorting rings, if helpful):</a:t>
            </a:r>
            <a:endParaRPr sz="1200">
              <a:latin typeface="Calibri"/>
              <a:ea typeface="Calibri"/>
              <a:cs typeface="Calibri"/>
              <a:sym typeface="Calibri"/>
            </a:endParaRPr>
          </a:p>
          <a:p>
            <a:pPr indent="-342900" lvl="0" marL="342900" marR="428625" rtl="0" algn="l">
              <a:lnSpc>
                <a:spcPct val="133333"/>
              </a:lnSpc>
              <a:spcBef>
                <a:spcPts val="2400"/>
              </a:spcBef>
              <a:spcAft>
                <a:spcPts val="0"/>
              </a:spcAft>
              <a:buClr>
                <a:srgbClr val="3B3838"/>
              </a:buClr>
              <a:buSzPts val="1200"/>
              <a:buFont typeface="Noto Sans Symbols"/>
              <a:buChar char="∙"/>
            </a:pPr>
            <a:r>
              <a:rPr lang="en-US" sz="1200">
                <a:solidFill>
                  <a:srgbClr val="3B3838"/>
                </a:solidFill>
                <a:latin typeface="Arial"/>
                <a:ea typeface="Arial"/>
                <a:cs typeface="Arial"/>
                <a:sym typeface="Arial"/>
              </a:rPr>
              <a:t>good for relaxing</a:t>
            </a:r>
            <a:endParaRPr sz="1200">
              <a:solidFill>
                <a:srgbClr val="3B3838"/>
              </a:solidFill>
              <a:latin typeface="Arial"/>
              <a:ea typeface="Arial"/>
              <a:cs typeface="Arial"/>
              <a:sym typeface="Arial"/>
            </a:endParaRPr>
          </a:p>
          <a:p>
            <a:pPr indent="-342900" lvl="0" marL="342900" marR="428625" rtl="0" algn="l">
              <a:lnSpc>
                <a:spcPct val="133333"/>
              </a:lnSpc>
              <a:spcBef>
                <a:spcPts val="2400"/>
              </a:spcBef>
              <a:spcAft>
                <a:spcPts val="0"/>
              </a:spcAft>
              <a:buClr>
                <a:srgbClr val="3B3838"/>
              </a:buClr>
              <a:buSzPts val="1200"/>
              <a:buFont typeface="Noto Sans Symbols"/>
              <a:buChar char="∙"/>
            </a:pPr>
            <a:r>
              <a:rPr lang="en-US" sz="1200">
                <a:solidFill>
                  <a:srgbClr val="3B3838"/>
                </a:solidFill>
                <a:latin typeface="Arial"/>
                <a:ea typeface="Arial"/>
                <a:cs typeface="Arial"/>
                <a:sym typeface="Arial"/>
              </a:rPr>
              <a:t>not good for relaxing</a:t>
            </a:r>
            <a:endParaRPr/>
          </a:p>
          <a:p>
            <a:pPr indent="0" lvl="0" marL="0" marR="428625" rtl="0" algn="l">
              <a:lnSpc>
                <a:spcPct val="133333"/>
              </a:lnSpc>
              <a:spcBef>
                <a:spcPts val="2400"/>
              </a:spcBef>
              <a:spcAft>
                <a:spcPts val="0"/>
              </a:spcAft>
              <a:buClr>
                <a:schemeClr val="dk1"/>
              </a:buClr>
              <a:buSzPts val="1200"/>
              <a:buFont typeface="Noto Sans Symbols"/>
              <a:buNone/>
            </a:pPr>
            <a:r>
              <a:t/>
            </a:r>
            <a:endParaRPr sz="1200">
              <a:solidFill>
                <a:srgbClr val="3B3838"/>
              </a:solidFill>
              <a:latin typeface="Arial"/>
              <a:ea typeface="Arial"/>
              <a:cs typeface="Arial"/>
              <a:sym typeface="Arial"/>
            </a:endParaRPr>
          </a:p>
          <a:p>
            <a:pPr indent="0" lvl="0" marL="0" rtl="0" algn="l">
              <a:spcBef>
                <a:spcPts val="1800"/>
              </a:spcBef>
              <a:spcAft>
                <a:spcPts val="0"/>
              </a:spcAft>
              <a:buNone/>
            </a:pPr>
            <a:r>
              <a:rPr lang="en-US" sz="1200">
                <a:solidFill>
                  <a:srgbClr val="3B3838"/>
                </a:solidFill>
                <a:latin typeface="Arial"/>
                <a:ea typeface="Arial"/>
                <a:cs typeface="Arial"/>
                <a:sym typeface="Arial"/>
              </a:rPr>
              <a:t>You may wish to model an example first using this slide.</a:t>
            </a:r>
            <a:endParaRPr/>
          </a:p>
          <a:p>
            <a:pPr indent="0" lvl="0" marL="0" rtl="0" algn="l">
              <a:spcBef>
                <a:spcPts val="0"/>
              </a:spcBef>
              <a:spcAft>
                <a:spcPts val="0"/>
              </a:spcAft>
              <a:buNone/>
            </a:pPr>
            <a:r>
              <a:t/>
            </a:r>
            <a:endParaRPr sz="1200">
              <a:solidFill>
                <a:srgbClr val="3B3838"/>
              </a:solidFill>
              <a:latin typeface="Arial"/>
              <a:ea typeface="Arial"/>
              <a:cs typeface="Arial"/>
              <a:sym typeface="Arial"/>
            </a:endParaRPr>
          </a:p>
          <a:p>
            <a:pPr indent="0" lvl="0" marL="0" rtl="0" algn="l">
              <a:lnSpc>
                <a:spcPct val="133333"/>
              </a:lnSpc>
              <a:spcBef>
                <a:spcPts val="600"/>
              </a:spcBef>
              <a:spcAft>
                <a:spcPts val="0"/>
              </a:spcAft>
              <a:buNone/>
            </a:pPr>
            <a:r>
              <a:rPr b="1" lang="en-US" sz="1200">
                <a:solidFill>
                  <a:srgbClr val="3B3838"/>
                </a:solidFill>
                <a:latin typeface="Arial"/>
                <a:ea typeface="Arial"/>
                <a:cs typeface="Arial"/>
                <a:sym typeface="Arial"/>
              </a:rPr>
              <a:t>Support: </a:t>
            </a:r>
            <a:r>
              <a:rPr lang="en-US" sz="1200">
                <a:solidFill>
                  <a:srgbClr val="3B3838"/>
                </a:solidFill>
                <a:latin typeface="Arial"/>
                <a:ea typeface="Arial"/>
                <a:cs typeface="Arial"/>
                <a:sym typeface="Arial"/>
              </a:rPr>
              <a:t>Ask pairs to focus on finding actions that would help Mia to relax. When they find one, they should hold onto it. Once they have finished, they could look at the cards that are left and discuss, are these ideas going to help Mia relax for bedtime or not?</a:t>
            </a:r>
            <a:endParaRPr/>
          </a:p>
          <a:p>
            <a:pPr indent="0" lvl="0" marL="0" rtl="0" algn="l">
              <a:lnSpc>
                <a:spcPct val="133333"/>
              </a:lnSpc>
              <a:spcBef>
                <a:spcPts val="2400"/>
              </a:spcBef>
              <a:spcAft>
                <a:spcPts val="0"/>
              </a:spcAft>
              <a:buNone/>
            </a:pPr>
            <a:r>
              <a:rPr b="1" lang="en-US" sz="1200">
                <a:solidFill>
                  <a:srgbClr val="3B3838"/>
                </a:solidFill>
                <a:latin typeface="Arial"/>
                <a:ea typeface="Arial"/>
                <a:cs typeface="Arial"/>
                <a:sym typeface="Arial"/>
              </a:rPr>
              <a:t>Challenge: </a:t>
            </a:r>
            <a:r>
              <a:rPr lang="en-US" sz="1200">
                <a:solidFill>
                  <a:srgbClr val="3B3838"/>
                </a:solidFill>
                <a:latin typeface="Arial"/>
                <a:ea typeface="Arial"/>
                <a:cs typeface="Arial"/>
                <a:sym typeface="Arial"/>
              </a:rPr>
              <a:t>Ask pairs to write down their own idea to help Mia relax. They could then suggest ways that the ‘not good for relaxing’ ideas could be made good for relaxing </a:t>
            </a:r>
            <a:r>
              <a:rPr i="1" lang="en-US" sz="1200">
                <a:solidFill>
                  <a:srgbClr val="3B3838"/>
                </a:solidFill>
                <a:latin typeface="Arial"/>
                <a:ea typeface="Arial"/>
                <a:cs typeface="Arial"/>
                <a:sym typeface="Arial"/>
              </a:rPr>
              <a:t>(e.g. instead of a silly, energetic dance, Mia could do some calming stretches)</a:t>
            </a:r>
            <a:r>
              <a:rPr lang="en-US" sz="1200">
                <a:solidFill>
                  <a:srgbClr val="3B3838"/>
                </a:solidFill>
                <a:latin typeface="Arial"/>
                <a:ea typeface="Arial"/>
                <a:cs typeface="Arial"/>
                <a:sym typeface="Arial"/>
              </a:rPr>
              <a:t>.</a:t>
            </a:r>
            <a:endParaRPr/>
          </a:p>
          <a:p>
            <a:pPr indent="0" lvl="0" marL="0" rtl="0" algn="l">
              <a:spcBef>
                <a:spcPts val="1800"/>
              </a:spcBef>
              <a:spcAft>
                <a:spcPts val="0"/>
              </a:spcAft>
              <a:buNone/>
            </a:pPr>
            <a:r>
              <a:t/>
            </a:r>
            <a:endParaRPr/>
          </a:p>
          <a:p>
            <a:pPr indent="0" lvl="0" marL="0" rtl="0" algn="l">
              <a:spcBef>
                <a:spcPts val="0"/>
              </a:spcBef>
              <a:spcAft>
                <a:spcPts val="0"/>
              </a:spcAft>
              <a:buNone/>
            </a:pPr>
            <a:r>
              <a:t/>
            </a:r>
            <a:endParaRPr/>
          </a:p>
        </p:txBody>
      </p:sp>
      <p:sp>
        <p:nvSpPr>
          <p:cNvPr id="382" name="Google Shape;382;p1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1" name="Shape 391"/>
        <p:cNvGrpSpPr/>
        <p:nvPr/>
      </p:nvGrpSpPr>
      <p:grpSpPr>
        <a:xfrm>
          <a:off x="0" y="0"/>
          <a:ext cx="0" cy="0"/>
          <a:chOff x="0" y="0"/>
          <a:chExt cx="0" cy="0"/>
        </a:xfrm>
      </p:grpSpPr>
      <p:sp>
        <p:nvSpPr>
          <p:cNvPr id="392" name="Google Shape;392;p16:notes"/>
          <p:cNvSpPr/>
          <p:nvPr>
            <p:ph idx="2" type="sldImg"/>
          </p:nvPr>
        </p:nvSpPr>
        <p:spPr>
          <a:xfrm>
            <a:off x="1200150" y="1143000"/>
            <a:ext cx="44577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93" name="Google Shape;393;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33333"/>
              </a:lnSpc>
              <a:spcBef>
                <a:spcPts val="0"/>
              </a:spcBef>
              <a:spcAft>
                <a:spcPts val="0"/>
              </a:spcAft>
              <a:buClr>
                <a:srgbClr val="1D1C1D"/>
              </a:buClr>
              <a:buSzPts val="1200"/>
              <a:buFont typeface="Lato"/>
              <a:buNone/>
            </a:pPr>
            <a:r>
              <a:rPr b="1" i="0" lang="en-US" sz="1200">
                <a:solidFill>
                  <a:srgbClr val="1D1C1D"/>
                </a:solidFill>
                <a:latin typeface="Lato"/>
                <a:ea typeface="Lato"/>
                <a:cs typeface="Lato"/>
                <a:sym typeface="Lato"/>
              </a:rPr>
              <a:t>Teacher notes – What can Mia do to rest and relax before bedtime? (10 mins, slides 15-18)</a:t>
            </a:r>
            <a:endParaRPr sz="1200">
              <a:latin typeface="Arial"/>
              <a:ea typeface="Arial"/>
              <a:cs typeface="Arial"/>
              <a:sym typeface="Arial"/>
            </a:endParaRPr>
          </a:p>
          <a:p>
            <a:pPr indent="0" lvl="0" marL="0" rtl="0" algn="l">
              <a:lnSpc>
                <a:spcPct val="133333"/>
              </a:lnSpc>
              <a:spcBef>
                <a:spcPts val="3240"/>
              </a:spcBef>
              <a:spcAft>
                <a:spcPts val="0"/>
              </a:spcAft>
              <a:buNone/>
            </a:pPr>
            <a:r>
              <a:rPr lang="en-US" sz="1200">
                <a:latin typeface="Arial"/>
                <a:ea typeface="Arial"/>
                <a:cs typeface="Arial"/>
                <a:sym typeface="Arial"/>
              </a:rPr>
              <a:t>Explain that luckily, there are some simple things Mia can do to help her get to sleep. This includes taking some time to rest and relax before bed. Emphasise that time to relax before bed will help everybody with feeling ready to sleep – but it’s especially useful after a busy day like Mia’s! Give pairs the headings from </a:t>
            </a:r>
            <a:r>
              <a:rPr b="1" lang="en-US" sz="1200">
                <a:latin typeface="Arial"/>
                <a:ea typeface="Arial"/>
                <a:cs typeface="Arial"/>
                <a:sym typeface="Arial"/>
              </a:rPr>
              <a:t>Resource 3: Sorting headings,</a:t>
            </a:r>
            <a:r>
              <a:rPr i="1" lang="en-US" sz="1200">
                <a:latin typeface="Arial"/>
                <a:ea typeface="Arial"/>
                <a:cs typeface="Arial"/>
                <a:sym typeface="Arial"/>
              </a:rPr>
              <a:t> </a:t>
            </a:r>
            <a:r>
              <a:rPr lang="en-US" sz="1200">
                <a:latin typeface="Arial"/>
                <a:ea typeface="Arial"/>
                <a:cs typeface="Arial"/>
                <a:sym typeface="Arial"/>
              </a:rPr>
              <a:t>and ask them to sort the cut-up cards from </a:t>
            </a:r>
            <a:r>
              <a:rPr b="1" lang="en-US" sz="1200">
                <a:latin typeface="Arial"/>
                <a:ea typeface="Arial"/>
                <a:cs typeface="Arial"/>
                <a:sym typeface="Arial"/>
              </a:rPr>
              <a:t>Resource 4: What can Mia do to rest and relax?</a:t>
            </a:r>
            <a:r>
              <a:rPr lang="en-US" sz="1200">
                <a:latin typeface="Arial"/>
                <a:ea typeface="Arial"/>
                <a:cs typeface="Arial"/>
                <a:sym typeface="Arial"/>
              </a:rPr>
              <a:t> into two categories (using sorting rings, if helpful):</a:t>
            </a:r>
            <a:endParaRPr sz="1200">
              <a:latin typeface="Calibri"/>
              <a:ea typeface="Calibri"/>
              <a:cs typeface="Calibri"/>
              <a:sym typeface="Calibri"/>
            </a:endParaRPr>
          </a:p>
          <a:p>
            <a:pPr indent="-342900" lvl="0" marL="342900" marR="428625" rtl="0" algn="l">
              <a:lnSpc>
                <a:spcPct val="133333"/>
              </a:lnSpc>
              <a:spcBef>
                <a:spcPts val="2400"/>
              </a:spcBef>
              <a:spcAft>
                <a:spcPts val="0"/>
              </a:spcAft>
              <a:buClr>
                <a:srgbClr val="3B3838"/>
              </a:buClr>
              <a:buSzPts val="1200"/>
              <a:buFont typeface="Noto Sans Symbols"/>
              <a:buChar char="∙"/>
            </a:pPr>
            <a:r>
              <a:rPr lang="en-US" sz="1200">
                <a:solidFill>
                  <a:srgbClr val="3B3838"/>
                </a:solidFill>
                <a:latin typeface="Arial"/>
                <a:ea typeface="Arial"/>
                <a:cs typeface="Arial"/>
                <a:sym typeface="Arial"/>
              </a:rPr>
              <a:t>good for relaxing</a:t>
            </a:r>
            <a:endParaRPr sz="1200">
              <a:solidFill>
                <a:srgbClr val="3B3838"/>
              </a:solidFill>
              <a:latin typeface="Arial"/>
              <a:ea typeface="Arial"/>
              <a:cs typeface="Arial"/>
              <a:sym typeface="Arial"/>
            </a:endParaRPr>
          </a:p>
          <a:p>
            <a:pPr indent="-342900" lvl="0" marL="342900" marR="428625" rtl="0" algn="l">
              <a:lnSpc>
                <a:spcPct val="133333"/>
              </a:lnSpc>
              <a:spcBef>
                <a:spcPts val="2400"/>
              </a:spcBef>
              <a:spcAft>
                <a:spcPts val="0"/>
              </a:spcAft>
              <a:buClr>
                <a:srgbClr val="3B3838"/>
              </a:buClr>
              <a:buSzPts val="1200"/>
              <a:buFont typeface="Noto Sans Symbols"/>
              <a:buChar char="∙"/>
            </a:pPr>
            <a:r>
              <a:rPr lang="en-US" sz="1200">
                <a:solidFill>
                  <a:srgbClr val="3B3838"/>
                </a:solidFill>
                <a:latin typeface="Arial"/>
                <a:ea typeface="Arial"/>
                <a:cs typeface="Arial"/>
                <a:sym typeface="Arial"/>
              </a:rPr>
              <a:t>not good for relaxing</a:t>
            </a:r>
            <a:endParaRPr/>
          </a:p>
          <a:p>
            <a:pPr indent="0" lvl="0" marL="0" marR="428625" rtl="0" algn="l">
              <a:lnSpc>
                <a:spcPct val="133333"/>
              </a:lnSpc>
              <a:spcBef>
                <a:spcPts val="2400"/>
              </a:spcBef>
              <a:spcAft>
                <a:spcPts val="0"/>
              </a:spcAft>
              <a:buClr>
                <a:schemeClr val="dk1"/>
              </a:buClr>
              <a:buSzPts val="1200"/>
              <a:buFont typeface="Noto Sans Symbols"/>
              <a:buNone/>
            </a:pPr>
            <a:r>
              <a:t/>
            </a:r>
            <a:endParaRPr sz="1200">
              <a:solidFill>
                <a:srgbClr val="3B3838"/>
              </a:solidFill>
              <a:latin typeface="Arial"/>
              <a:ea typeface="Arial"/>
              <a:cs typeface="Arial"/>
              <a:sym typeface="Arial"/>
            </a:endParaRPr>
          </a:p>
          <a:p>
            <a:pPr indent="0" lvl="0" marL="0" rtl="0" algn="l">
              <a:spcBef>
                <a:spcPts val="1800"/>
              </a:spcBef>
              <a:spcAft>
                <a:spcPts val="0"/>
              </a:spcAft>
              <a:buNone/>
            </a:pPr>
            <a:r>
              <a:rPr lang="en-US" sz="1200">
                <a:solidFill>
                  <a:srgbClr val="3B3838"/>
                </a:solidFill>
                <a:latin typeface="Arial"/>
                <a:ea typeface="Arial"/>
                <a:cs typeface="Arial"/>
                <a:sym typeface="Arial"/>
              </a:rPr>
              <a:t>You may wish to model an example first using this slide.</a:t>
            </a:r>
            <a:endParaRPr/>
          </a:p>
          <a:p>
            <a:pPr indent="0" lvl="0" marL="0" rtl="0" algn="l">
              <a:spcBef>
                <a:spcPts val="0"/>
              </a:spcBef>
              <a:spcAft>
                <a:spcPts val="0"/>
              </a:spcAft>
              <a:buNone/>
            </a:pPr>
            <a:r>
              <a:t/>
            </a:r>
            <a:endParaRPr sz="1200">
              <a:solidFill>
                <a:srgbClr val="3B3838"/>
              </a:solidFill>
              <a:latin typeface="Arial"/>
              <a:ea typeface="Arial"/>
              <a:cs typeface="Arial"/>
              <a:sym typeface="Arial"/>
            </a:endParaRPr>
          </a:p>
          <a:p>
            <a:pPr indent="0" lvl="0" marL="0" rtl="0" algn="l">
              <a:lnSpc>
                <a:spcPct val="133333"/>
              </a:lnSpc>
              <a:spcBef>
                <a:spcPts val="600"/>
              </a:spcBef>
              <a:spcAft>
                <a:spcPts val="0"/>
              </a:spcAft>
              <a:buNone/>
            </a:pPr>
            <a:r>
              <a:rPr b="1" lang="en-US" sz="1200">
                <a:solidFill>
                  <a:srgbClr val="3B3838"/>
                </a:solidFill>
                <a:latin typeface="Arial"/>
                <a:ea typeface="Arial"/>
                <a:cs typeface="Arial"/>
                <a:sym typeface="Arial"/>
              </a:rPr>
              <a:t>Support: </a:t>
            </a:r>
            <a:r>
              <a:rPr lang="en-US" sz="1200">
                <a:solidFill>
                  <a:srgbClr val="3B3838"/>
                </a:solidFill>
                <a:latin typeface="Arial"/>
                <a:ea typeface="Arial"/>
                <a:cs typeface="Arial"/>
                <a:sym typeface="Arial"/>
              </a:rPr>
              <a:t>Ask pairs to focus on finding actions that would help Mia to relax. When they find one, they should hold onto it. Once they have finished, they could look at the cards that are left and discuss, are these ideas going to help Mia relax for bedtime or not?</a:t>
            </a:r>
            <a:endParaRPr/>
          </a:p>
          <a:p>
            <a:pPr indent="0" lvl="0" marL="0" rtl="0" algn="l">
              <a:lnSpc>
                <a:spcPct val="133333"/>
              </a:lnSpc>
              <a:spcBef>
                <a:spcPts val="2400"/>
              </a:spcBef>
              <a:spcAft>
                <a:spcPts val="0"/>
              </a:spcAft>
              <a:buNone/>
            </a:pPr>
            <a:r>
              <a:rPr b="1" lang="en-US" sz="1200">
                <a:solidFill>
                  <a:srgbClr val="3B3838"/>
                </a:solidFill>
                <a:latin typeface="Arial"/>
                <a:ea typeface="Arial"/>
                <a:cs typeface="Arial"/>
                <a:sym typeface="Arial"/>
              </a:rPr>
              <a:t>Challenge: </a:t>
            </a:r>
            <a:r>
              <a:rPr lang="en-US" sz="1200">
                <a:solidFill>
                  <a:srgbClr val="3B3838"/>
                </a:solidFill>
                <a:latin typeface="Arial"/>
                <a:ea typeface="Arial"/>
                <a:cs typeface="Arial"/>
                <a:sym typeface="Arial"/>
              </a:rPr>
              <a:t>Ask pairs to write down their own idea to help Mia relax. They could then suggest ways that the ‘not good for relaxing’ ideas could be made good for relaxing </a:t>
            </a:r>
            <a:r>
              <a:rPr i="1" lang="en-US" sz="1200">
                <a:solidFill>
                  <a:srgbClr val="3B3838"/>
                </a:solidFill>
                <a:latin typeface="Arial"/>
                <a:ea typeface="Arial"/>
                <a:cs typeface="Arial"/>
                <a:sym typeface="Arial"/>
              </a:rPr>
              <a:t>(e.g. instead of a silly, energetic dance, Mia could do some calming stretches)</a:t>
            </a:r>
            <a:r>
              <a:rPr lang="en-US" sz="1200">
                <a:solidFill>
                  <a:srgbClr val="3B3838"/>
                </a:solidFill>
                <a:latin typeface="Arial"/>
                <a:ea typeface="Arial"/>
                <a:cs typeface="Arial"/>
                <a:sym typeface="Arial"/>
              </a:rPr>
              <a:t>.</a:t>
            </a:r>
            <a:endParaRPr/>
          </a:p>
          <a:p>
            <a:pPr indent="0" lvl="0" marL="0" rtl="0" algn="l">
              <a:spcBef>
                <a:spcPts val="1800"/>
              </a:spcBef>
              <a:spcAft>
                <a:spcPts val="0"/>
              </a:spcAft>
              <a:buNone/>
            </a:pPr>
            <a:r>
              <a:t/>
            </a:r>
            <a:endParaRPr/>
          </a:p>
          <a:p>
            <a:pPr indent="0" lvl="0" marL="0" rtl="0" algn="l">
              <a:spcBef>
                <a:spcPts val="0"/>
              </a:spcBef>
              <a:spcAft>
                <a:spcPts val="0"/>
              </a:spcAft>
              <a:buNone/>
            </a:pPr>
            <a:r>
              <a:t/>
            </a:r>
            <a:endParaRPr/>
          </a:p>
        </p:txBody>
      </p:sp>
      <p:sp>
        <p:nvSpPr>
          <p:cNvPr id="394" name="Google Shape;394;p1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5" name="Shape 405"/>
        <p:cNvGrpSpPr/>
        <p:nvPr/>
      </p:nvGrpSpPr>
      <p:grpSpPr>
        <a:xfrm>
          <a:off x="0" y="0"/>
          <a:ext cx="0" cy="0"/>
          <a:chOff x="0" y="0"/>
          <a:chExt cx="0" cy="0"/>
        </a:xfrm>
      </p:grpSpPr>
      <p:sp>
        <p:nvSpPr>
          <p:cNvPr id="406" name="Google Shape;406;p17:notes"/>
          <p:cNvSpPr/>
          <p:nvPr>
            <p:ph idx="2" type="sldImg"/>
          </p:nvPr>
        </p:nvSpPr>
        <p:spPr>
          <a:xfrm>
            <a:off x="1200150" y="1143000"/>
            <a:ext cx="44577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07" name="Google Shape;407;p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1D1C1D"/>
              </a:buClr>
              <a:buSzPts val="1000"/>
              <a:buFont typeface="Lato"/>
              <a:buNone/>
            </a:pPr>
            <a:r>
              <a:rPr b="1" i="0" lang="en-US" sz="1000">
                <a:solidFill>
                  <a:srgbClr val="1D1C1D"/>
                </a:solidFill>
                <a:latin typeface="Lato"/>
                <a:ea typeface="Lato"/>
                <a:cs typeface="Lato"/>
                <a:sym typeface="Lato"/>
              </a:rPr>
              <a:t>Teacher notes – What can Mia do to rest and relax before bedtime? (10 mins, slides 15-18)</a:t>
            </a:r>
            <a:endParaRPr/>
          </a:p>
          <a:p>
            <a:pPr indent="0" lvl="0" marL="0" marR="0" rtl="0" algn="l">
              <a:lnSpc>
                <a:spcPct val="100000"/>
              </a:lnSpc>
              <a:spcBef>
                <a:spcPts val="0"/>
              </a:spcBef>
              <a:spcAft>
                <a:spcPts val="0"/>
              </a:spcAft>
              <a:buClr>
                <a:srgbClr val="1D1C1D"/>
              </a:buClr>
              <a:buSzPts val="1000"/>
              <a:buFont typeface="Lato"/>
              <a:buNone/>
            </a:pPr>
            <a:r>
              <a:rPr b="0" i="0" lang="en-US" sz="1000">
                <a:solidFill>
                  <a:srgbClr val="1D1C1D"/>
                </a:solidFill>
                <a:latin typeface="Lato"/>
                <a:ea typeface="Lato"/>
                <a:cs typeface="Lato"/>
                <a:sym typeface="Lato"/>
              </a:rPr>
              <a:t>Use this slide, and the next to </a:t>
            </a:r>
            <a:r>
              <a:rPr b="0" i="0" lang="en-US" sz="1200">
                <a:solidFill>
                  <a:srgbClr val="3B3838"/>
                </a:solidFill>
                <a:latin typeface="Arial"/>
                <a:ea typeface="Arial"/>
                <a:cs typeface="Arial"/>
                <a:sym typeface="Arial"/>
              </a:rPr>
              <a:t>t</a:t>
            </a:r>
            <a:r>
              <a:rPr b="0" lang="en-US" sz="1200">
                <a:solidFill>
                  <a:srgbClr val="3B3838"/>
                </a:solidFill>
                <a:latin typeface="Arial"/>
                <a:ea typeface="Arial"/>
                <a:cs typeface="Arial"/>
                <a:sym typeface="Arial"/>
              </a:rPr>
              <a:t>ake </a:t>
            </a:r>
            <a:r>
              <a:rPr lang="en-US" sz="1200">
                <a:solidFill>
                  <a:srgbClr val="3B3838"/>
                </a:solidFill>
                <a:latin typeface="Arial"/>
                <a:ea typeface="Arial"/>
                <a:cs typeface="Arial"/>
                <a:sym typeface="Arial"/>
              </a:rPr>
              <a:t>feedback. </a:t>
            </a:r>
            <a:endParaRPr/>
          </a:p>
        </p:txBody>
      </p:sp>
      <p:sp>
        <p:nvSpPr>
          <p:cNvPr id="408" name="Google Shape;408;p1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1" name="Shape 431"/>
        <p:cNvGrpSpPr/>
        <p:nvPr/>
      </p:nvGrpSpPr>
      <p:grpSpPr>
        <a:xfrm>
          <a:off x="0" y="0"/>
          <a:ext cx="0" cy="0"/>
          <a:chOff x="0" y="0"/>
          <a:chExt cx="0" cy="0"/>
        </a:xfrm>
      </p:grpSpPr>
      <p:sp>
        <p:nvSpPr>
          <p:cNvPr id="432" name="Google Shape;432;p18:notes"/>
          <p:cNvSpPr/>
          <p:nvPr>
            <p:ph idx="2" type="sldImg"/>
          </p:nvPr>
        </p:nvSpPr>
        <p:spPr>
          <a:xfrm>
            <a:off x="1200150" y="1143000"/>
            <a:ext cx="44577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33" name="Google Shape;433;p1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1D1C1D"/>
              </a:buClr>
              <a:buSzPts val="1000"/>
              <a:buFont typeface="Lato"/>
              <a:buNone/>
            </a:pPr>
            <a:r>
              <a:rPr b="1" i="0" lang="en-US" sz="1000">
                <a:solidFill>
                  <a:srgbClr val="1D1C1D"/>
                </a:solidFill>
                <a:latin typeface="Lato"/>
                <a:ea typeface="Lato"/>
                <a:cs typeface="Lato"/>
                <a:sym typeface="Lato"/>
              </a:rPr>
              <a:t>Teacher notes – What can Mia do to rest and relax before bedtime? (10 mins, slides 15-18)</a:t>
            </a:r>
            <a:endParaRPr/>
          </a:p>
          <a:p>
            <a:pPr indent="0" lvl="0" marL="0" marR="0" rtl="0" algn="l">
              <a:lnSpc>
                <a:spcPct val="100000"/>
              </a:lnSpc>
              <a:spcBef>
                <a:spcPts val="0"/>
              </a:spcBef>
              <a:spcAft>
                <a:spcPts val="0"/>
              </a:spcAft>
              <a:buClr>
                <a:srgbClr val="3B3838"/>
              </a:buClr>
              <a:buSzPts val="1000"/>
              <a:buFont typeface="Arial"/>
              <a:buNone/>
            </a:pPr>
            <a:r>
              <a:rPr lang="en-US" sz="1000">
                <a:solidFill>
                  <a:srgbClr val="3B3838"/>
                </a:solidFill>
                <a:latin typeface="Arial"/>
                <a:ea typeface="Arial"/>
                <a:cs typeface="Arial"/>
                <a:sym typeface="Arial"/>
              </a:rPr>
              <a:t>Explain that sugary food or drink, screens and lots of energetic movement close to bedtime can all stop someone from getting to sleep easily. Make sure pairs have removed these actions (that are not good for relaxing) from their card piles, before moving onto the next activity.</a:t>
            </a:r>
            <a:endParaRPr/>
          </a:p>
          <a:p>
            <a:pPr indent="0" lvl="0" marL="0" marR="0" rtl="0" algn="l">
              <a:lnSpc>
                <a:spcPct val="100000"/>
              </a:lnSpc>
              <a:spcBef>
                <a:spcPts val="0"/>
              </a:spcBef>
              <a:spcAft>
                <a:spcPts val="0"/>
              </a:spcAft>
              <a:buClr>
                <a:schemeClr val="dk1"/>
              </a:buClr>
              <a:buSzPts val="800"/>
              <a:buFont typeface="Calibri"/>
              <a:buNone/>
            </a:pPr>
            <a:r>
              <a:t/>
            </a:r>
            <a:endParaRPr sz="800">
              <a:latin typeface="Arial"/>
              <a:ea typeface="Arial"/>
              <a:cs typeface="Arial"/>
              <a:sym typeface="Arial"/>
            </a:endParaRPr>
          </a:p>
          <a:p>
            <a:pPr indent="0" lvl="0" marL="0" marR="0" rtl="0" algn="l">
              <a:lnSpc>
                <a:spcPct val="100000"/>
              </a:lnSpc>
              <a:spcBef>
                <a:spcPts val="0"/>
              </a:spcBef>
              <a:spcAft>
                <a:spcPts val="0"/>
              </a:spcAft>
              <a:buClr>
                <a:schemeClr val="dk1"/>
              </a:buClr>
              <a:buSzPts val="1000"/>
              <a:buFont typeface="Calibri"/>
              <a:buNone/>
            </a:pPr>
            <a:r>
              <a:t/>
            </a:r>
            <a:endParaRPr sz="1000">
              <a:latin typeface="Arial"/>
              <a:ea typeface="Arial"/>
              <a:cs typeface="Arial"/>
              <a:sym typeface="Arial"/>
            </a:endParaRPr>
          </a:p>
          <a:p>
            <a:pPr indent="0" lvl="0" marL="0" rtl="0" algn="l">
              <a:spcBef>
                <a:spcPts val="0"/>
              </a:spcBef>
              <a:spcAft>
                <a:spcPts val="0"/>
              </a:spcAft>
              <a:buNone/>
            </a:pPr>
            <a:r>
              <a:t/>
            </a:r>
            <a:endParaRPr/>
          </a:p>
        </p:txBody>
      </p:sp>
      <p:sp>
        <p:nvSpPr>
          <p:cNvPr id="434" name="Google Shape;434;p1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1" name="Shape 451"/>
        <p:cNvGrpSpPr/>
        <p:nvPr/>
      </p:nvGrpSpPr>
      <p:grpSpPr>
        <a:xfrm>
          <a:off x="0" y="0"/>
          <a:ext cx="0" cy="0"/>
          <a:chOff x="0" y="0"/>
          <a:chExt cx="0" cy="0"/>
        </a:xfrm>
      </p:grpSpPr>
      <p:sp>
        <p:nvSpPr>
          <p:cNvPr id="452" name="Google Shape;452;p19:notes"/>
          <p:cNvSpPr/>
          <p:nvPr>
            <p:ph idx="2" type="sldImg"/>
          </p:nvPr>
        </p:nvSpPr>
        <p:spPr>
          <a:xfrm>
            <a:off x="1200150" y="1143000"/>
            <a:ext cx="44577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53" name="Google Shape;453;p1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1D1C1D"/>
              </a:buClr>
              <a:buSzPts val="1200"/>
              <a:buFont typeface="Lato"/>
              <a:buNone/>
            </a:pPr>
            <a:r>
              <a:rPr b="1" i="0" lang="en-US">
                <a:solidFill>
                  <a:srgbClr val="1D1C1D"/>
                </a:solidFill>
                <a:latin typeface="Lato"/>
                <a:ea typeface="Lato"/>
                <a:cs typeface="Lato"/>
                <a:sym typeface="Lato"/>
              </a:rPr>
              <a:t>Teacher notes – Mia’s new bedtime routine (10 mins)</a:t>
            </a:r>
            <a:endParaRPr/>
          </a:p>
          <a:p>
            <a:pPr indent="0" lvl="0" marL="0" rtl="0" algn="l">
              <a:spcBef>
                <a:spcPts val="280"/>
              </a:spcBef>
              <a:spcAft>
                <a:spcPts val="0"/>
              </a:spcAft>
              <a:buNone/>
            </a:pPr>
            <a:r>
              <a:rPr lang="en-US" sz="1200">
                <a:latin typeface="Arial"/>
                <a:ea typeface="Arial"/>
                <a:cs typeface="Arial"/>
                <a:sym typeface="Arial"/>
              </a:rPr>
              <a:t>Explain that other actions – like trying to go to bed at the same time each day – can help Mia to relax and get ready for bed. This can also help Mia with her bedtime routine. Ask pupils to raise their hand if they have heard the word ‘routine’ before and ask volunteers what they think this means. Click to reveal the definition of bedtime routine. </a:t>
            </a:r>
            <a:endParaRPr sz="1200">
              <a:latin typeface="Calibri"/>
              <a:ea typeface="Calibri"/>
              <a:cs typeface="Calibri"/>
              <a:sym typeface="Calibri"/>
            </a:endParaRPr>
          </a:p>
          <a:p>
            <a:pPr indent="0" lvl="0" marL="0" rtl="0" algn="l">
              <a:spcBef>
                <a:spcPts val="55"/>
              </a:spcBef>
              <a:spcAft>
                <a:spcPts val="0"/>
              </a:spcAft>
              <a:buNone/>
            </a:pPr>
            <a:r>
              <a:rPr lang="en-US" sz="1200">
                <a:latin typeface="Arial"/>
                <a:ea typeface="Arial"/>
                <a:cs typeface="Arial"/>
                <a:sym typeface="Arial"/>
              </a:rPr>
              <a:t> </a:t>
            </a:r>
            <a:endParaRPr sz="1200">
              <a:latin typeface="Calibri"/>
              <a:ea typeface="Calibri"/>
              <a:cs typeface="Calibri"/>
              <a:sym typeface="Calibri"/>
            </a:endParaRPr>
          </a:p>
          <a:p>
            <a:pPr indent="0" lvl="0" marL="0" marR="427990" rtl="0" algn="l">
              <a:lnSpc>
                <a:spcPct val="133000"/>
              </a:lnSpc>
              <a:spcBef>
                <a:spcPts val="0"/>
              </a:spcBef>
              <a:spcAft>
                <a:spcPts val="0"/>
              </a:spcAft>
              <a:buNone/>
            </a:pPr>
            <a:r>
              <a:rPr lang="en-US" sz="1200">
                <a:latin typeface="Arial"/>
                <a:ea typeface="Arial"/>
                <a:cs typeface="Arial"/>
                <a:sym typeface="Arial"/>
              </a:rPr>
              <a:t>Ask pairs to create a calm and relaxing bedtime routine to help Mia get ready for sleep. They can use the cards that were good for relaxing from the previous activity, as well as the cards from </a:t>
            </a:r>
            <a:r>
              <a:rPr b="1" lang="en-US" sz="1200">
                <a:latin typeface="Arial"/>
                <a:ea typeface="Arial"/>
                <a:cs typeface="Arial"/>
                <a:sym typeface="Arial"/>
              </a:rPr>
              <a:t>Resource 5: Mia’s new bedtime routine</a:t>
            </a:r>
            <a:r>
              <a:rPr lang="en-US" sz="1200">
                <a:latin typeface="Arial"/>
                <a:ea typeface="Arial"/>
                <a:cs typeface="Arial"/>
                <a:sym typeface="Arial"/>
              </a:rPr>
              <a:t>. Circulate during the activity to see pairs’ ideas.</a:t>
            </a:r>
            <a:endParaRPr sz="1200">
              <a:latin typeface="Calibri"/>
              <a:ea typeface="Calibri"/>
              <a:cs typeface="Calibri"/>
              <a:sym typeface="Calibri"/>
            </a:endParaRPr>
          </a:p>
          <a:p>
            <a:pPr indent="0" lvl="0" marL="0" marR="427990" rtl="0" algn="l">
              <a:lnSpc>
                <a:spcPct val="133000"/>
              </a:lnSpc>
              <a:spcBef>
                <a:spcPts val="0"/>
              </a:spcBef>
              <a:spcAft>
                <a:spcPts val="0"/>
              </a:spcAft>
              <a:buNone/>
            </a:pPr>
            <a:r>
              <a:rPr lang="en-US" sz="1200">
                <a:latin typeface="Arial"/>
                <a:ea typeface="Arial"/>
                <a:cs typeface="Arial"/>
                <a:sym typeface="Arial"/>
              </a:rPr>
              <a:t> </a:t>
            </a:r>
            <a:endParaRPr sz="1200">
              <a:latin typeface="Calibri"/>
              <a:ea typeface="Calibri"/>
              <a:cs typeface="Calibri"/>
              <a:sym typeface="Calibri"/>
            </a:endParaRPr>
          </a:p>
          <a:p>
            <a:pPr indent="0" lvl="0" marL="0" marR="427990" rtl="0" algn="l">
              <a:lnSpc>
                <a:spcPct val="133000"/>
              </a:lnSpc>
              <a:spcBef>
                <a:spcPts val="0"/>
              </a:spcBef>
              <a:spcAft>
                <a:spcPts val="0"/>
              </a:spcAft>
              <a:buNone/>
            </a:pPr>
            <a:r>
              <a:rPr lang="en-US" sz="1200">
                <a:latin typeface="Arial"/>
                <a:ea typeface="Arial"/>
                <a:cs typeface="Arial"/>
                <a:sym typeface="Arial"/>
              </a:rPr>
              <a:t>Highlight that everyone will have created slightly different bedtime routines – and there is no right answer as different families and children will do different things to get ready for bed. Finally, ask the class what adults might do to tell children it’s time to start getting ready for bedtime (for example, they might tell them to get into their pyjamas or they might say words like, ‘Nearly bedtime – let’s get ready!).</a:t>
            </a:r>
            <a:endParaRPr/>
          </a:p>
          <a:p>
            <a:pPr indent="0" lvl="0" marL="0" marR="427990" rtl="0" algn="l">
              <a:lnSpc>
                <a:spcPct val="133000"/>
              </a:lnSpc>
              <a:spcBef>
                <a:spcPts val="0"/>
              </a:spcBef>
              <a:spcAft>
                <a:spcPts val="0"/>
              </a:spcAft>
              <a:buNone/>
            </a:pPr>
            <a:r>
              <a:t/>
            </a:r>
            <a:endParaRPr sz="1200">
              <a:latin typeface="Arial"/>
              <a:ea typeface="Arial"/>
              <a:cs typeface="Arial"/>
              <a:sym typeface="Arial"/>
            </a:endParaRPr>
          </a:p>
          <a:p>
            <a:pPr indent="0" lvl="0" marL="0" marR="427990" rtl="0" algn="l">
              <a:lnSpc>
                <a:spcPct val="133000"/>
              </a:lnSpc>
              <a:spcBef>
                <a:spcPts val="0"/>
              </a:spcBef>
              <a:spcAft>
                <a:spcPts val="0"/>
              </a:spcAft>
              <a:buClr>
                <a:srgbClr val="3B3838"/>
              </a:buClr>
              <a:buSzPts val="1200"/>
              <a:buFont typeface="Arial"/>
              <a:buNone/>
            </a:pPr>
            <a:r>
              <a:rPr b="1" lang="en-US" sz="1200">
                <a:solidFill>
                  <a:srgbClr val="3B3838"/>
                </a:solidFill>
                <a:latin typeface="Arial"/>
                <a:ea typeface="Arial"/>
                <a:cs typeface="Arial"/>
                <a:sym typeface="Arial"/>
              </a:rPr>
              <a:t>Challenge: </a:t>
            </a:r>
            <a:r>
              <a:rPr lang="en-US" sz="1200">
                <a:solidFill>
                  <a:srgbClr val="3B3838"/>
                </a:solidFill>
                <a:latin typeface="Arial"/>
                <a:ea typeface="Arial"/>
                <a:cs typeface="Arial"/>
                <a:sym typeface="Arial"/>
              </a:rPr>
              <a:t>Ask pairs to discuss and agree the three most important parts of the bedtime routine that they have created and be ready to explain their thinking.</a:t>
            </a:r>
            <a:endParaRPr/>
          </a:p>
          <a:p>
            <a:pPr indent="0" lvl="0" marL="0" marR="427990" rtl="0" algn="l">
              <a:lnSpc>
                <a:spcPct val="133000"/>
              </a:lnSpc>
              <a:spcBef>
                <a:spcPts val="0"/>
              </a:spcBef>
              <a:spcAft>
                <a:spcPts val="0"/>
              </a:spcAft>
              <a:buNone/>
            </a:pPr>
            <a:r>
              <a:t/>
            </a:r>
            <a:endParaRPr sz="1200">
              <a:latin typeface="Calibri"/>
              <a:ea typeface="Calibri"/>
              <a:cs typeface="Calibri"/>
              <a:sym typeface="Calibri"/>
            </a:endParaRPr>
          </a:p>
          <a:p>
            <a:pPr indent="0" lvl="0" marL="0" rtl="0" algn="l">
              <a:spcBef>
                <a:spcPts val="600"/>
              </a:spcBef>
              <a:spcAft>
                <a:spcPts val="0"/>
              </a:spcAft>
              <a:buNone/>
            </a:pPr>
            <a:r>
              <a:rPr lang="en-US" sz="1200">
                <a:solidFill>
                  <a:srgbClr val="3B3838"/>
                </a:solidFill>
                <a:latin typeface="Arial"/>
                <a:ea typeface="Arial"/>
                <a:cs typeface="Arial"/>
                <a:sym typeface="Arial"/>
              </a:rPr>
              <a:t> </a:t>
            </a:r>
            <a:endParaRPr b="1" i="0">
              <a:solidFill>
                <a:srgbClr val="1D1C1D"/>
              </a:solidFill>
              <a:latin typeface="Lato"/>
              <a:ea typeface="Lato"/>
              <a:cs typeface="Lato"/>
              <a:sym typeface="Lato"/>
            </a:endParaRPr>
          </a:p>
          <a:p>
            <a:pPr indent="0" lvl="0" marL="0" rtl="0" algn="l">
              <a:spcBef>
                <a:spcPts val="1800"/>
              </a:spcBef>
              <a:spcAft>
                <a:spcPts val="0"/>
              </a:spcAft>
              <a:buNone/>
            </a:pPr>
            <a:r>
              <a:t/>
            </a:r>
            <a:endParaRPr/>
          </a:p>
          <a:p>
            <a:pPr indent="0" lvl="0" marL="0" rtl="0" algn="l">
              <a:spcBef>
                <a:spcPts val="0"/>
              </a:spcBef>
              <a:spcAft>
                <a:spcPts val="0"/>
              </a:spcAft>
              <a:buNone/>
            </a:pPr>
            <a:r>
              <a:t/>
            </a:r>
            <a:endParaRPr/>
          </a:p>
        </p:txBody>
      </p:sp>
      <p:sp>
        <p:nvSpPr>
          <p:cNvPr id="454" name="Google Shape;454;p1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7" name="Google Shape;247;p2:notes"/>
          <p:cNvSpPr/>
          <p:nvPr>
            <p:ph idx="2" type="sldImg"/>
          </p:nvPr>
        </p:nvSpPr>
        <p:spPr>
          <a:xfrm>
            <a:off x="1200150" y="1143000"/>
            <a:ext cx="44577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6" name="Shape 496"/>
        <p:cNvGrpSpPr/>
        <p:nvPr/>
      </p:nvGrpSpPr>
      <p:grpSpPr>
        <a:xfrm>
          <a:off x="0" y="0"/>
          <a:ext cx="0" cy="0"/>
          <a:chOff x="0" y="0"/>
          <a:chExt cx="0" cy="0"/>
        </a:xfrm>
      </p:grpSpPr>
      <p:sp>
        <p:nvSpPr>
          <p:cNvPr id="497" name="Google Shape;497;p20:notes"/>
          <p:cNvSpPr/>
          <p:nvPr>
            <p:ph idx="2" type="sldImg"/>
          </p:nvPr>
        </p:nvSpPr>
        <p:spPr>
          <a:xfrm>
            <a:off x="1200150" y="1143000"/>
            <a:ext cx="44577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98" name="Google Shape;498;p2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1D1C1D"/>
              </a:buClr>
              <a:buSzPts val="1200"/>
              <a:buFont typeface="Lato"/>
              <a:buNone/>
            </a:pPr>
            <a:r>
              <a:rPr b="1" i="0" lang="en-US">
                <a:solidFill>
                  <a:srgbClr val="1D1C1D"/>
                </a:solidFill>
                <a:latin typeface="Lato"/>
                <a:ea typeface="Lato"/>
                <a:cs typeface="Lato"/>
                <a:sym typeface="Lato"/>
              </a:rPr>
              <a:t>Teacher notes – Endpoint assessment and reflection (5 mins)</a:t>
            </a:r>
            <a:endParaRPr/>
          </a:p>
          <a:p>
            <a:pPr indent="0" lvl="0" marL="0" marR="428625" rtl="0" algn="l">
              <a:lnSpc>
                <a:spcPct val="133333"/>
              </a:lnSpc>
              <a:spcBef>
                <a:spcPts val="0"/>
              </a:spcBef>
              <a:spcAft>
                <a:spcPts val="0"/>
              </a:spcAft>
              <a:buClr>
                <a:schemeClr val="dk1"/>
              </a:buClr>
              <a:buSzPts val="1200"/>
              <a:buFont typeface="Arial"/>
              <a:buNone/>
            </a:pPr>
            <a:r>
              <a:rPr lang="en-US" sz="1200">
                <a:latin typeface="Arial"/>
                <a:ea typeface="Arial"/>
                <a:cs typeface="Arial"/>
                <a:sym typeface="Arial"/>
              </a:rPr>
              <a:t>Remind pupils of the learning outcomes and give them back their copies of </a:t>
            </a:r>
            <a:r>
              <a:rPr b="1" lang="en-US" sz="1200">
                <a:latin typeface="Arial"/>
                <a:ea typeface="Arial"/>
                <a:cs typeface="Arial"/>
                <a:sym typeface="Arial"/>
              </a:rPr>
              <a:t>Resource 1: What’s our starting point</a:t>
            </a:r>
            <a:r>
              <a:rPr lang="en-US" sz="1200">
                <a:latin typeface="Arial"/>
                <a:ea typeface="Arial"/>
                <a:cs typeface="Arial"/>
                <a:sym typeface="Arial"/>
              </a:rPr>
              <a:t> from the beginning of the lesson. In a different colour pen or pencil, ask them to add any new learning, or make any changes to their responses from the start of the lesson </a:t>
            </a:r>
            <a:r>
              <a:rPr lang="en-US" sz="1200">
                <a:solidFill>
                  <a:srgbClr val="3B3838"/>
                </a:solidFill>
                <a:latin typeface="Arial"/>
                <a:ea typeface="Arial"/>
                <a:cs typeface="Arial"/>
                <a:sym typeface="Arial"/>
              </a:rPr>
              <a:t>on why sleep is important and things that can make it harder or easier to get to sleep</a:t>
            </a:r>
            <a:r>
              <a:rPr lang="en-US" sz="1200">
                <a:latin typeface="Arial"/>
                <a:ea typeface="Arial"/>
                <a:cs typeface="Arial"/>
                <a:sym typeface="Arial"/>
              </a:rPr>
              <a:t>.  </a:t>
            </a:r>
            <a:endParaRPr sz="1200">
              <a:latin typeface="Calibri"/>
              <a:ea typeface="Calibri"/>
              <a:cs typeface="Calibri"/>
              <a:sym typeface="Calibri"/>
            </a:endParaRPr>
          </a:p>
          <a:p>
            <a:pPr indent="0" lvl="0" marL="0" marR="428625" rtl="0" algn="l">
              <a:lnSpc>
                <a:spcPct val="133333"/>
              </a:lnSpc>
              <a:spcBef>
                <a:spcPts val="1800"/>
              </a:spcBef>
              <a:spcAft>
                <a:spcPts val="0"/>
              </a:spcAft>
              <a:buNone/>
            </a:pPr>
            <a:r>
              <a:rPr lang="en-US" sz="1200">
                <a:latin typeface="Arial"/>
                <a:ea typeface="Arial"/>
                <a:cs typeface="Arial"/>
                <a:sym typeface="Arial"/>
              </a:rPr>
              <a:t> </a:t>
            </a:r>
            <a:endParaRPr sz="1200">
              <a:latin typeface="Calibri"/>
              <a:ea typeface="Calibri"/>
              <a:cs typeface="Calibri"/>
              <a:sym typeface="Calibri"/>
            </a:endParaRPr>
          </a:p>
          <a:p>
            <a:pPr indent="0" lvl="0" marL="0" marR="428625" rtl="0" algn="l">
              <a:lnSpc>
                <a:spcPct val="133333"/>
              </a:lnSpc>
              <a:spcBef>
                <a:spcPts val="600"/>
              </a:spcBef>
              <a:spcAft>
                <a:spcPts val="0"/>
              </a:spcAft>
              <a:buNone/>
            </a:pPr>
            <a:r>
              <a:rPr lang="en-US" sz="1200">
                <a:latin typeface="Arial"/>
                <a:ea typeface="Arial"/>
                <a:cs typeface="Arial"/>
                <a:sym typeface="Arial"/>
              </a:rPr>
              <a:t>This assessment activity will help provide information about pupils’ progress and highlight any gaps that may need addressing in future lessons.</a:t>
            </a:r>
            <a:endParaRPr/>
          </a:p>
          <a:p>
            <a:pPr indent="0" lvl="0" marL="0" marR="428625" rtl="0" algn="l">
              <a:lnSpc>
                <a:spcPct val="133333"/>
              </a:lnSpc>
              <a:spcBef>
                <a:spcPts val="600"/>
              </a:spcBef>
              <a:spcAft>
                <a:spcPts val="0"/>
              </a:spcAft>
              <a:buNone/>
            </a:pPr>
            <a:r>
              <a:t/>
            </a:r>
            <a:endParaRPr sz="1200">
              <a:latin typeface="Arial"/>
              <a:ea typeface="Arial"/>
              <a:cs typeface="Arial"/>
              <a:sym typeface="Arial"/>
            </a:endParaRPr>
          </a:p>
          <a:p>
            <a:pPr indent="0" lvl="0" marL="0" marR="428625" rtl="0" algn="l">
              <a:lnSpc>
                <a:spcPct val="133333"/>
              </a:lnSpc>
              <a:spcBef>
                <a:spcPts val="600"/>
              </a:spcBef>
              <a:spcAft>
                <a:spcPts val="0"/>
              </a:spcAft>
              <a:buClr>
                <a:schemeClr val="dk1"/>
              </a:buClr>
              <a:buSzPts val="1200"/>
              <a:buFont typeface="Arial"/>
              <a:buNone/>
            </a:pPr>
            <a:r>
              <a:rPr b="1" lang="en-US" sz="1200">
                <a:latin typeface="Arial"/>
                <a:ea typeface="Arial"/>
                <a:cs typeface="Arial"/>
                <a:sym typeface="Arial"/>
              </a:rPr>
              <a:t>Reflection: </a:t>
            </a:r>
            <a:r>
              <a:rPr lang="en-US" sz="1200">
                <a:latin typeface="Arial"/>
                <a:ea typeface="Arial"/>
                <a:cs typeface="Arial"/>
                <a:sym typeface="Arial"/>
              </a:rPr>
              <a:t>Click to reveal the reflection prompt on the slide and ask pupils to silently think about one thing they learnt this lesson that they would like to try in their own bedtime routine. As this is a private reflection, pupils should not share their ideas. </a:t>
            </a:r>
            <a:endParaRPr sz="1200">
              <a:latin typeface="Calibri"/>
              <a:ea typeface="Calibri"/>
              <a:cs typeface="Calibri"/>
              <a:sym typeface="Calibri"/>
            </a:endParaRPr>
          </a:p>
          <a:p>
            <a:pPr indent="0" lvl="0" marL="0" marR="428625" rtl="0" algn="l">
              <a:lnSpc>
                <a:spcPct val="133333"/>
              </a:lnSpc>
              <a:spcBef>
                <a:spcPts val="600"/>
              </a:spcBef>
              <a:spcAft>
                <a:spcPts val="0"/>
              </a:spcAft>
              <a:buNone/>
            </a:pPr>
            <a:r>
              <a:t/>
            </a:r>
            <a:endParaRPr sz="1200">
              <a:latin typeface="Calibri"/>
              <a:ea typeface="Calibri"/>
              <a:cs typeface="Calibri"/>
              <a:sym typeface="Calibri"/>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499" name="Google Shape;499;p2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6" name="Shape 506"/>
        <p:cNvGrpSpPr/>
        <p:nvPr/>
      </p:nvGrpSpPr>
      <p:grpSpPr>
        <a:xfrm>
          <a:off x="0" y="0"/>
          <a:ext cx="0" cy="0"/>
          <a:chOff x="0" y="0"/>
          <a:chExt cx="0" cy="0"/>
        </a:xfrm>
      </p:grpSpPr>
      <p:sp>
        <p:nvSpPr>
          <p:cNvPr id="507" name="Google Shape;507;p21:notes"/>
          <p:cNvSpPr/>
          <p:nvPr>
            <p:ph idx="2" type="sldImg"/>
          </p:nvPr>
        </p:nvSpPr>
        <p:spPr>
          <a:xfrm>
            <a:off x="1200150" y="1143000"/>
            <a:ext cx="44577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08" name="Google Shape;508;p2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1D1C1D"/>
              </a:buClr>
              <a:buSzPts val="1200"/>
              <a:buFont typeface="Lato"/>
              <a:buNone/>
            </a:pPr>
            <a:r>
              <a:rPr b="1" i="0" lang="en-US">
                <a:solidFill>
                  <a:srgbClr val="1D1C1D"/>
                </a:solidFill>
                <a:latin typeface="Lato"/>
                <a:ea typeface="Lato"/>
                <a:cs typeface="Lato"/>
                <a:sym typeface="Lato"/>
              </a:rPr>
              <a:t>Teacher notes – Signposting support (5 mins)</a:t>
            </a:r>
            <a:endParaRPr/>
          </a:p>
          <a:p>
            <a:pPr indent="0" lvl="0" marL="0" marR="0" rtl="0" algn="l">
              <a:lnSpc>
                <a:spcPct val="100000"/>
              </a:lnSpc>
              <a:spcBef>
                <a:spcPts val="0"/>
              </a:spcBef>
              <a:spcAft>
                <a:spcPts val="0"/>
              </a:spcAft>
              <a:buClr>
                <a:srgbClr val="3B3838"/>
              </a:buClr>
              <a:buSzPts val="1200"/>
              <a:buFont typeface="Arial"/>
              <a:buNone/>
            </a:pPr>
            <a:r>
              <a:rPr lang="en-US" sz="1200">
                <a:solidFill>
                  <a:srgbClr val="3B3838"/>
                </a:solidFill>
                <a:latin typeface="Arial"/>
                <a:ea typeface="Arial"/>
                <a:cs typeface="Arial"/>
                <a:sym typeface="Arial"/>
              </a:rPr>
              <a:t>Reassure pupils that lots of people find it hard to get to sleep or wake up sometimes, including adults. </a:t>
            </a:r>
            <a:endParaRPr/>
          </a:p>
          <a:p>
            <a:pPr indent="0" lvl="0" marL="0" marR="0" rtl="0" algn="l">
              <a:lnSpc>
                <a:spcPct val="100000"/>
              </a:lnSpc>
              <a:spcBef>
                <a:spcPts val="0"/>
              </a:spcBef>
              <a:spcAft>
                <a:spcPts val="0"/>
              </a:spcAft>
              <a:buClr>
                <a:schemeClr val="dk1"/>
              </a:buClr>
              <a:buSzPts val="1200"/>
              <a:buFont typeface="Calibri"/>
              <a:buNone/>
            </a:pPr>
            <a:r>
              <a:t/>
            </a:r>
            <a:endParaRPr sz="1200">
              <a:solidFill>
                <a:srgbClr val="3B3838"/>
              </a:solidFill>
              <a:latin typeface="Arial"/>
              <a:ea typeface="Arial"/>
              <a:cs typeface="Arial"/>
              <a:sym typeface="Arial"/>
            </a:endParaRPr>
          </a:p>
          <a:p>
            <a:pPr indent="0" lvl="0" marL="0" rtl="0" algn="l">
              <a:lnSpc>
                <a:spcPct val="115000"/>
              </a:lnSpc>
              <a:spcBef>
                <a:spcPts val="600"/>
              </a:spcBef>
              <a:spcAft>
                <a:spcPts val="0"/>
              </a:spcAft>
              <a:buNone/>
            </a:pPr>
            <a:r>
              <a:rPr lang="en-US" sz="1200">
                <a:solidFill>
                  <a:srgbClr val="3B3838"/>
                </a:solidFill>
                <a:latin typeface="Arial"/>
                <a:ea typeface="Arial"/>
                <a:cs typeface="Arial"/>
                <a:sym typeface="Arial"/>
              </a:rPr>
              <a:t>Make sure pupils know that if they are worried about sleep or if they often find it hard to sleep, they should:</a:t>
            </a:r>
            <a:endParaRPr/>
          </a:p>
          <a:p>
            <a:pPr indent="-342900" lvl="0" marL="342900" rtl="0" algn="l">
              <a:lnSpc>
                <a:spcPct val="125000"/>
              </a:lnSpc>
              <a:spcBef>
                <a:spcPts val="2400"/>
              </a:spcBef>
              <a:spcAft>
                <a:spcPts val="0"/>
              </a:spcAft>
              <a:buClr>
                <a:srgbClr val="3B3838"/>
              </a:buClr>
              <a:buSzPts val="1200"/>
              <a:buFont typeface="Noto Sans Symbols"/>
              <a:buChar char="∙"/>
            </a:pPr>
            <a:r>
              <a:rPr lang="en-US" sz="1200">
                <a:solidFill>
                  <a:srgbClr val="3B3838"/>
                </a:solidFill>
                <a:latin typeface="Arial"/>
                <a:ea typeface="Arial"/>
                <a:cs typeface="Arial"/>
                <a:sym typeface="Arial"/>
              </a:rPr>
              <a:t>speak to a parent, carer, or other trusted adult outside of school – someone they feel comfortable talking to</a:t>
            </a:r>
            <a:endParaRPr/>
          </a:p>
          <a:p>
            <a:pPr indent="-342900" lvl="0" marL="342900" rtl="0" algn="l">
              <a:lnSpc>
                <a:spcPct val="133333"/>
              </a:lnSpc>
              <a:spcBef>
                <a:spcPts val="600"/>
              </a:spcBef>
              <a:spcAft>
                <a:spcPts val="0"/>
              </a:spcAft>
              <a:buClr>
                <a:srgbClr val="3B3838"/>
              </a:buClr>
              <a:buSzPts val="1200"/>
              <a:buFont typeface="Noto Sans Symbols"/>
              <a:buChar char="∙"/>
            </a:pPr>
            <a:r>
              <a:rPr lang="en-US" sz="1200">
                <a:solidFill>
                  <a:srgbClr val="3B3838"/>
                </a:solidFill>
                <a:latin typeface="Arial"/>
                <a:ea typeface="Arial"/>
                <a:cs typeface="Arial"/>
                <a:sym typeface="Arial"/>
              </a:rPr>
              <a:t>speak to a teacher, a helper, or other trusted staff member in school</a:t>
            </a:r>
            <a:endParaRPr sz="1200">
              <a:solidFill>
                <a:srgbClr val="3B3838"/>
              </a:solidFill>
              <a:latin typeface="Arial"/>
              <a:ea typeface="Arial"/>
              <a:cs typeface="Arial"/>
              <a:sym typeface="Arial"/>
            </a:endParaRPr>
          </a:p>
          <a:p>
            <a:pPr indent="0" lvl="0" marL="0" marR="0" rtl="0" algn="l">
              <a:lnSpc>
                <a:spcPct val="100000"/>
              </a:lnSpc>
              <a:spcBef>
                <a:spcPts val="1800"/>
              </a:spcBef>
              <a:spcAft>
                <a:spcPts val="0"/>
              </a:spcAft>
              <a:buClr>
                <a:schemeClr val="dk1"/>
              </a:buClr>
              <a:buSzPts val="1200"/>
              <a:buFont typeface="Calibri"/>
              <a:buNone/>
            </a:pPr>
            <a:r>
              <a:t/>
            </a:r>
            <a:endParaRPr sz="1200">
              <a:solidFill>
                <a:srgbClr val="3B3838"/>
              </a:solidFill>
              <a:latin typeface="Arial"/>
              <a:ea typeface="Arial"/>
              <a:cs typeface="Arial"/>
              <a:sym typeface="Arial"/>
            </a:endParaRPr>
          </a:p>
          <a:p>
            <a:pPr indent="0" lvl="0" marL="0" marR="0" rtl="0" algn="l">
              <a:lnSpc>
                <a:spcPct val="100000"/>
              </a:lnSpc>
              <a:spcBef>
                <a:spcPts val="0"/>
              </a:spcBef>
              <a:spcAft>
                <a:spcPts val="0"/>
              </a:spcAft>
              <a:buClr>
                <a:srgbClr val="3B3838"/>
              </a:buClr>
              <a:buSzPts val="1200"/>
              <a:buFont typeface="Arial"/>
              <a:buNone/>
            </a:pPr>
            <a:r>
              <a:rPr lang="en-US" sz="1200">
                <a:solidFill>
                  <a:srgbClr val="3B3838"/>
                </a:solidFill>
                <a:latin typeface="Arial"/>
                <a:ea typeface="Arial"/>
                <a:cs typeface="Arial"/>
                <a:sym typeface="Arial"/>
              </a:rPr>
              <a:t>If any questions from the question box have not yet been answered, and if time allows, you may wish to address these now.</a:t>
            </a:r>
            <a:endParaRPr/>
          </a:p>
          <a:p>
            <a:pPr indent="0" lvl="0" marL="0" marR="0" rtl="0" algn="l">
              <a:lnSpc>
                <a:spcPct val="100000"/>
              </a:lnSpc>
              <a:spcBef>
                <a:spcPts val="0"/>
              </a:spcBef>
              <a:spcAft>
                <a:spcPts val="0"/>
              </a:spcAft>
              <a:buClr>
                <a:schemeClr val="dk1"/>
              </a:buClr>
              <a:buSzPts val="1200"/>
              <a:buFont typeface="Calibri"/>
              <a:buNone/>
            </a:pPr>
            <a:r>
              <a:t/>
            </a:r>
            <a:endParaRPr sz="1200">
              <a:solidFill>
                <a:srgbClr val="3B3838"/>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200"/>
              <a:buFont typeface="Calibri"/>
              <a:buNone/>
            </a:pPr>
            <a:r>
              <a:t/>
            </a:r>
            <a:endParaRPr b="1" i="0">
              <a:solidFill>
                <a:srgbClr val="1D1C1D"/>
              </a:solidFill>
              <a:latin typeface="Lato"/>
              <a:ea typeface="Lato"/>
              <a:cs typeface="Lato"/>
              <a:sym typeface="Lato"/>
            </a:endParaRPr>
          </a:p>
          <a:p>
            <a:pPr indent="0" lvl="0" marL="0" rtl="0" algn="l">
              <a:spcBef>
                <a:spcPts val="0"/>
              </a:spcBef>
              <a:spcAft>
                <a:spcPts val="0"/>
              </a:spcAft>
              <a:buNone/>
            </a:pPr>
            <a:r>
              <a:t/>
            </a:r>
            <a:endParaRPr/>
          </a:p>
        </p:txBody>
      </p:sp>
      <p:sp>
        <p:nvSpPr>
          <p:cNvPr id="509" name="Google Shape;509;p2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8" name="Shape 518"/>
        <p:cNvGrpSpPr/>
        <p:nvPr/>
      </p:nvGrpSpPr>
      <p:grpSpPr>
        <a:xfrm>
          <a:off x="0" y="0"/>
          <a:ext cx="0" cy="0"/>
          <a:chOff x="0" y="0"/>
          <a:chExt cx="0" cy="0"/>
        </a:xfrm>
      </p:grpSpPr>
      <p:sp>
        <p:nvSpPr>
          <p:cNvPr id="519" name="Google Shape;519;p22:notes"/>
          <p:cNvSpPr/>
          <p:nvPr>
            <p:ph idx="2" type="sldImg"/>
          </p:nvPr>
        </p:nvSpPr>
        <p:spPr>
          <a:xfrm>
            <a:off x="1200150" y="1143000"/>
            <a:ext cx="44577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20" name="Google Shape;520;p2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75000"/>
              </a:lnSpc>
              <a:spcBef>
                <a:spcPts val="0"/>
              </a:spcBef>
              <a:spcAft>
                <a:spcPts val="0"/>
              </a:spcAft>
              <a:buClr>
                <a:srgbClr val="1D1C1D"/>
              </a:buClr>
              <a:buSzPts val="1200"/>
              <a:buFont typeface="Lato"/>
              <a:buNone/>
            </a:pPr>
            <a:r>
              <a:rPr b="1" i="0" lang="en-US" sz="1200">
                <a:solidFill>
                  <a:srgbClr val="1D1C1D"/>
                </a:solidFill>
                <a:latin typeface="Lato"/>
                <a:ea typeface="Lato"/>
                <a:cs typeface="Lato"/>
                <a:sym typeface="Lato"/>
              </a:rPr>
              <a:t>Teacher notes – More activities: </a:t>
            </a:r>
            <a:r>
              <a:rPr b="1" lang="en-US" sz="1200">
                <a:solidFill>
                  <a:srgbClr val="3E1841"/>
                </a:solidFill>
                <a:latin typeface="Century Gothic"/>
                <a:ea typeface="Century Gothic"/>
                <a:cs typeface="Century Gothic"/>
                <a:sym typeface="Century Gothic"/>
              </a:rPr>
              <a:t>Getting back to sleep </a:t>
            </a:r>
            <a:endParaRPr/>
          </a:p>
          <a:p>
            <a:pPr indent="0" lvl="0" marL="0" rtl="0" algn="l">
              <a:lnSpc>
                <a:spcPct val="175000"/>
              </a:lnSpc>
              <a:spcBef>
                <a:spcPts val="0"/>
              </a:spcBef>
              <a:spcAft>
                <a:spcPts val="0"/>
              </a:spcAft>
              <a:buNone/>
            </a:pPr>
            <a:r>
              <a:rPr lang="en-US" sz="1200">
                <a:latin typeface="Arial"/>
                <a:ea typeface="Arial"/>
                <a:cs typeface="Arial"/>
                <a:sym typeface="Arial"/>
              </a:rPr>
              <a:t>Explain that Mia has woken up in the middle of the night. Ask them to discuss or record in pairs or small groups, what ideas they have to help her feel better and go back to sleep.</a:t>
            </a:r>
            <a:endParaRPr sz="1200">
              <a:latin typeface="Calibri"/>
              <a:ea typeface="Calibri"/>
              <a:cs typeface="Calibri"/>
              <a:sym typeface="Calibri"/>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521" name="Google Shape;521;p2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 name="Shape 252"/>
        <p:cNvGrpSpPr/>
        <p:nvPr/>
      </p:nvGrpSpPr>
      <p:grpSpPr>
        <a:xfrm>
          <a:off x="0" y="0"/>
          <a:ext cx="0" cy="0"/>
          <a:chOff x="0" y="0"/>
          <a:chExt cx="0" cy="0"/>
        </a:xfrm>
      </p:grpSpPr>
      <p:sp>
        <p:nvSpPr>
          <p:cNvPr id="253" name="Google Shape;253;p3:notes"/>
          <p:cNvSpPr/>
          <p:nvPr>
            <p:ph idx="2" type="sldImg"/>
          </p:nvPr>
        </p:nvSpPr>
        <p:spPr>
          <a:xfrm>
            <a:off x="1200150" y="1143000"/>
            <a:ext cx="44577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4" name="Google Shape;254;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5" name="Google Shape;255;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 name="Shape 265"/>
        <p:cNvGrpSpPr/>
        <p:nvPr/>
      </p:nvGrpSpPr>
      <p:grpSpPr>
        <a:xfrm>
          <a:off x="0" y="0"/>
          <a:ext cx="0" cy="0"/>
          <a:chOff x="0" y="0"/>
          <a:chExt cx="0" cy="0"/>
        </a:xfrm>
      </p:grpSpPr>
      <p:sp>
        <p:nvSpPr>
          <p:cNvPr id="266" name="Google Shape;266;p4:notes"/>
          <p:cNvSpPr/>
          <p:nvPr>
            <p:ph idx="2" type="sldImg"/>
          </p:nvPr>
        </p:nvSpPr>
        <p:spPr>
          <a:xfrm>
            <a:off x="1200150" y="1143000"/>
            <a:ext cx="44577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7" name="Google Shape;267;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8" name="Google Shape;268;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5" name="Google Shape;275;p5:notes"/>
          <p:cNvSpPr/>
          <p:nvPr>
            <p:ph idx="2" type="sldImg"/>
          </p:nvPr>
        </p:nvSpPr>
        <p:spPr>
          <a:xfrm>
            <a:off x="1200150" y="1143000"/>
            <a:ext cx="44577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0" name="Shape 280"/>
        <p:cNvGrpSpPr/>
        <p:nvPr/>
      </p:nvGrpSpPr>
      <p:grpSpPr>
        <a:xfrm>
          <a:off x="0" y="0"/>
          <a:ext cx="0" cy="0"/>
          <a:chOff x="0" y="0"/>
          <a:chExt cx="0" cy="0"/>
        </a:xfrm>
      </p:grpSpPr>
      <p:sp>
        <p:nvSpPr>
          <p:cNvPr id="281" name="Google Shape;281;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2" name="Google Shape;282;p6:notes"/>
          <p:cNvSpPr/>
          <p:nvPr>
            <p:ph idx="2" type="sldImg"/>
          </p:nvPr>
        </p:nvSpPr>
        <p:spPr>
          <a:xfrm>
            <a:off x="1200150" y="1143000"/>
            <a:ext cx="44577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6" name="Shape 286"/>
        <p:cNvGrpSpPr/>
        <p:nvPr/>
      </p:nvGrpSpPr>
      <p:grpSpPr>
        <a:xfrm>
          <a:off x="0" y="0"/>
          <a:ext cx="0" cy="0"/>
          <a:chOff x="0" y="0"/>
          <a:chExt cx="0" cy="0"/>
        </a:xfrm>
      </p:grpSpPr>
      <p:sp>
        <p:nvSpPr>
          <p:cNvPr id="287" name="Google Shape;287;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8" name="Google Shape;288;p7:notes"/>
          <p:cNvSpPr/>
          <p:nvPr>
            <p:ph idx="2" type="sldImg"/>
          </p:nvPr>
        </p:nvSpPr>
        <p:spPr>
          <a:xfrm>
            <a:off x="1200150" y="1143000"/>
            <a:ext cx="44577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3" name="Shape 293"/>
        <p:cNvGrpSpPr/>
        <p:nvPr/>
      </p:nvGrpSpPr>
      <p:grpSpPr>
        <a:xfrm>
          <a:off x="0" y="0"/>
          <a:ext cx="0" cy="0"/>
          <a:chOff x="0" y="0"/>
          <a:chExt cx="0" cy="0"/>
        </a:xfrm>
      </p:grpSpPr>
      <p:sp>
        <p:nvSpPr>
          <p:cNvPr id="294" name="Google Shape;294;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5" name="Google Shape;295;p8:notes"/>
          <p:cNvSpPr/>
          <p:nvPr>
            <p:ph idx="2" type="sldImg"/>
          </p:nvPr>
        </p:nvSpPr>
        <p:spPr>
          <a:xfrm>
            <a:off x="1200150" y="1143000"/>
            <a:ext cx="44577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1" name="Shape 301"/>
        <p:cNvGrpSpPr/>
        <p:nvPr/>
      </p:nvGrpSpPr>
      <p:grpSpPr>
        <a:xfrm>
          <a:off x="0" y="0"/>
          <a:ext cx="0" cy="0"/>
          <a:chOff x="0" y="0"/>
          <a:chExt cx="0" cy="0"/>
        </a:xfrm>
      </p:grpSpPr>
      <p:sp>
        <p:nvSpPr>
          <p:cNvPr id="302" name="Google Shape;302;p9:notes"/>
          <p:cNvSpPr/>
          <p:nvPr>
            <p:ph idx="2" type="sldImg"/>
          </p:nvPr>
        </p:nvSpPr>
        <p:spPr>
          <a:xfrm>
            <a:off x="1200150" y="1143000"/>
            <a:ext cx="44577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3" name="Google Shape;303;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1D1C1D"/>
              </a:buClr>
              <a:buSzPts val="1200"/>
              <a:buFont typeface="Lato"/>
              <a:buNone/>
            </a:pPr>
            <a:r>
              <a:rPr b="1" i="0" lang="en-US">
                <a:solidFill>
                  <a:srgbClr val="1D1C1D"/>
                </a:solidFill>
                <a:latin typeface="Lato"/>
                <a:ea typeface="Lato"/>
                <a:cs typeface="Lato"/>
                <a:sym typeface="Lato"/>
              </a:rPr>
              <a:t>Teacher notes – Introduction (5 mins, slides 9-10)</a:t>
            </a:r>
            <a:endParaRPr/>
          </a:p>
          <a:p>
            <a:pPr indent="0" lvl="0" marL="0" marR="0" rtl="0" algn="l">
              <a:lnSpc>
                <a:spcPct val="100000"/>
              </a:lnSpc>
              <a:spcBef>
                <a:spcPts val="0"/>
              </a:spcBef>
              <a:spcAft>
                <a:spcPts val="0"/>
              </a:spcAft>
              <a:buClr>
                <a:srgbClr val="3B3838"/>
              </a:buClr>
              <a:buSzPts val="1200"/>
              <a:buFont typeface="Arial"/>
              <a:buNone/>
            </a:pPr>
            <a:r>
              <a:rPr lang="en-US" sz="1200">
                <a:solidFill>
                  <a:srgbClr val="3B3838"/>
                </a:solidFill>
                <a:latin typeface="Arial"/>
                <a:ea typeface="Arial"/>
                <a:cs typeface="Arial"/>
                <a:sym typeface="Arial"/>
              </a:rPr>
              <a:t>Establish or revisit ground rules. Explain that if pupils have worries or questions during or after the lesson that they do not want to raise in front of the class, they can speak to you individually or write their question on a piece of paper, anonymously or with their name, and put it in the question box. </a:t>
            </a:r>
            <a:endParaRPr/>
          </a:p>
          <a:p>
            <a:pPr indent="0" lvl="0" marL="0" marR="0" rtl="0" algn="l">
              <a:lnSpc>
                <a:spcPct val="100000"/>
              </a:lnSpc>
              <a:spcBef>
                <a:spcPts val="0"/>
              </a:spcBef>
              <a:spcAft>
                <a:spcPts val="0"/>
              </a:spcAft>
              <a:buClr>
                <a:schemeClr val="dk1"/>
              </a:buClr>
              <a:buSzPts val="1200"/>
              <a:buFont typeface="Calibri"/>
              <a:buNone/>
            </a:pPr>
            <a:r>
              <a:t/>
            </a:r>
            <a:endParaRPr/>
          </a:p>
        </p:txBody>
      </p:sp>
      <p:sp>
        <p:nvSpPr>
          <p:cNvPr id="304" name="Google Shape;304;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3.png"/><Relationship Id="rId3"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 Id="rId3" Type="http://schemas.openxmlformats.org/officeDocument/2006/relationships/image" Target="../media/image1.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5.png"/><Relationship Id="rId3" Type="http://schemas.openxmlformats.org/officeDocument/2006/relationships/image" Target="../media/image2.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png"/><Relationship Id="rId3" Type="http://schemas.openxmlformats.org/officeDocument/2006/relationships/image" Target="../media/image1.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www.pshe-association.org.uk/" TargetMode="External"/><Relationship Id="rId3"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www.pshe-association.org.uk/" TargetMode="External"/><Relationship Id="rId3"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hyperlink" Target="http://www.pshe-association.org.uk/" TargetMode="Externa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F - Title ">
  <p:cSld name="TF - Title ">
    <p:spTree>
      <p:nvGrpSpPr>
        <p:cNvPr id="14" name="Shape 14"/>
        <p:cNvGrpSpPr/>
        <p:nvPr/>
      </p:nvGrpSpPr>
      <p:grpSpPr>
        <a:xfrm>
          <a:off x="0" y="0"/>
          <a:ext cx="0" cy="0"/>
          <a:chOff x="0" y="0"/>
          <a:chExt cx="0" cy="0"/>
        </a:xfrm>
      </p:grpSpPr>
      <p:sp>
        <p:nvSpPr>
          <p:cNvPr id="15" name="Google Shape;15;p24"/>
          <p:cNvSpPr txBox="1"/>
          <p:nvPr>
            <p:ph type="title"/>
          </p:nvPr>
        </p:nvSpPr>
        <p:spPr>
          <a:xfrm>
            <a:off x="230719" y="1059578"/>
            <a:ext cx="515112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5200"/>
              <a:buFont typeface="Century Gothic"/>
              <a:buNone/>
              <a:defRPr sz="5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6" name="Google Shape;16;p24"/>
          <p:cNvSpPr txBox="1"/>
          <p:nvPr>
            <p:ph idx="1" type="subTitle"/>
          </p:nvPr>
        </p:nvSpPr>
        <p:spPr>
          <a:xfrm>
            <a:off x="228318" y="3497342"/>
            <a:ext cx="5071113" cy="582035"/>
          </a:xfrm>
          <a:prstGeom prst="rect">
            <a:avLst/>
          </a:prstGeom>
          <a:noFill/>
          <a:ln>
            <a:noFill/>
          </a:ln>
        </p:spPr>
        <p:txBody>
          <a:bodyPr anchorCtr="0" anchor="t" bIns="45700" lIns="91425" spcFirstLastPara="1" rIns="91425" wrap="square" tIns="45700">
            <a:noAutofit/>
          </a:bodyPr>
          <a:lstStyle>
            <a:lvl1pPr lvl="0" algn="l">
              <a:lnSpc>
                <a:spcPct val="133333"/>
              </a:lnSpc>
              <a:spcBef>
                <a:spcPts val="0"/>
              </a:spcBef>
              <a:spcAft>
                <a:spcPts val="0"/>
              </a:spcAft>
              <a:buClr>
                <a:schemeClr val="accent2"/>
              </a:buClr>
              <a:buSzPts val="2400"/>
              <a:buNone/>
              <a:defRPr sz="2400">
                <a:solidFill>
                  <a:schemeClr val="accent2"/>
                </a:solidFill>
                <a:latin typeface="Century Gothic"/>
                <a:ea typeface="Century Gothic"/>
                <a:cs typeface="Century Gothic"/>
                <a:sym typeface="Century Gothic"/>
              </a:defRPr>
            </a:lvl1pPr>
            <a:lvl2pPr lvl="1" algn="ctr">
              <a:lnSpc>
                <a:spcPct val="90000"/>
              </a:lnSpc>
              <a:spcBef>
                <a:spcPts val="542"/>
              </a:spcBef>
              <a:spcAft>
                <a:spcPts val="0"/>
              </a:spcAft>
              <a:buClr>
                <a:schemeClr val="lt1"/>
              </a:buClr>
              <a:buSzPts val="2167"/>
              <a:buNone/>
              <a:defRPr sz="2167"/>
            </a:lvl2pPr>
            <a:lvl3pPr lvl="2" algn="ctr">
              <a:lnSpc>
                <a:spcPct val="90000"/>
              </a:lnSpc>
              <a:spcBef>
                <a:spcPts val="542"/>
              </a:spcBef>
              <a:spcAft>
                <a:spcPts val="0"/>
              </a:spcAft>
              <a:buClr>
                <a:schemeClr val="lt1"/>
              </a:buClr>
              <a:buSzPts val="1950"/>
              <a:buNone/>
              <a:defRPr sz="1950"/>
            </a:lvl3pPr>
            <a:lvl4pPr lvl="3" algn="ctr">
              <a:lnSpc>
                <a:spcPct val="90000"/>
              </a:lnSpc>
              <a:spcBef>
                <a:spcPts val="542"/>
              </a:spcBef>
              <a:spcAft>
                <a:spcPts val="0"/>
              </a:spcAft>
              <a:buClr>
                <a:schemeClr val="lt1"/>
              </a:buClr>
              <a:buSzPts val="1733"/>
              <a:buNone/>
              <a:defRPr sz="1733"/>
            </a:lvl4pPr>
            <a:lvl5pPr lvl="4" algn="ctr">
              <a:lnSpc>
                <a:spcPct val="90000"/>
              </a:lnSpc>
              <a:spcBef>
                <a:spcPts val="542"/>
              </a:spcBef>
              <a:spcAft>
                <a:spcPts val="0"/>
              </a:spcAft>
              <a:buClr>
                <a:schemeClr val="lt1"/>
              </a:buClr>
              <a:buSzPts val="1733"/>
              <a:buNone/>
              <a:defRPr sz="1733"/>
            </a:lvl5pPr>
            <a:lvl6pPr lvl="5" algn="ctr">
              <a:lnSpc>
                <a:spcPct val="90000"/>
              </a:lnSpc>
              <a:spcBef>
                <a:spcPts val="542"/>
              </a:spcBef>
              <a:spcAft>
                <a:spcPts val="0"/>
              </a:spcAft>
              <a:buClr>
                <a:schemeClr val="lt1"/>
              </a:buClr>
              <a:buSzPts val="1733"/>
              <a:buNone/>
              <a:defRPr sz="1733"/>
            </a:lvl6pPr>
            <a:lvl7pPr lvl="6" algn="ctr">
              <a:lnSpc>
                <a:spcPct val="90000"/>
              </a:lnSpc>
              <a:spcBef>
                <a:spcPts val="542"/>
              </a:spcBef>
              <a:spcAft>
                <a:spcPts val="0"/>
              </a:spcAft>
              <a:buClr>
                <a:schemeClr val="lt1"/>
              </a:buClr>
              <a:buSzPts val="1733"/>
              <a:buNone/>
              <a:defRPr sz="1733"/>
            </a:lvl7pPr>
            <a:lvl8pPr lvl="7" algn="ctr">
              <a:lnSpc>
                <a:spcPct val="90000"/>
              </a:lnSpc>
              <a:spcBef>
                <a:spcPts val="542"/>
              </a:spcBef>
              <a:spcAft>
                <a:spcPts val="0"/>
              </a:spcAft>
              <a:buClr>
                <a:schemeClr val="lt1"/>
              </a:buClr>
              <a:buSzPts val="1733"/>
              <a:buNone/>
              <a:defRPr sz="1733"/>
            </a:lvl8pPr>
            <a:lvl9pPr lvl="8" algn="ctr">
              <a:lnSpc>
                <a:spcPct val="90000"/>
              </a:lnSpc>
              <a:spcBef>
                <a:spcPts val="542"/>
              </a:spcBef>
              <a:spcAft>
                <a:spcPts val="0"/>
              </a:spcAft>
              <a:buClr>
                <a:schemeClr val="lt1"/>
              </a:buClr>
              <a:buSzPts val="1733"/>
              <a:buNone/>
              <a:defRPr sz="1733"/>
            </a:lvl9pPr>
          </a:lstStyle>
          <a:p/>
        </p:txBody>
      </p:sp>
      <p:cxnSp>
        <p:nvCxnSpPr>
          <p:cNvPr id="17" name="Google Shape;17;p24"/>
          <p:cNvCxnSpPr/>
          <p:nvPr/>
        </p:nvCxnSpPr>
        <p:spPr>
          <a:xfrm>
            <a:off x="337349" y="3429000"/>
            <a:ext cx="814783" cy="0"/>
          </a:xfrm>
          <a:prstGeom prst="straightConnector1">
            <a:avLst/>
          </a:prstGeom>
          <a:noFill/>
          <a:ln cap="flat" cmpd="sng" w="38100">
            <a:solidFill>
              <a:schemeClr val="accent2"/>
            </a:solidFill>
            <a:prstDash val="solid"/>
            <a:miter lim="800000"/>
            <a:headEnd len="sm" w="sm" type="none"/>
            <a:tailEnd len="sm" w="sm" type="none"/>
          </a:ln>
        </p:spPr>
      </p:cxnSp>
      <p:pic>
        <p:nvPicPr>
          <p:cNvPr id="18" name="Google Shape;18;p24"/>
          <p:cNvPicPr preferRelativeResize="0"/>
          <p:nvPr/>
        </p:nvPicPr>
        <p:blipFill rotWithShape="1">
          <a:blip r:embed="rId2">
            <a:alphaModFix amt="20000"/>
          </a:blip>
          <a:srcRect b="0" l="0" r="0" t="0"/>
          <a:stretch/>
        </p:blipFill>
        <p:spPr>
          <a:xfrm>
            <a:off x="6441065" y="358385"/>
            <a:ext cx="3116442" cy="5803030"/>
          </a:xfrm>
          <a:prstGeom prst="rect">
            <a:avLst/>
          </a:prstGeom>
          <a:noFill/>
          <a:ln>
            <a:noFill/>
          </a:ln>
        </p:spPr>
      </p:pic>
      <p:sp>
        <p:nvSpPr>
          <p:cNvPr id="19" name="Google Shape;19;p24"/>
          <p:cNvSpPr/>
          <p:nvPr>
            <p:ph idx="2" type="pic"/>
          </p:nvPr>
        </p:nvSpPr>
        <p:spPr>
          <a:xfrm>
            <a:off x="6748780" y="1412875"/>
            <a:ext cx="2452375" cy="3382670"/>
          </a:xfrm>
          <a:prstGeom prst="rect">
            <a:avLst/>
          </a:prstGeom>
          <a:noFill/>
          <a:ln>
            <a:noFill/>
          </a:ln>
        </p:spPr>
      </p:sp>
      <p:sp>
        <p:nvSpPr>
          <p:cNvPr id="20" name="Google Shape;20;p24"/>
          <p:cNvSpPr txBox="1"/>
          <p:nvPr>
            <p:ph idx="12" type="sldNum"/>
          </p:nvPr>
        </p:nvSpPr>
        <p:spPr>
          <a:xfrm>
            <a:off x="7438086" y="6411310"/>
            <a:ext cx="222885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0" i="0" sz="1083" u="none" cap="none" strike="noStrike">
                <a:solidFill>
                  <a:schemeClr val="lt1"/>
                </a:solidFill>
                <a:latin typeface="Century Gothic"/>
                <a:ea typeface="Century Gothic"/>
                <a:cs typeface="Century Gothic"/>
                <a:sym typeface="Century Gothic"/>
              </a:defRPr>
            </a:lvl1pPr>
            <a:lvl2pPr indent="0" lvl="1" marL="0" algn="r">
              <a:spcBef>
                <a:spcPts val="0"/>
              </a:spcBef>
              <a:buNone/>
              <a:defRPr b="0" i="0" sz="1083" u="none" cap="none" strike="noStrike">
                <a:solidFill>
                  <a:schemeClr val="lt1"/>
                </a:solidFill>
                <a:latin typeface="Century Gothic"/>
                <a:ea typeface="Century Gothic"/>
                <a:cs typeface="Century Gothic"/>
                <a:sym typeface="Century Gothic"/>
              </a:defRPr>
            </a:lvl2pPr>
            <a:lvl3pPr indent="0" lvl="2" marL="0" algn="r">
              <a:spcBef>
                <a:spcPts val="0"/>
              </a:spcBef>
              <a:buNone/>
              <a:defRPr b="0" i="0" sz="1083" u="none" cap="none" strike="noStrike">
                <a:solidFill>
                  <a:schemeClr val="lt1"/>
                </a:solidFill>
                <a:latin typeface="Century Gothic"/>
                <a:ea typeface="Century Gothic"/>
                <a:cs typeface="Century Gothic"/>
                <a:sym typeface="Century Gothic"/>
              </a:defRPr>
            </a:lvl3pPr>
            <a:lvl4pPr indent="0" lvl="3" marL="0" algn="r">
              <a:spcBef>
                <a:spcPts val="0"/>
              </a:spcBef>
              <a:buNone/>
              <a:defRPr b="0" i="0" sz="1083" u="none" cap="none" strike="noStrike">
                <a:solidFill>
                  <a:schemeClr val="lt1"/>
                </a:solidFill>
                <a:latin typeface="Century Gothic"/>
                <a:ea typeface="Century Gothic"/>
                <a:cs typeface="Century Gothic"/>
                <a:sym typeface="Century Gothic"/>
              </a:defRPr>
            </a:lvl4pPr>
            <a:lvl5pPr indent="0" lvl="4" marL="0" algn="r">
              <a:spcBef>
                <a:spcPts val="0"/>
              </a:spcBef>
              <a:buNone/>
              <a:defRPr b="0" i="0" sz="1083" u="none" cap="none" strike="noStrike">
                <a:solidFill>
                  <a:schemeClr val="lt1"/>
                </a:solidFill>
                <a:latin typeface="Century Gothic"/>
                <a:ea typeface="Century Gothic"/>
                <a:cs typeface="Century Gothic"/>
                <a:sym typeface="Century Gothic"/>
              </a:defRPr>
            </a:lvl5pPr>
            <a:lvl6pPr indent="0" lvl="5" marL="0" algn="r">
              <a:spcBef>
                <a:spcPts val="0"/>
              </a:spcBef>
              <a:buNone/>
              <a:defRPr b="0" i="0" sz="1083" u="none" cap="none" strike="noStrike">
                <a:solidFill>
                  <a:schemeClr val="lt1"/>
                </a:solidFill>
                <a:latin typeface="Century Gothic"/>
                <a:ea typeface="Century Gothic"/>
                <a:cs typeface="Century Gothic"/>
                <a:sym typeface="Century Gothic"/>
              </a:defRPr>
            </a:lvl6pPr>
            <a:lvl7pPr indent="0" lvl="6" marL="0" algn="r">
              <a:spcBef>
                <a:spcPts val="0"/>
              </a:spcBef>
              <a:buNone/>
              <a:defRPr b="0" i="0" sz="1083" u="none" cap="none" strike="noStrike">
                <a:solidFill>
                  <a:schemeClr val="lt1"/>
                </a:solidFill>
                <a:latin typeface="Century Gothic"/>
                <a:ea typeface="Century Gothic"/>
                <a:cs typeface="Century Gothic"/>
                <a:sym typeface="Century Gothic"/>
              </a:defRPr>
            </a:lvl7pPr>
            <a:lvl8pPr indent="0" lvl="7" marL="0" algn="r">
              <a:spcBef>
                <a:spcPts val="0"/>
              </a:spcBef>
              <a:buNone/>
              <a:defRPr b="0" i="0" sz="1083" u="none" cap="none" strike="noStrike">
                <a:solidFill>
                  <a:schemeClr val="lt1"/>
                </a:solidFill>
                <a:latin typeface="Century Gothic"/>
                <a:ea typeface="Century Gothic"/>
                <a:cs typeface="Century Gothic"/>
                <a:sym typeface="Century Gothic"/>
              </a:defRPr>
            </a:lvl8pPr>
            <a:lvl9pPr indent="0" lvl="8" marL="0" algn="r">
              <a:spcBef>
                <a:spcPts val="0"/>
              </a:spcBef>
              <a:buNone/>
              <a:defRPr b="0" i="0" sz="1083" u="none" cap="none" strike="noStrike">
                <a:solidFill>
                  <a:schemeClr val="lt1"/>
                </a:solidFill>
                <a:latin typeface="Century Gothic"/>
                <a:ea typeface="Century Gothic"/>
                <a:cs typeface="Century Gothic"/>
                <a:sym typeface="Century Gothic"/>
              </a:defRPr>
            </a:lvl9pPr>
          </a:lstStyle>
          <a:p>
            <a:pPr indent="0" lvl="0" marL="0" rtl="0" algn="r">
              <a:spcBef>
                <a:spcPts val="0"/>
              </a:spcBef>
              <a:spcAft>
                <a:spcPts val="0"/>
              </a:spcAft>
              <a:buNone/>
            </a:pPr>
            <a:r>
              <a:rPr lang="en-US"/>
              <a:t>© PSHE Association 2024</a:t>
            </a:r>
            <a:endParaRPr/>
          </a:p>
        </p:txBody>
      </p:sp>
      <p:pic>
        <p:nvPicPr>
          <p:cNvPr id="21" name="Google Shape;21;p24"/>
          <p:cNvPicPr preferRelativeResize="0"/>
          <p:nvPr/>
        </p:nvPicPr>
        <p:blipFill rotWithShape="1">
          <a:blip r:embed="rId3">
            <a:alphaModFix/>
          </a:blip>
          <a:srcRect b="0" l="0" r="0" t="0"/>
          <a:stretch/>
        </p:blipFill>
        <p:spPr>
          <a:xfrm>
            <a:off x="310726" y="333603"/>
            <a:ext cx="1948181" cy="397493"/>
          </a:xfrm>
          <a:prstGeom prst="rect">
            <a:avLst/>
          </a:prstGeom>
          <a:noFill/>
          <a:ln>
            <a:noFill/>
          </a:ln>
        </p:spPr>
      </p:pic>
      <p:sp>
        <p:nvSpPr>
          <p:cNvPr id="22" name="Google Shape;22;p24"/>
          <p:cNvSpPr txBox="1"/>
          <p:nvPr/>
        </p:nvSpPr>
        <p:spPr>
          <a:xfrm>
            <a:off x="239605" y="6450755"/>
            <a:ext cx="6195917" cy="2616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050" u="none" cap="none" strike="noStrike">
                <a:solidFill>
                  <a:schemeClr val="lt1"/>
                </a:solidFill>
                <a:latin typeface="Century Gothic"/>
                <a:ea typeface="Century Gothic"/>
                <a:cs typeface="Century Gothic"/>
                <a:sym typeface="Century Gothic"/>
              </a:rPr>
              <a:t>Teacher slide| *Ensure you have read the teacher guidance before teaching the lesson </a:t>
            </a: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SF - Objectives and outcomes ">
  <p:cSld name="P/SF - Objectives and outcomes ">
    <p:bg>
      <p:bgPr>
        <a:solidFill>
          <a:schemeClr val="dk2"/>
        </a:solidFill>
      </p:bgPr>
    </p:bg>
    <p:spTree>
      <p:nvGrpSpPr>
        <p:cNvPr id="83" name="Shape 83"/>
        <p:cNvGrpSpPr/>
        <p:nvPr/>
      </p:nvGrpSpPr>
      <p:grpSpPr>
        <a:xfrm>
          <a:off x="0" y="0"/>
          <a:ext cx="0" cy="0"/>
          <a:chOff x="0" y="0"/>
          <a:chExt cx="0" cy="0"/>
        </a:xfrm>
      </p:grpSpPr>
      <p:pic>
        <p:nvPicPr>
          <p:cNvPr id="84" name="Google Shape;84;p36"/>
          <p:cNvPicPr preferRelativeResize="0"/>
          <p:nvPr/>
        </p:nvPicPr>
        <p:blipFill rotWithShape="1">
          <a:blip r:embed="rId2">
            <a:alphaModFix/>
          </a:blip>
          <a:srcRect b="0" l="17442" r="6854" t="13602"/>
          <a:stretch/>
        </p:blipFill>
        <p:spPr>
          <a:xfrm rot="10800000">
            <a:off x="3878580" y="0"/>
            <a:ext cx="6027420" cy="6858000"/>
          </a:xfrm>
          <a:prstGeom prst="rect">
            <a:avLst/>
          </a:prstGeom>
          <a:noFill/>
          <a:ln>
            <a:noFill/>
          </a:ln>
        </p:spPr>
      </p:pic>
      <p:sp>
        <p:nvSpPr>
          <p:cNvPr id="85" name="Google Shape;85;p36"/>
          <p:cNvSpPr txBox="1"/>
          <p:nvPr>
            <p:ph idx="12" type="sldNum"/>
          </p:nvPr>
        </p:nvSpPr>
        <p:spPr>
          <a:xfrm>
            <a:off x="7438086" y="6411310"/>
            <a:ext cx="222885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1083">
                <a:solidFill>
                  <a:schemeClr val="lt1"/>
                </a:solidFill>
                <a:latin typeface="Century Gothic"/>
                <a:ea typeface="Century Gothic"/>
                <a:cs typeface="Century Gothic"/>
                <a:sym typeface="Century Gothic"/>
              </a:defRPr>
            </a:lvl1pPr>
            <a:lvl2pPr indent="0" lvl="1" marL="0" algn="r">
              <a:spcBef>
                <a:spcPts val="0"/>
              </a:spcBef>
              <a:buNone/>
              <a:defRPr sz="1083">
                <a:solidFill>
                  <a:schemeClr val="lt1"/>
                </a:solidFill>
                <a:latin typeface="Century Gothic"/>
                <a:ea typeface="Century Gothic"/>
                <a:cs typeface="Century Gothic"/>
                <a:sym typeface="Century Gothic"/>
              </a:defRPr>
            </a:lvl2pPr>
            <a:lvl3pPr indent="0" lvl="2" marL="0" algn="r">
              <a:spcBef>
                <a:spcPts val="0"/>
              </a:spcBef>
              <a:buNone/>
              <a:defRPr sz="1083">
                <a:solidFill>
                  <a:schemeClr val="lt1"/>
                </a:solidFill>
                <a:latin typeface="Century Gothic"/>
                <a:ea typeface="Century Gothic"/>
                <a:cs typeface="Century Gothic"/>
                <a:sym typeface="Century Gothic"/>
              </a:defRPr>
            </a:lvl3pPr>
            <a:lvl4pPr indent="0" lvl="3" marL="0" algn="r">
              <a:spcBef>
                <a:spcPts val="0"/>
              </a:spcBef>
              <a:buNone/>
              <a:defRPr sz="1083">
                <a:solidFill>
                  <a:schemeClr val="lt1"/>
                </a:solidFill>
                <a:latin typeface="Century Gothic"/>
                <a:ea typeface="Century Gothic"/>
                <a:cs typeface="Century Gothic"/>
                <a:sym typeface="Century Gothic"/>
              </a:defRPr>
            </a:lvl4pPr>
            <a:lvl5pPr indent="0" lvl="4" marL="0" algn="r">
              <a:spcBef>
                <a:spcPts val="0"/>
              </a:spcBef>
              <a:buNone/>
              <a:defRPr sz="1083">
                <a:solidFill>
                  <a:schemeClr val="lt1"/>
                </a:solidFill>
                <a:latin typeface="Century Gothic"/>
                <a:ea typeface="Century Gothic"/>
                <a:cs typeface="Century Gothic"/>
                <a:sym typeface="Century Gothic"/>
              </a:defRPr>
            </a:lvl5pPr>
            <a:lvl6pPr indent="0" lvl="5" marL="0" algn="r">
              <a:spcBef>
                <a:spcPts val="0"/>
              </a:spcBef>
              <a:buNone/>
              <a:defRPr sz="1083">
                <a:solidFill>
                  <a:schemeClr val="lt1"/>
                </a:solidFill>
                <a:latin typeface="Century Gothic"/>
                <a:ea typeface="Century Gothic"/>
                <a:cs typeface="Century Gothic"/>
                <a:sym typeface="Century Gothic"/>
              </a:defRPr>
            </a:lvl6pPr>
            <a:lvl7pPr indent="0" lvl="6" marL="0" algn="r">
              <a:spcBef>
                <a:spcPts val="0"/>
              </a:spcBef>
              <a:buNone/>
              <a:defRPr sz="1083">
                <a:solidFill>
                  <a:schemeClr val="lt1"/>
                </a:solidFill>
                <a:latin typeface="Century Gothic"/>
                <a:ea typeface="Century Gothic"/>
                <a:cs typeface="Century Gothic"/>
                <a:sym typeface="Century Gothic"/>
              </a:defRPr>
            </a:lvl7pPr>
            <a:lvl8pPr indent="0" lvl="7" marL="0" algn="r">
              <a:spcBef>
                <a:spcPts val="0"/>
              </a:spcBef>
              <a:buNone/>
              <a:defRPr sz="1083">
                <a:solidFill>
                  <a:schemeClr val="lt1"/>
                </a:solidFill>
                <a:latin typeface="Century Gothic"/>
                <a:ea typeface="Century Gothic"/>
                <a:cs typeface="Century Gothic"/>
                <a:sym typeface="Century Gothic"/>
              </a:defRPr>
            </a:lvl8pPr>
            <a:lvl9pPr indent="0" lvl="8" marL="0" algn="r">
              <a:spcBef>
                <a:spcPts val="0"/>
              </a:spcBef>
              <a:buNone/>
              <a:defRPr sz="1083">
                <a:solidFill>
                  <a:schemeClr val="lt1"/>
                </a:solidFill>
                <a:latin typeface="Century Gothic"/>
                <a:ea typeface="Century Gothic"/>
                <a:cs typeface="Century Gothic"/>
                <a:sym typeface="Century Gothic"/>
              </a:defRPr>
            </a:lvl9pPr>
          </a:lstStyle>
          <a:p>
            <a:pPr indent="0" lvl="0" marL="0" rtl="0" algn="r">
              <a:spcBef>
                <a:spcPts val="0"/>
              </a:spcBef>
              <a:spcAft>
                <a:spcPts val="0"/>
              </a:spcAft>
              <a:buNone/>
            </a:pPr>
            <a:r>
              <a:rPr lang="en-US"/>
              <a:t>© PSHE Association 2024</a:t>
            </a:r>
            <a:endParaRPr/>
          </a:p>
        </p:txBody>
      </p:sp>
      <p:pic>
        <p:nvPicPr>
          <p:cNvPr descr="A close-up of a logo&#10;&#10;Description automatically generated" id="86" name="Google Shape;86;p36"/>
          <p:cNvPicPr preferRelativeResize="0"/>
          <p:nvPr/>
        </p:nvPicPr>
        <p:blipFill rotWithShape="1">
          <a:blip r:embed="rId3">
            <a:alphaModFix/>
          </a:blip>
          <a:srcRect b="0" l="0" r="0" t="0"/>
          <a:stretch/>
        </p:blipFill>
        <p:spPr>
          <a:xfrm>
            <a:off x="8091328" y="349230"/>
            <a:ext cx="1479392" cy="301845"/>
          </a:xfrm>
          <a:prstGeom prst="rect">
            <a:avLst/>
          </a:prstGeom>
          <a:noFill/>
          <a:ln>
            <a:noFill/>
          </a:ln>
        </p:spPr>
      </p:pic>
      <p:sp>
        <p:nvSpPr>
          <p:cNvPr id="87" name="Google Shape;87;p36"/>
          <p:cNvSpPr txBox="1"/>
          <p:nvPr/>
        </p:nvSpPr>
        <p:spPr>
          <a:xfrm>
            <a:off x="4059555" y="640634"/>
            <a:ext cx="3748405" cy="694054"/>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lt1"/>
              </a:buClr>
              <a:buSzPts val="2400"/>
              <a:buFont typeface="Century Gothic"/>
              <a:buNone/>
            </a:pPr>
            <a:r>
              <a:rPr b="1" lang="en-US" sz="2400">
                <a:solidFill>
                  <a:schemeClr val="lt1"/>
                </a:solidFill>
                <a:latin typeface="Century Gothic"/>
                <a:ea typeface="Century Gothic"/>
                <a:cs typeface="Century Gothic"/>
                <a:sym typeface="Century Gothic"/>
              </a:rPr>
              <a:t>Learning outcomes  </a:t>
            </a:r>
            <a:endParaRPr b="1" sz="2400">
              <a:solidFill>
                <a:schemeClr val="lt1"/>
              </a:solidFill>
              <a:latin typeface="Century Gothic"/>
              <a:ea typeface="Century Gothic"/>
              <a:cs typeface="Century Gothic"/>
              <a:sym typeface="Century Gothic"/>
            </a:endParaRPr>
          </a:p>
        </p:txBody>
      </p:sp>
      <p:sp>
        <p:nvSpPr>
          <p:cNvPr id="88" name="Google Shape;88;p36"/>
          <p:cNvSpPr txBox="1"/>
          <p:nvPr/>
        </p:nvSpPr>
        <p:spPr>
          <a:xfrm>
            <a:off x="226695" y="640634"/>
            <a:ext cx="3748405" cy="694054"/>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lt1"/>
              </a:buClr>
              <a:buSzPts val="2400"/>
              <a:buFont typeface="Century Gothic"/>
              <a:buNone/>
            </a:pPr>
            <a:r>
              <a:rPr b="1" lang="en-US" sz="2400">
                <a:solidFill>
                  <a:schemeClr val="lt1"/>
                </a:solidFill>
                <a:latin typeface="Century Gothic"/>
                <a:ea typeface="Century Gothic"/>
                <a:cs typeface="Century Gothic"/>
                <a:sym typeface="Century Gothic"/>
              </a:rPr>
              <a:t>Learning objective  </a:t>
            </a:r>
            <a:endParaRPr b="1" sz="2400">
              <a:solidFill>
                <a:schemeClr val="lt1"/>
              </a:solidFill>
              <a:latin typeface="Century Gothic"/>
              <a:ea typeface="Century Gothic"/>
              <a:cs typeface="Century Gothic"/>
              <a:sym typeface="Century Gothic"/>
            </a:endParaRPr>
          </a:p>
        </p:txBody>
      </p:sp>
      <p:sp>
        <p:nvSpPr>
          <p:cNvPr id="89" name="Google Shape;89;p36"/>
          <p:cNvSpPr txBox="1"/>
          <p:nvPr>
            <p:ph idx="1" type="body"/>
          </p:nvPr>
        </p:nvSpPr>
        <p:spPr>
          <a:xfrm>
            <a:off x="234315" y="1333463"/>
            <a:ext cx="3495309" cy="4650224"/>
          </a:xfrm>
          <a:prstGeom prst="rect">
            <a:avLst/>
          </a:prstGeom>
          <a:noFill/>
          <a:ln>
            <a:noFill/>
          </a:ln>
        </p:spPr>
        <p:txBody>
          <a:bodyPr anchorCtr="0" anchor="t" bIns="45700" lIns="91425" spcFirstLastPara="1" rIns="91425" wrap="square" tIns="45700">
            <a:noAutofit/>
          </a:bodyPr>
          <a:lstStyle>
            <a:lvl1pPr indent="-228600" lvl="0" marL="457200" algn="l">
              <a:lnSpc>
                <a:spcPct val="125000"/>
              </a:lnSpc>
              <a:spcBef>
                <a:spcPts val="1000"/>
              </a:spcBef>
              <a:spcAft>
                <a:spcPts val="0"/>
              </a:spcAft>
              <a:buClr>
                <a:schemeClr val="lt1"/>
              </a:buClr>
              <a:buSzPts val="2000"/>
              <a:buNone/>
              <a:defRPr sz="2000"/>
            </a:lvl1pPr>
            <a:lvl2pPr indent="-342900" lvl="1" marL="914400" algn="l">
              <a:lnSpc>
                <a:spcPct val="90000"/>
              </a:lnSpc>
              <a:spcBef>
                <a:spcPts val="1600"/>
              </a:spcBef>
              <a:spcAft>
                <a:spcPts val="0"/>
              </a:spcAft>
              <a:buClr>
                <a:schemeClr val="lt1"/>
              </a:buClr>
              <a:buSzPts val="1800"/>
              <a:buChar char="•"/>
              <a:defRPr/>
            </a:lvl2pPr>
            <a:lvl3pPr indent="-342900" lvl="2" marL="1371600" algn="l">
              <a:lnSpc>
                <a:spcPct val="90000"/>
              </a:lnSpc>
              <a:spcBef>
                <a:spcPts val="542"/>
              </a:spcBef>
              <a:spcAft>
                <a:spcPts val="0"/>
              </a:spcAft>
              <a:buClr>
                <a:schemeClr val="lt1"/>
              </a:buClr>
              <a:buSzPts val="1800"/>
              <a:buChar char="•"/>
              <a:defRPr/>
            </a:lvl3pPr>
            <a:lvl4pPr indent="-342900" lvl="3" marL="1828800" algn="l">
              <a:lnSpc>
                <a:spcPct val="90000"/>
              </a:lnSpc>
              <a:spcBef>
                <a:spcPts val="542"/>
              </a:spcBef>
              <a:spcAft>
                <a:spcPts val="0"/>
              </a:spcAft>
              <a:buClr>
                <a:schemeClr val="lt1"/>
              </a:buClr>
              <a:buSzPts val="1800"/>
              <a:buChar char="•"/>
              <a:defRPr/>
            </a:lvl4pPr>
            <a:lvl5pPr indent="-342900" lvl="4" marL="2286000" algn="l">
              <a:lnSpc>
                <a:spcPct val="90000"/>
              </a:lnSpc>
              <a:spcBef>
                <a:spcPts val="542"/>
              </a:spcBef>
              <a:spcAft>
                <a:spcPts val="0"/>
              </a:spcAft>
              <a:buClr>
                <a:schemeClr val="lt1"/>
              </a:buClr>
              <a:buSzPts val="1800"/>
              <a:buChar char="•"/>
              <a:defRPr/>
            </a:lvl5pPr>
            <a:lvl6pPr indent="-342900" lvl="5" marL="2743200" algn="l">
              <a:lnSpc>
                <a:spcPct val="90000"/>
              </a:lnSpc>
              <a:spcBef>
                <a:spcPts val="542"/>
              </a:spcBef>
              <a:spcAft>
                <a:spcPts val="0"/>
              </a:spcAft>
              <a:buClr>
                <a:schemeClr val="lt1"/>
              </a:buClr>
              <a:buSzPts val="1800"/>
              <a:buChar char="•"/>
              <a:defRPr/>
            </a:lvl6pPr>
            <a:lvl7pPr indent="-342900" lvl="6" marL="3200400" algn="l">
              <a:lnSpc>
                <a:spcPct val="90000"/>
              </a:lnSpc>
              <a:spcBef>
                <a:spcPts val="542"/>
              </a:spcBef>
              <a:spcAft>
                <a:spcPts val="0"/>
              </a:spcAft>
              <a:buClr>
                <a:schemeClr val="lt1"/>
              </a:buClr>
              <a:buSzPts val="1800"/>
              <a:buChar char="•"/>
              <a:defRPr/>
            </a:lvl7pPr>
            <a:lvl8pPr indent="-342900" lvl="7" marL="3657600" algn="l">
              <a:lnSpc>
                <a:spcPct val="90000"/>
              </a:lnSpc>
              <a:spcBef>
                <a:spcPts val="542"/>
              </a:spcBef>
              <a:spcAft>
                <a:spcPts val="0"/>
              </a:spcAft>
              <a:buClr>
                <a:schemeClr val="lt1"/>
              </a:buClr>
              <a:buSzPts val="1800"/>
              <a:buChar char="•"/>
              <a:defRPr/>
            </a:lvl8pPr>
            <a:lvl9pPr indent="-342900" lvl="8" marL="4114800" algn="l">
              <a:lnSpc>
                <a:spcPct val="90000"/>
              </a:lnSpc>
              <a:spcBef>
                <a:spcPts val="542"/>
              </a:spcBef>
              <a:spcAft>
                <a:spcPts val="0"/>
              </a:spcAft>
              <a:buClr>
                <a:schemeClr val="lt1"/>
              </a:buClr>
              <a:buSzPts val="1800"/>
              <a:buChar char="•"/>
              <a:defRPr/>
            </a:lvl9pPr>
          </a:lstStyle>
          <a:p/>
        </p:txBody>
      </p:sp>
      <p:sp>
        <p:nvSpPr>
          <p:cNvPr id="90" name="Google Shape;90;p36"/>
          <p:cNvSpPr txBox="1"/>
          <p:nvPr>
            <p:ph idx="2" type="body"/>
          </p:nvPr>
        </p:nvSpPr>
        <p:spPr>
          <a:xfrm>
            <a:off x="4067944" y="1333463"/>
            <a:ext cx="3603625" cy="4650224"/>
          </a:xfrm>
          <a:prstGeom prst="rect">
            <a:avLst/>
          </a:prstGeom>
          <a:noFill/>
          <a:ln>
            <a:noFill/>
          </a:ln>
        </p:spPr>
        <p:txBody>
          <a:bodyPr anchorCtr="0" anchor="t" bIns="45700" lIns="91425" spcFirstLastPara="1" rIns="91425" wrap="square" tIns="45700">
            <a:noAutofit/>
          </a:bodyPr>
          <a:lstStyle>
            <a:lvl1pPr indent="-228600" lvl="0" marL="457200" algn="l">
              <a:lnSpc>
                <a:spcPct val="125000"/>
              </a:lnSpc>
              <a:spcBef>
                <a:spcPts val="1000"/>
              </a:spcBef>
              <a:spcAft>
                <a:spcPts val="0"/>
              </a:spcAft>
              <a:buClr>
                <a:schemeClr val="lt1"/>
              </a:buClr>
              <a:buSzPts val="2000"/>
              <a:buNone/>
              <a:defRPr sz="2000"/>
            </a:lvl1pPr>
            <a:lvl2pPr indent="-342900" lvl="1" marL="914400" algn="l">
              <a:lnSpc>
                <a:spcPct val="90000"/>
              </a:lnSpc>
              <a:spcBef>
                <a:spcPts val="1600"/>
              </a:spcBef>
              <a:spcAft>
                <a:spcPts val="0"/>
              </a:spcAft>
              <a:buClr>
                <a:schemeClr val="lt1"/>
              </a:buClr>
              <a:buSzPts val="1800"/>
              <a:buChar char="•"/>
              <a:defRPr/>
            </a:lvl2pPr>
            <a:lvl3pPr indent="-342900" lvl="2" marL="1371600" algn="l">
              <a:lnSpc>
                <a:spcPct val="90000"/>
              </a:lnSpc>
              <a:spcBef>
                <a:spcPts val="542"/>
              </a:spcBef>
              <a:spcAft>
                <a:spcPts val="0"/>
              </a:spcAft>
              <a:buClr>
                <a:schemeClr val="lt1"/>
              </a:buClr>
              <a:buSzPts val="1800"/>
              <a:buChar char="•"/>
              <a:defRPr/>
            </a:lvl3pPr>
            <a:lvl4pPr indent="-342900" lvl="3" marL="1828800" algn="l">
              <a:lnSpc>
                <a:spcPct val="90000"/>
              </a:lnSpc>
              <a:spcBef>
                <a:spcPts val="542"/>
              </a:spcBef>
              <a:spcAft>
                <a:spcPts val="0"/>
              </a:spcAft>
              <a:buClr>
                <a:schemeClr val="lt1"/>
              </a:buClr>
              <a:buSzPts val="1800"/>
              <a:buChar char="•"/>
              <a:defRPr/>
            </a:lvl4pPr>
            <a:lvl5pPr indent="-342900" lvl="4" marL="2286000" algn="l">
              <a:lnSpc>
                <a:spcPct val="90000"/>
              </a:lnSpc>
              <a:spcBef>
                <a:spcPts val="542"/>
              </a:spcBef>
              <a:spcAft>
                <a:spcPts val="0"/>
              </a:spcAft>
              <a:buClr>
                <a:schemeClr val="lt1"/>
              </a:buClr>
              <a:buSzPts val="1800"/>
              <a:buChar char="•"/>
              <a:defRPr/>
            </a:lvl5pPr>
            <a:lvl6pPr indent="-342900" lvl="5" marL="2743200" algn="l">
              <a:lnSpc>
                <a:spcPct val="90000"/>
              </a:lnSpc>
              <a:spcBef>
                <a:spcPts val="542"/>
              </a:spcBef>
              <a:spcAft>
                <a:spcPts val="0"/>
              </a:spcAft>
              <a:buClr>
                <a:schemeClr val="lt1"/>
              </a:buClr>
              <a:buSzPts val="1800"/>
              <a:buChar char="•"/>
              <a:defRPr/>
            </a:lvl6pPr>
            <a:lvl7pPr indent="-342900" lvl="6" marL="3200400" algn="l">
              <a:lnSpc>
                <a:spcPct val="90000"/>
              </a:lnSpc>
              <a:spcBef>
                <a:spcPts val="542"/>
              </a:spcBef>
              <a:spcAft>
                <a:spcPts val="0"/>
              </a:spcAft>
              <a:buClr>
                <a:schemeClr val="lt1"/>
              </a:buClr>
              <a:buSzPts val="1800"/>
              <a:buChar char="•"/>
              <a:defRPr/>
            </a:lvl7pPr>
            <a:lvl8pPr indent="-342900" lvl="7" marL="3657600" algn="l">
              <a:lnSpc>
                <a:spcPct val="90000"/>
              </a:lnSpc>
              <a:spcBef>
                <a:spcPts val="542"/>
              </a:spcBef>
              <a:spcAft>
                <a:spcPts val="0"/>
              </a:spcAft>
              <a:buClr>
                <a:schemeClr val="lt1"/>
              </a:buClr>
              <a:buSzPts val="1800"/>
              <a:buChar char="•"/>
              <a:defRPr/>
            </a:lvl8pPr>
            <a:lvl9pPr indent="-342900" lvl="8" marL="4114800" algn="l">
              <a:lnSpc>
                <a:spcPct val="90000"/>
              </a:lnSpc>
              <a:spcBef>
                <a:spcPts val="542"/>
              </a:spcBef>
              <a:spcAft>
                <a:spcPts val="0"/>
              </a:spcAft>
              <a:buClr>
                <a:schemeClr val="lt1"/>
              </a:buClr>
              <a:buSzPts val="1800"/>
              <a:buChar char="•"/>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SF - Ground rules ">
  <p:cSld name="P/SF - Ground rules ">
    <p:spTree>
      <p:nvGrpSpPr>
        <p:cNvPr id="96" name="Shape 96"/>
        <p:cNvGrpSpPr/>
        <p:nvPr/>
      </p:nvGrpSpPr>
      <p:grpSpPr>
        <a:xfrm>
          <a:off x="0" y="0"/>
          <a:ext cx="0" cy="0"/>
          <a:chOff x="0" y="0"/>
          <a:chExt cx="0" cy="0"/>
        </a:xfrm>
      </p:grpSpPr>
      <p:sp>
        <p:nvSpPr>
          <p:cNvPr id="97" name="Google Shape;97;p34"/>
          <p:cNvSpPr/>
          <p:nvPr/>
        </p:nvSpPr>
        <p:spPr>
          <a:xfrm>
            <a:off x="323850" y="1031895"/>
            <a:ext cx="9256713" cy="4414263"/>
          </a:xfrm>
          <a:prstGeom prst="roundRect">
            <a:avLst>
              <a:gd fmla="val 3270" name="adj"/>
            </a:avLst>
          </a:prstGeom>
          <a:noFill/>
          <a:ln cap="flat" cmpd="sng" w="28575">
            <a:solidFill>
              <a:srgbClr val="0BC6F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463">
              <a:solidFill>
                <a:schemeClr val="dk1"/>
              </a:solidFill>
              <a:latin typeface="Calibri"/>
              <a:ea typeface="Calibri"/>
              <a:cs typeface="Calibri"/>
              <a:sym typeface="Calibri"/>
            </a:endParaRPr>
          </a:p>
          <a:p>
            <a:pPr indent="0" lvl="0" marL="0" marR="0" rtl="0" algn="l">
              <a:spcBef>
                <a:spcPts val="0"/>
              </a:spcBef>
              <a:spcAft>
                <a:spcPts val="0"/>
              </a:spcAft>
              <a:buNone/>
            </a:pPr>
            <a:r>
              <a:t/>
            </a:r>
            <a:endParaRPr sz="1463">
              <a:solidFill>
                <a:schemeClr val="dk1"/>
              </a:solidFill>
              <a:latin typeface="Calibri"/>
              <a:ea typeface="Calibri"/>
              <a:cs typeface="Calibri"/>
              <a:sym typeface="Calibri"/>
            </a:endParaRPr>
          </a:p>
          <a:p>
            <a:pPr indent="0" lvl="0" marL="0" marR="0" rtl="0" algn="l">
              <a:spcBef>
                <a:spcPts val="0"/>
              </a:spcBef>
              <a:spcAft>
                <a:spcPts val="0"/>
              </a:spcAft>
              <a:buNone/>
            </a:pPr>
            <a:r>
              <a:t/>
            </a:r>
            <a:endParaRPr sz="1463">
              <a:solidFill>
                <a:schemeClr val="dk1"/>
              </a:solidFill>
              <a:latin typeface="Calibri"/>
              <a:ea typeface="Calibri"/>
              <a:cs typeface="Calibri"/>
              <a:sym typeface="Calibri"/>
            </a:endParaRPr>
          </a:p>
          <a:p>
            <a:pPr indent="0" lvl="0" marL="0" marR="0" rtl="0" algn="l">
              <a:spcBef>
                <a:spcPts val="0"/>
              </a:spcBef>
              <a:spcAft>
                <a:spcPts val="0"/>
              </a:spcAft>
              <a:buNone/>
            </a:pPr>
            <a:r>
              <a:t/>
            </a:r>
            <a:endParaRPr sz="1463">
              <a:solidFill>
                <a:schemeClr val="dk1"/>
              </a:solidFill>
              <a:latin typeface="Calibri"/>
              <a:ea typeface="Calibri"/>
              <a:cs typeface="Calibri"/>
              <a:sym typeface="Calibri"/>
            </a:endParaRPr>
          </a:p>
          <a:p>
            <a:pPr indent="0" lvl="0" marL="0" marR="0" rtl="0" algn="l">
              <a:spcBef>
                <a:spcPts val="0"/>
              </a:spcBef>
              <a:spcAft>
                <a:spcPts val="0"/>
              </a:spcAft>
              <a:buNone/>
            </a:pPr>
            <a:r>
              <a:t/>
            </a:r>
            <a:endParaRPr sz="1463">
              <a:solidFill>
                <a:schemeClr val="dk1"/>
              </a:solidFill>
              <a:latin typeface="Calibri"/>
              <a:ea typeface="Calibri"/>
              <a:cs typeface="Calibri"/>
              <a:sym typeface="Calibri"/>
            </a:endParaRPr>
          </a:p>
          <a:p>
            <a:pPr indent="0" lvl="0" marL="0" marR="0" rtl="0" algn="l">
              <a:spcBef>
                <a:spcPts val="0"/>
              </a:spcBef>
              <a:spcAft>
                <a:spcPts val="0"/>
              </a:spcAft>
              <a:buNone/>
            </a:pPr>
            <a:r>
              <a:t/>
            </a:r>
            <a:endParaRPr sz="1463">
              <a:solidFill>
                <a:schemeClr val="dk1"/>
              </a:solidFill>
              <a:latin typeface="Calibri"/>
              <a:ea typeface="Calibri"/>
              <a:cs typeface="Calibri"/>
              <a:sym typeface="Calibri"/>
            </a:endParaRPr>
          </a:p>
          <a:p>
            <a:pPr indent="0" lvl="0" marL="0" marR="0" rtl="0" algn="l">
              <a:spcBef>
                <a:spcPts val="0"/>
              </a:spcBef>
              <a:spcAft>
                <a:spcPts val="0"/>
              </a:spcAft>
              <a:buNone/>
            </a:pPr>
            <a:r>
              <a:t/>
            </a:r>
            <a:endParaRPr sz="1463">
              <a:solidFill>
                <a:schemeClr val="dk1"/>
              </a:solidFill>
              <a:latin typeface="Calibri"/>
              <a:ea typeface="Calibri"/>
              <a:cs typeface="Calibri"/>
              <a:sym typeface="Calibri"/>
            </a:endParaRPr>
          </a:p>
          <a:p>
            <a:pPr indent="0" lvl="0" marL="0" marR="0" rtl="0" algn="l">
              <a:spcBef>
                <a:spcPts val="0"/>
              </a:spcBef>
              <a:spcAft>
                <a:spcPts val="0"/>
              </a:spcAft>
              <a:buNone/>
            </a:pPr>
            <a:r>
              <a:t/>
            </a:r>
            <a:endParaRPr sz="1463">
              <a:solidFill>
                <a:schemeClr val="dk1"/>
              </a:solidFill>
              <a:latin typeface="Calibri"/>
              <a:ea typeface="Calibri"/>
              <a:cs typeface="Calibri"/>
              <a:sym typeface="Calibri"/>
            </a:endParaRPr>
          </a:p>
          <a:p>
            <a:pPr indent="0" lvl="0" marL="0" marR="0" rtl="0" algn="l">
              <a:spcBef>
                <a:spcPts val="0"/>
              </a:spcBef>
              <a:spcAft>
                <a:spcPts val="0"/>
              </a:spcAft>
              <a:buNone/>
            </a:pPr>
            <a:r>
              <a:t/>
            </a:r>
            <a:endParaRPr sz="1463">
              <a:solidFill>
                <a:schemeClr val="dk1"/>
              </a:solidFill>
              <a:latin typeface="Calibri"/>
              <a:ea typeface="Calibri"/>
              <a:cs typeface="Calibri"/>
              <a:sym typeface="Calibri"/>
            </a:endParaRPr>
          </a:p>
          <a:p>
            <a:pPr indent="0" lvl="0" marL="0" marR="0" rtl="0" algn="l">
              <a:spcBef>
                <a:spcPts val="0"/>
              </a:spcBef>
              <a:spcAft>
                <a:spcPts val="0"/>
              </a:spcAft>
              <a:buNone/>
            </a:pPr>
            <a:r>
              <a:t/>
            </a:r>
            <a:endParaRPr sz="1463">
              <a:solidFill>
                <a:schemeClr val="dk1"/>
              </a:solidFill>
              <a:latin typeface="Calibri"/>
              <a:ea typeface="Calibri"/>
              <a:cs typeface="Calibri"/>
              <a:sym typeface="Calibri"/>
            </a:endParaRPr>
          </a:p>
          <a:p>
            <a:pPr indent="0" lvl="0" marL="0" marR="0" rtl="0" algn="l">
              <a:spcBef>
                <a:spcPts val="0"/>
              </a:spcBef>
              <a:spcAft>
                <a:spcPts val="0"/>
              </a:spcAft>
              <a:buNone/>
            </a:pPr>
            <a:r>
              <a:t/>
            </a:r>
            <a:endParaRPr sz="1463">
              <a:solidFill>
                <a:schemeClr val="dk1"/>
              </a:solidFill>
              <a:latin typeface="Calibri"/>
              <a:ea typeface="Calibri"/>
              <a:cs typeface="Calibri"/>
              <a:sym typeface="Calibri"/>
            </a:endParaRPr>
          </a:p>
          <a:p>
            <a:pPr indent="0" lvl="0" marL="0" marR="0" rtl="0" algn="l">
              <a:spcBef>
                <a:spcPts val="0"/>
              </a:spcBef>
              <a:spcAft>
                <a:spcPts val="0"/>
              </a:spcAft>
              <a:buNone/>
            </a:pPr>
            <a:r>
              <a:t/>
            </a:r>
            <a:endParaRPr sz="1463">
              <a:solidFill>
                <a:schemeClr val="dk1"/>
              </a:solidFill>
              <a:latin typeface="Calibri"/>
              <a:ea typeface="Calibri"/>
              <a:cs typeface="Calibri"/>
              <a:sym typeface="Calibri"/>
            </a:endParaRPr>
          </a:p>
          <a:p>
            <a:pPr indent="0" lvl="0" marL="0" marR="0" rtl="0" algn="l">
              <a:spcBef>
                <a:spcPts val="0"/>
              </a:spcBef>
              <a:spcAft>
                <a:spcPts val="0"/>
              </a:spcAft>
              <a:buNone/>
            </a:pPr>
            <a:r>
              <a:t/>
            </a:r>
            <a:endParaRPr sz="1463">
              <a:solidFill>
                <a:schemeClr val="dk1"/>
              </a:solidFill>
              <a:latin typeface="Calibri"/>
              <a:ea typeface="Calibri"/>
              <a:cs typeface="Calibri"/>
              <a:sym typeface="Calibri"/>
            </a:endParaRPr>
          </a:p>
          <a:p>
            <a:pPr indent="0" lvl="0" marL="0" marR="0" rtl="0" algn="l">
              <a:spcBef>
                <a:spcPts val="0"/>
              </a:spcBef>
              <a:spcAft>
                <a:spcPts val="0"/>
              </a:spcAft>
              <a:buNone/>
            </a:pPr>
            <a:r>
              <a:t/>
            </a:r>
            <a:endParaRPr sz="1463">
              <a:solidFill>
                <a:schemeClr val="dk1"/>
              </a:solidFill>
              <a:latin typeface="Calibri"/>
              <a:ea typeface="Calibri"/>
              <a:cs typeface="Calibri"/>
              <a:sym typeface="Calibri"/>
            </a:endParaRPr>
          </a:p>
          <a:p>
            <a:pPr indent="0" lvl="0" marL="0" marR="0" rtl="0" algn="l">
              <a:spcBef>
                <a:spcPts val="0"/>
              </a:spcBef>
              <a:spcAft>
                <a:spcPts val="0"/>
              </a:spcAft>
              <a:buNone/>
            </a:pPr>
            <a:r>
              <a:t/>
            </a:r>
            <a:endParaRPr sz="1463">
              <a:solidFill>
                <a:schemeClr val="dk1"/>
              </a:solidFill>
              <a:latin typeface="Calibri"/>
              <a:ea typeface="Calibri"/>
              <a:cs typeface="Calibri"/>
              <a:sym typeface="Calibri"/>
            </a:endParaRPr>
          </a:p>
          <a:p>
            <a:pPr indent="0" lvl="0" marL="0" marR="0" rtl="0" algn="l">
              <a:spcBef>
                <a:spcPts val="0"/>
              </a:spcBef>
              <a:spcAft>
                <a:spcPts val="0"/>
              </a:spcAft>
              <a:buNone/>
            </a:pPr>
            <a:r>
              <a:t/>
            </a:r>
            <a:endParaRPr sz="1463">
              <a:solidFill>
                <a:schemeClr val="dk1"/>
              </a:solidFill>
              <a:latin typeface="Calibri"/>
              <a:ea typeface="Calibri"/>
              <a:cs typeface="Calibri"/>
              <a:sym typeface="Calibri"/>
            </a:endParaRPr>
          </a:p>
          <a:p>
            <a:pPr indent="0" lvl="0" marL="0" marR="0" rtl="0" algn="l">
              <a:spcBef>
                <a:spcPts val="0"/>
              </a:spcBef>
              <a:spcAft>
                <a:spcPts val="0"/>
              </a:spcAft>
              <a:buNone/>
            </a:pPr>
            <a:r>
              <a:t/>
            </a:r>
            <a:endParaRPr sz="1463">
              <a:solidFill>
                <a:schemeClr val="dk1"/>
              </a:solidFill>
              <a:latin typeface="Calibri"/>
              <a:ea typeface="Calibri"/>
              <a:cs typeface="Calibri"/>
              <a:sym typeface="Calibri"/>
            </a:endParaRPr>
          </a:p>
          <a:p>
            <a:pPr indent="0" lvl="0" marL="0" marR="0" rtl="0" algn="l">
              <a:spcBef>
                <a:spcPts val="0"/>
              </a:spcBef>
              <a:spcAft>
                <a:spcPts val="0"/>
              </a:spcAft>
              <a:buNone/>
            </a:pPr>
            <a:r>
              <a:t/>
            </a:r>
            <a:endParaRPr sz="1463">
              <a:solidFill>
                <a:schemeClr val="dk1"/>
              </a:solidFill>
              <a:latin typeface="Calibri"/>
              <a:ea typeface="Calibri"/>
              <a:cs typeface="Calibri"/>
              <a:sym typeface="Calibri"/>
            </a:endParaRPr>
          </a:p>
          <a:p>
            <a:pPr indent="0" lvl="0" marL="0" marR="0" rtl="0" algn="l">
              <a:spcBef>
                <a:spcPts val="0"/>
              </a:spcBef>
              <a:spcAft>
                <a:spcPts val="0"/>
              </a:spcAft>
              <a:buNone/>
            </a:pPr>
            <a:r>
              <a:rPr lang="en-US" sz="1463">
                <a:solidFill>
                  <a:schemeClr val="dk1"/>
                </a:solidFill>
                <a:latin typeface="Calibri"/>
                <a:ea typeface="Calibri"/>
                <a:cs typeface="Calibri"/>
                <a:sym typeface="Calibri"/>
              </a:rPr>
              <a:t> </a:t>
            </a:r>
            <a:endParaRPr/>
          </a:p>
        </p:txBody>
      </p:sp>
      <p:sp>
        <p:nvSpPr>
          <p:cNvPr id="98" name="Google Shape;98;p34"/>
          <p:cNvSpPr txBox="1"/>
          <p:nvPr/>
        </p:nvSpPr>
        <p:spPr>
          <a:xfrm>
            <a:off x="247684" y="579959"/>
            <a:ext cx="2581203" cy="564394"/>
          </a:xfrm>
          <a:prstGeom prst="rect">
            <a:avLst/>
          </a:prstGeom>
          <a:solidFill>
            <a:schemeClr val="lt1"/>
          </a:solidFill>
          <a:ln>
            <a:noFill/>
          </a:ln>
        </p:spPr>
        <p:txBody>
          <a:bodyPr anchorCtr="0" anchor="b" bIns="37125" lIns="74275" spcFirstLastPara="1" rIns="74275" wrap="square" tIns="37125">
            <a:noAutofit/>
          </a:bodyPr>
          <a:lstStyle/>
          <a:p>
            <a:pPr indent="0" lvl="0" marL="0" marR="0" rtl="0" algn="l">
              <a:lnSpc>
                <a:spcPct val="90000"/>
              </a:lnSpc>
              <a:spcBef>
                <a:spcPts val="0"/>
              </a:spcBef>
              <a:spcAft>
                <a:spcPts val="0"/>
              </a:spcAft>
              <a:buClr>
                <a:srgbClr val="95519E"/>
              </a:buClr>
              <a:buSzPts val="2400"/>
              <a:buFont typeface="Century Gothic"/>
              <a:buNone/>
            </a:pPr>
            <a:r>
              <a:rPr b="1" lang="en-US" sz="2400">
                <a:solidFill>
                  <a:srgbClr val="95519E"/>
                </a:solidFill>
                <a:latin typeface="Century Gothic"/>
                <a:ea typeface="Century Gothic"/>
                <a:cs typeface="Century Gothic"/>
                <a:sym typeface="Century Gothic"/>
              </a:rPr>
              <a:t>Ground rules    </a:t>
            </a:r>
            <a:endParaRPr/>
          </a:p>
        </p:txBody>
      </p:sp>
      <p:pic>
        <p:nvPicPr>
          <p:cNvPr id="99" name="Google Shape;99;p34"/>
          <p:cNvPicPr preferRelativeResize="0"/>
          <p:nvPr/>
        </p:nvPicPr>
        <p:blipFill rotWithShape="1">
          <a:blip r:embed="rId2">
            <a:alphaModFix/>
          </a:blip>
          <a:srcRect b="0" l="0" r="0" t="0"/>
          <a:stretch/>
        </p:blipFill>
        <p:spPr>
          <a:xfrm>
            <a:off x="2418120" y="519507"/>
            <a:ext cx="410767" cy="523038"/>
          </a:xfrm>
          <a:prstGeom prst="rect">
            <a:avLst/>
          </a:prstGeom>
          <a:noFill/>
          <a:ln>
            <a:noFill/>
          </a:ln>
        </p:spPr>
      </p:pic>
      <p:sp>
        <p:nvSpPr>
          <p:cNvPr id="100" name="Google Shape;100;p34"/>
          <p:cNvSpPr txBox="1"/>
          <p:nvPr>
            <p:ph idx="1" type="body"/>
          </p:nvPr>
        </p:nvSpPr>
        <p:spPr>
          <a:xfrm>
            <a:off x="575290" y="1286953"/>
            <a:ext cx="8706362" cy="3904480"/>
          </a:xfrm>
          <a:prstGeom prst="rect">
            <a:avLst/>
          </a:prstGeom>
          <a:noFill/>
          <a:ln>
            <a:noFill/>
          </a:ln>
        </p:spPr>
        <p:txBody>
          <a:bodyPr anchorCtr="0" anchor="t" bIns="45700" lIns="91425" spcFirstLastPara="1" rIns="91425" wrap="square" tIns="45700">
            <a:noAutofit/>
          </a:bodyPr>
          <a:lstStyle>
            <a:lvl1pPr indent="-342900" lvl="0" marL="457200" algn="l">
              <a:lnSpc>
                <a:spcPct val="144444"/>
              </a:lnSpc>
              <a:spcBef>
                <a:spcPts val="900"/>
              </a:spcBef>
              <a:spcAft>
                <a:spcPts val="0"/>
              </a:spcAft>
              <a:buClr>
                <a:srgbClr val="551C59"/>
              </a:buClr>
              <a:buSzPts val="1800"/>
              <a:buFont typeface="Arial"/>
              <a:buChar char="•"/>
              <a:defRPr sz="1800">
                <a:solidFill>
                  <a:srgbClr val="551C59"/>
                </a:solidFill>
                <a:latin typeface="Century Gothic"/>
                <a:ea typeface="Century Gothic"/>
                <a:cs typeface="Century Gothic"/>
                <a:sym typeface="Century Gothic"/>
              </a:defRPr>
            </a:lvl1pPr>
            <a:lvl2pPr indent="-331787" lvl="1" marL="914400" algn="l">
              <a:lnSpc>
                <a:spcPct val="130030"/>
              </a:lnSpc>
              <a:spcBef>
                <a:spcPts val="325"/>
              </a:spcBef>
              <a:spcAft>
                <a:spcPts val="0"/>
              </a:spcAft>
              <a:buClr>
                <a:srgbClr val="551C59"/>
              </a:buClr>
              <a:buSzPts val="1625"/>
              <a:buChar char="•"/>
              <a:defRPr sz="1625">
                <a:solidFill>
                  <a:srgbClr val="551C59"/>
                </a:solidFill>
                <a:latin typeface="Century Gothic"/>
                <a:ea typeface="Century Gothic"/>
                <a:cs typeface="Century Gothic"/>
                <a:sym typeface="Century Gothic"/>
              </a:defRPr>
            </a:lvl2pPr>
            <a:lvl3pPr indent="-366204" lvl="2" marL="1371600" algn="l">
              <a:lnSpc>
                <a:spcPct val="90000"/>
              </a:lnSpc>
              <a:spcBef>
                <a:spcPts val="542"/>
              </a:spcBef>
              <a:spcAft>
                <a:spcPts val="0"/>
              </a:spcAft>
              <a:buClr>
                <a:schemeClr val="lt1"/>
              </a:buClr>
              <a:buSzPts val="2167"/>
              <a:buChar char="•"/>
              <a:defRPr>
                <a:solidFill>
                  <a:schemeClr val="lt1"/>
                </a:solidFill>
                <a:latin typeface="Century Gothic"/>
                <a:ea typeface="Century Gothic"/>
                <a:cs typeface="Century Gothic"/>
                <a:sym typeface="Century Gothic"/>
              </a:defRPr>
            </a:lvl3pPr>
            <a:lvl4pPr indent="-352425" lvl="3" marL="1828800" algn="l">
              <a:lnSpc>
                <a:spcPct val="90000"/>
              </a:lnSpc>
              <a:spcBef>
                <a:spcPts val="542"/>
              </a:spcBef>
              <a:spcAft>
                <a:spcPts val="0"/>
              </a:spcAft>
              <a:buClr>
                <a:schemeClr val="lt1"/>
              </a:buClr>
              <a:buSzPts val="1950"/>
              <a:buChar char="•"/>
              <a:defRPr>
                <a:solidFill>
                  <a:schemeClr val="lt1"/>
                </a:solidFill>
                <a:latin typeface="Century Gothic"/>
                <a:ea typeface="Century Gothic"/>
                <a:cs typeface="Century Gothic"/>
                <a:sym typeface="Century Gothic"/>
              </a:defRPr>
            </a:lvl4pPr>
            <a:lvl5pPr indent="-352425" lvl="4" marL="2286000" algn="l">
              <a:lnSpc>
                <a:spcPct val="90000"/>
              </a:lnSpc>
              <a:spcBef>
                <a:spcPts val="542"/>
              </a:spcBef>
              <a:spcAft>
                <a:spcPts val="0"/>
              </a:spcAft>
              <a:buClr>
                <a:schemeClr val="lt1"/>
              </a:buClr>
              <a:buSzPts val="1950"/>
              <a:buChar char="•"/>
              <a:defRPr>
                <a:solidFill>
                  <a:schemeClr val="lt1"/>
                </a:solidFill>
                <a:latin typeface="Century Gothic"/>
                <a:ea typeface="Century Gothic"/>
                <a:cs typeface="Century Gothic"/>
                <a:sym typeface="Century Gothic"/>
              </a:defRPr>
            </a:lvl5pPr>
            <a:lvl6pPr indent="-342900" lvl="5" marL="2743200" algn="l">
              <a:lnSpc>
                <a:spcPct val="90000"/>
              </a:lnSpc>
              <a:spcBef>
                <a:spcPts val="542"/>
              </a:spcBef>
              <a:spcAft>
                <a:spcPts val="0"/>
              </a:spcAft>
              <a:buClr>
                <a:schemeClr val="dk1"/>
              </a:buClr>
              <a:buSzPts val="1800"/>
              <a:buChar char="•"/>
              <a:defRPr/>
            </a:lvl6pPr>
            <a:lvl7pPr indent="-342900" lvl="6" marL="3200400" algn="l">
              <a:lnSpc>
                <a:spcPct val="90000"/>
              </a:lnSpc>
              <a:spcBef>
                <a:spcPts val="542"/>
              </a:spcBef>
              <a:spcAft>
                <a:spcPts val="0"/>
              </a:spcAft>
              <a:buClr>
                <a:schemeClr val="dk1"/>
              </a:buClr>
              <a:buSzPts val="1800"/>
              <a:buChar char="•"/>
              <a:defRPr/>
            </a:lvl7pPr>
            <a:lvl8pPr indent="-342900" lvl="7" marL="3657600" algn="l">
              <a:lnSpc>
                <a:spcPct val="90000"/>
              </a:lnSpc>
              <a:spcBef>
                <a:spcPts val="542"/>
              </a:spcBef>
              <a:spcAft>
                <a:spcPts val="0"/>
              </a:spcAft>
              <a:buClr>
                <a:schemeClr val="dk1"/>
              </a:buClr>
              <a:buSzPts val="1800"/>
              <a:buChar char="•"/>
              <a:defRPr/>
            </a:lvl8pPr>
            <a:lvl9pPr indent="-342900" lvl="8" marL="4114800" algn="l">
              <a:lnSpc>
                <a:spcPct val="90000"/>
              </a:lnSpc>
              <a:spcBef>
                <a:spcPts val="542"/>
              </a:spcBef>
              <a:spcAft>
                <a:spcPts val="0"/>
              </a:spcAft>
              <a:buClr>
                <a:schemeClr val="dk1"/>
              </a:buClr>
              <a:buSzPts val="1800"/>
              <a:buChar char="•"/>
              <a:defRPr/>
            </a:lvl9pPr>
          </a:lstStyle>
          <a:p/>
        </p:txBody>
      </p:sp>
      <p:sp>
        <p:nvSpPr>
          <p:cNvPr id="101" name="Google Shape;101;p34"/>
          <p:cNvSpPr txBox="1"/>
          <p:nvPr>
            <p:ph idx="12" type="sldNum"/>
          </p:nvPr>
        </p:nvSpPr>
        <p:spPr>
          <a:xfrm>
            <a:off x="7438086" y="6411310"/>
            <a:ext cx="222885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1083">
                <a:solidFill>
                  <a:srgbClr val="7F7F7F"/>
                </a:solidFill>
                <a:latin typeface="Century Gothic"/>
                <a:ea typeface="Century Gothic"/>
                <a:cs typeface="Century Gothic"/>
                <a:sym typeface="Century Gothic"/>
              </a:defRPr>
            </a:lvl1pPr>
            <a:lvl2pPr indent="0" lvl="1" marL="0" algn="r">
              <a:spcBef>
                <a:spcPts val="0"/>
              </a:spcBef>
              <a:buNone/>
              <a:defRPr sz="1083">
                <a:solidFill>
                  <a:srgbClr val="7F7F7F"/>
                </a:solidFill>
                <a:latin typeface="Century Gothic"/>
                <a:ea typeface="Century Gothic"/>
                <a:cs typeface="Century Gothic"/>
                <a:sym typeface="Century Gothic"/>
              </a:defRPr>
            </a:lvl2pPr>
            <a:lvl3pPr indent="0" lvl="2" marL="0" algn="r">
              <a:spcBef>
                <a:spcPts val="0"/>
              </a:spcBef>
              <a:buNone/>
              <a:defRPr sz="1083">
                <a:solidFill>
                  <a:srgbClr val="7F7F7F"/>
                </a:solidFill>
                <a:latin typeface="Century Gothic"/>
                <a:ea typeface="Century Gothic"/>
                <a:cs typeface="Century Gothic"/>
                <a:sym typeface="Century Gothic"/>
              </a:defRPr>
            </a:lvl3pPr>
            <a:lvl4pPr indent="0" lvl="3" marL="0" algn="r">
              <a:spcBef>
                <a:spcPts val="0"/>
              </a:spcBef>
              <a:buNone/>
              <a:defRPr sz="1083">
                <a:solidFill>
                  <a:srgbClr val="7F7F7F"/>
                </a:solidFill>
                <a:latin typeface="Century Gothic"/>
                <a:ea typeface="Century Gothic"/>
                <a:cs typeface="Century Gothic"/>
                <a:sym typeface="Century Gothic"/>
              </a:defRPr>
            </a:lvl4pPr>
            <a:lvl5pPr indent="0" lvl="4" marL="0" algn="r">
              <a:spcBef>
                <a:spcPts val="0"/>
              </a:spcBef>
              <a:buNone/>
              <a:defRPr sz="1083">
                <a:solidFill>
                  <a:srgbClr val="7F7F7F"/>
                </a:solidFill>
                <a:latin typeface="Century Gothic"/>
                <a:ea typeface="Century Gothic"/>
                <a:cs typeface="Century Gothic"/>
                <a:sym typeface="Century Gothic"/>
              </a:defRPr>
            </a:lvl5pPr>
            <a:lvl6pPr indent="0" lvl="5" marL="0" algn="r">
              <a:spcBef>
                <a:spcPts val="0"/>
              </a:spcBef>
              <a:buNone/>
              <a:defRPr sz="1083">
                <a:solidFill>
                  <a:srgbClr val="7F7F7F"/>
                </a:solidFill>
                <a:latin typeface="Century Gothic"/>
                <a:ea typeface="Century Gothic"/>
                <a:cs typeface="Century Gothic"/>
                <a:sym typeface="Century Gothic"/>
              </a:defRPr>
            </a:lvl6pPr>
            <a:lvl7pPr indent="0" lvl="6" marL="0" algn="r">
              <a:spcBef>
                <a:spcPts val="0"/>
              </a:spcBef>
              <a:buNone/>
              <a:defRPr sz="1083">
                <a:solidFill>
                  <a:srgbClr val="7F7F7F"/>
                </a:solidFill>
                <a:latin typeface="Century Gothic"/>
                <a:ea typeface="Century Gothic"/>
                <a:cs typeface="Century Gothic"/>
                <a:sym typeface="Century Gothic"/>
              </a:defRPr>
            </a:lvl7pPr>
            <a:lvl8pPr indent="0" lvl="7" marL="0" algn="r">
              <a:spcBef>
                <a:spcPts val="0"/>
              </a:spcBef>
              <a:buNone/>
              <a:defRPr sz="1083">
                <a:solidFill>
                  <a:srgbClr val="7F7F7F"/>
                </a:solidFill>
                <a:latin typeface="Century Gothic"/>
                <a:ea typeface="Century Gothic"/>
                <a:cs typeface="Century Gothic"/>
                <a:sym typeface="Century Gothic"/>
              </a:defRPr>
            </a:lvl8pPr>
            <a:lvl9pPr indent="0" lvl="8" marL="0" algn="r">
              <a:spcBef>
                <a:spcPts val="0"/>
              </a:spcBef>
              <a:buNone/>
              <a:defRPr sz="1083">
                <a:solidFill>
                  <a:srgbClr val="7F7F7F"/>
                </a:solidFill>
                <a:latin typeface="Century Gothic"/>
                <a:ea typeface="Century Gothic"/>
                <a:cs typeface="Century Gothic"/>
                <a:sym typeface="Century Gothic"/>
              </a:defRPr>
            </a:lvl9pPr>
          </a:lstStyle>
          <a:p>
            <a:pPr indent="0" lvl="0" marL="0" rtl="0" algn="r">
              <a:spcBef>
                <a:spcPts val="0"/>
              </a:spcBef>
              <a:spcAft>
                <a:spcPts val="0"/>
              </a:spcAft>
              <a:buNone/>
            </a:pPr>
            <a:r>
              <a:rPr lang="en-US"/>
              <a:t>© PSHE Association 2024</a:t>
            </a:r>
            <a:endParaRPr>
              <a:solidFill>
                <a:schemeClr val="dk1"/>
              </a:solidFill>
            </a:endParaRPr>
          </a:p>
        </p:txBody>
      </p:sp>
      <p:pic>
        <p:nvPicPr>
          <p:cNvPr id="102" name="Google Shape;102;p34"/>
          <p:cNvPicPr preferRelativeResize="0"/>
          <p:nvPr/>
        </p:nvPicPr>
        <p:blipFill rotWithShape="1">
          <a:blip r:embed="rId3">
            <a:alphaModFix/>
          </a:blip>
          <a:srcRect b="0" l="0" r="0" t="0"/>
          <a:stretch/>
        </p:blipFill>
        <p:spPr>
          <a:xfrm>
            <a:off x="8091329" y="336172"/>
            <a:ext cx="1479391" cy="301845"/>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SF - full colour_2">
  <p:cSld name="P/SF - full colour_2">
    <p:bg>
      <p:bgPr>
        <a:solidFill>
          <a:schemeClr val="accent1"/>
        </a:solidFill>
      </p:bgPr>
    </p:bg>
    <p:spTree>
      <p:nvGrpSpPr>
        <p:cNvPr id="103" name="Shape 103"/>
        <p:cNvGrpSpPr/>
        <p:nvPr/>
      </p:nvGrpSpPr>
      <p:grpSpPr>
        <a:xfrm>
          <a:off x="0" y="0"/>
          <a:ext cx="0" cy="0"/>
          <a:chOff x="0" y="0"/>
          <a:chExt cx="0" cy="0"/>
        </a:xfrm>
      </p:grpSpPr>
      <p:sp>
        <p:nvSpPr>
          <p:cNvPr id="104" name="Google Shape;104;p37"/>
          <p:cNvSpPr txBox="1"/>
          <p:nvPr>
            <p:ph idx="1" type="body"/>
          </p:nvPr>
        </p:nvSpPr>
        <p:spPr>
          <a:xfrm>
            <a:off x="232915" y="1303304"/>
            <a:ext cx="4882010" cy="4368246"/>
          </a:xfrm>
          <a:prstGeom prst="rect">
            <a:avLst/>
          </a:prstGeom>
          <a:noFill/>
          <a:ln>
            <a:noFill/>
          </a:ln>
        </p:spPr>
        <p:txBody>
          <a:bodyPr anchorCtr="0" anchor="t" bIns="45700" lIns="91425" spcFirstLastPara="1" rIns="91425" wrap="square" tIns="45700">
            <a:normAutofit/>
          </a:bodyPr>
          <a:lstStyle>
            <a:lvl1pPr indent="-228600" lvl="0" marL="457200" algn="l">
              <a:lnSpc>
                <a:spcPct val="140000"/>
              </a:lnSpc>
              <a:spcBef>
                <a:spcPts val="1100"/>
              </a:spcBef>
              <a:spcAft>
                <a:spcPts val="0"/>
              </a:spcAft>
              <a:buClr>
                <a:schemeClr val="dk1"/>
              </a:buClr>
              <a:buSzPts val="2000"/>
              <a:buNone/>
              <a:defRPr sz="2000">
                <a:solidFill>
                  <a:schemeClr val="dk1"/>
                </a:solidFill>
              </a:defRPr>
            </a:lvl1pPr>
            <a:lvl2pPr indent="-342900" lvl="1" marL="914400" algn="l">
              <a:lnSpc>
                <a:spcPct val="90000"/>
              </a:lnSpc>
              <a:spcBef>
                <a:spcPts val="542"/>
              </a:spcBef>
              <a:spcAft>
                <a:spcPts val="0"/>
              </a:spcAft>
              <a:buClr>
                <a:schemeClr val="dk1"/>
              </a:buClr>
              <a:buSzPts val="1800"/>
              <a:buChar char="•"/>
              <a:defRPr/>
            </a:lvl2pPr>
            <a:lvl3pPr indent="-342900" lvl="2" marL="1371600" algn="l">
              <a:lnSpc>
                <a:spcPct val="90000"/>
              </a:lnSpc>
              <a:spcBef>
                <a:spcPts val="542"/>
              </a:spcBef>
              <a:spcAft>
                <a:spcPts val="0"/>
              </a:spcAft>
              <a:buClr>
                <a:schemeClr val="dk1"/>
              </a:buClr>
              <a:buSzPts val="1800"/>
              <a:buChar char="•"/>
              <a:defRPr/>
            </a:lvl3pPr>
            <a:lvl4pPr indent="-342900" lvl="3" marL="1828800" algn="l">
              <a:lnSpc>
                <a:spcPct val="90000"/>
              </a:lnSpc>
              <a:spcBef>
                <a:spcPts val="542"/>
              </a:spcBef>
              <a:spcAft>
                <a:spcPts val="0"/>
              </a:spcAft>
              <a:buClr>
                <a:schemeClr val="dk1"/>
              </a:buClr>
              <a:buSzPts val="1800"/>
              <a:buChar char="•"/>
              <a:defRPr/>
            </a:lvl4pPr>
            <a:lvl5pPr indent="-342900" lvl="4" marL="2286000" algn="l">
              <a:lnSpc>
                <a:spcPct val="90000"/>
              </a:lnSpc>
              <a:spcBef>
                <a:spcPts val="542"/>
              </a:spcBef>
              <a:spcAft>
                <a:spcPts val="0"/>
              </a:spcAft>
              <a:buClr>
                <a:schemeClr val="dk1"/>
              </a:buClr>
              <a:buSzPts val="1800"/>
              <a:buChar char="•"/>
              <a:defRPr/>
            </a:lvl5pPr>
            <a:lvl6pPr indent="-342900" lvl="5" marL="2743200" algn="l">
              <a:lnSpc>
                <a:spcPct val="90000"/>
              </a:lnSpc>
              <a:spcBef>
                <a:spcPts val="542"/>
              </a:spcBef>
              <a:spcAft>
                <a:spcPts val="0"/>
              </a:spcAft>
              <a:buClr>
                <a:schemeClr val="dk1"/>
              </a:buClr>
              <a:buSzPts val="1800"/>
              <a:buChar char="•"/>
              <a:defRPr/>
            </a:lvl6pPr>
            <a:lvl7pPr indent="-342900" lvl="6" marL="3200400" algn="l">
              <a:lnSpc>
                <a:spcPct val="90000"/>
              </a:lnSpc>
              <a:spcBef>
                <a:spcPts val="542"/>
              </a:spcBef>
              <a:spcAft>
                <a:spcPts val="0"/>
              </a:spcAft>
              <a:buClr>
                <a:schemeClr val="dk1"/>
              </a:buClr>
              <a:buSzPts val="1800"/>
              <a:buChar char="•"/>
              <a:defRPr/>
            </a:lvl7pPr>
            <a:lvl8pPr indent="-342900" lvl="7" marL="3657600" algn="l">
              <a:lnSpc>
                <a:spcPct val="90000"/>
              </a:lnSpc>
              <a:spcBef>
                <a:spcPts val="542"/>
              </a:spcBef>
              <a:spcAft>
                <a:spcPts val="0"/>
              </a:spcAft>
              <a:buClr>
                <a:schemeClr val="dk1"/>
              </a:buClr>
              <a:buSzPts val="1800"/>
              <a:buChar char="•"/>
              <a:defRPr/>
            </a:lvl8pPr>
            <a:lvl9pPr indent="-342900" lvl="8" marL="4114800" algn="l">
              <a:lnSpc>
                <a:spcPct val="90000"/>
              </a:lnSpc>
              <a:spcBef>
                <a:spcPts val="542"/>
              </a:spcBef>
              <a:spcAft>
                <a:spcPts val="0"/>
              </a:spcAft>
              <a:buClr>
                <a:schemeClr val="dk1"/>
              </a:buClr>
              <a:buSzPts val="1800"/>
              <a:buChar char="•"/>
              <a:defRPr/>
            </a:lvl9pPr>
          </a:lstStyle>
          <a:p/>
        </p:txBody>
      </p:sp>
      <p:sp>
        <p:nvSpPr>
          <p:cNvPr id="105" name="Google Shape;105;p37"/>
          <p:cNvSpPr txBox="1"/>
          <p:nvPr>
            <p:ph type="title"/>
          </p:nvPr>
        </p:nvSpPr>
        <p:spPr>
          <a:xfrm>
            <a:off x="233593" y="543878"/>
            <a:ext cx="4881332" cy="694054"/>
          </a:xfrm>
          <a:prstGeom prst="rect">
            <a:avLst/>
          </a:prstGeom>
          <a:noFill/>
          <a:ln>
            <a:noFill/>
          </a:ln>
        </p:spPr>
        <p:txBody>
          <a:bodyPr anchorCtr="0" anchor="b" bIns="45700" lIns="91425" spcFirstLastPara="1" rIns="91425" wrap="square" tIns="45700">
            <a:noAutofit/>
          </a:bodyPr>
          <a:lstStyle>
            <a:lvl1pPr lvl="0" algn="l">
              <a:lnSpc>
                <a:spcPct val="119444"/>
              </a:lnSpc>
              <a:spcBef>
                <a:spcPts val="2600"/>
              </a:spcBef>
              <a:spcAft>
                <a:spcPts val="0"/>
              </a:spcAft>
              <a:buClr>
                <a:schemeClr val="dk1"/>
              </a:buClr>
              <a:buSzPts val="3600"/>
              <a:buFont typeface="Century Gothic"/>
              <a:buNone/>
              <a:defRPr sz="36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6" name="Google Shape;106;p37"/>
          <p:cNvSpPr txBox="1"/>
          <p:nvPr>
            <p:ph idx="12" type="sldNum"/>
          </p:nvPr>
        </p:nvSpPr>
        <p:spPr>
          <a:xfrm>
            <a:off x="7438086" y="6411310"/>
            <a:ext cx="222885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1083">
                <a:solidFill>
                  <a:schemeClr val="lt1"/>
                </a:solidFill>
                <a:latin typeface="Century Gothic"/>
                <a:ea typeface="Century Gothic"/>
                <a:cs typeface="Century Gothic"/>
                <a:sym typeface="Century Gothic"/>
              </a:defRPr>
            </a:lvl1pPr>
            <a:lvl2pPr indent="0" lvl="1" marL="0" algn="r">
              <a:spcBef>
                <a:spcPts val="0"/>
              </a:spcBef>
              <a:buNone/>
              <a:defRPr sz="1083">
                <a:solidFill>
                  <a:schemeClr val="lt1"/>
                </a:solidFill>
                <a:latin typeface="Century Gothic"/>
                <a:ea typeface="Century Gothic"/>
                <a:cs typeface="Century Gothic"/>
                <a:sym typeface="Century Gothic"/>
              </a:defRPr>
            </a:lvl2pPr>
            <a:lvl3pPr indent="0" lvl="2" marL="0" algn="r">
              <a:spcBef>
                <a:spcPts val="0"/>
              </a:spcBef>
              <a:buNone/>
              <a:defRPr sz="1083">
                <a:solidFill>
                  <a:schemeClr val="lt1"/>
                </a:solidFill>
                <a:latin typeface="Century Gothic"/>
                <a:ea typeface="Century Gothic"/>
                <a:cs typeface="Century Gothic"/>
                <a:sym typeface="Century Gothic"/>
              </a:defRPr>
            </a:lvl3pPr>
            <a:lvl4pPr indent="0" lvl="3" marL="0" algn="r">
              <a:spcBef>
                <a:spcPts val="0"/>
              </a:spcBef>
              <a:buNone/>
              <a:defRPr sz="1083">
                <a:solidFill>
                  <a:schemeClr val="lt1"/>
                </a:solidFill>
                <a:latin typeface="Century Gothic"/>
                <a:ea typeface="Century Gothic"/>
                <a:cs typeface="Century Gothic"/>
                <a:sym typeface="Century Gothic"/>
              </a:defRPr>
            </a:lvl4pPr>
            <a:lvl5pPr indent="0" lvl="4" marL="0" algn="r">
              <a:spcBef>
                <a:spcPts val="0"/>
              </a:spcBef>
              <a:buNone/>
              <a:defRPr sz="1083">
                <a:solidFill>
                  <a:schemeClr val="lt1"/>
                </a:solidFill>
                <a:latin typeface="Century Gothic"/>
                <a:ea typeface="Century Gothic"/>
                <a:cs typeface="Century Gothic"/>
                <a:sym typeface="Century Gothic"/>
              </a:defRPr>
            </a:lvl5pPr>
            <a:lvl6pPr indent="0" lvl="5" marL="0" algn="r">
              <a:spcBef>
                <a:spcPts val="0"/>
              </a:spcBef>
              <a:buNone/>
              <a:defRPr sz="1083">
                <a:solidFill>
                  <a:schemeClr val="lt1"/>
                </a:solidFill>
                <a:latin typeface="Century Gothic"/>
                <a:ea typeface="Century Gothic"/>
                <a:cs typeface="Century Gothic"/>
                <a:sym typeface="Century Gothic"/>
              </a:defRPr>
            </a:lvl6pPr>
            <a:lvl7pPr indent="0" lvl="6" marL="0" algn="r">
              <a:spcBef>
                <a:spcPts val="0"/>
              </a:spcBef>
              <a:buNone/>
              <a:defRPr sz="1083">
                <a:solidFill>
                  <a:schemeClr val="lt1"/>
                </a:solidFill>
                <a:latin typeface="Century Gothic"/>
                <a:ea typeface="Century Gothic"/>
                <a:cs typeface="Century Gothic"/>
                <a:sym typeface="Century Gothic"/>
              </a:defRPr>
            </a:lvl7pPr>
            <a:lvl8pPr indent="0" lvl="7" marL="0" algn="r">
              <a:spcBef>
                <a:spcPts val="0"/>
              </a:spcBef>
              <a:buNone/>
              <a:defRPr sz="1083">
                <a:solidFill>
                  <a:schemeClr val="lt1"/>
                </a:solidFill>
                <a:latin typeface="Century Gothic"/>
                <a:ea typeface="Century Gothic"/>
                <a:cs typeface="Century Gothic"/>
                <a:sym typeface="Century Gothic"/>
              </a:defRPr>
            </a:lvl8pPr>
            <a:lvl9pPr indent="0" lvl="8" marL="0" algn="r">
              <a:spcBef>
                <a:spcPts val="0"/>
              </a:spcBef>
              <a:buNone/>
              <a:defRPr sz="1083">
                <a:solidFill>
                  <a:schemeClr val="lt1"/>
                </a:solidFill>
                <a:latin typeface="Century Gothic"/>
                <a:ea typeface="Century Gothic"/>
                <a:cs typeface="Century Gothic"/>
                <a:sym typeface="Century Gothic"/>
              </a:defRPr>
            </a:lvl9pPr>
          </a:lstStyle>
          <a:p>
            <a:pPr indent="0" lvl="0" marL="0" rtl="0" algn="r">
              <a:spcBef>
                <a:spcPts val="0"/>
              </a:spcBef>
              <a:spcAft>
                <a:spcPts val="0"/>
              </a:spcAft>
              <a:buNone/>
            </a:pPr>
            <a:r>
              <a:rPr lang="en-US"/>
              <a:t>© PSHE Association 2024</a:t>
            </a:r>
            <a:endParaRPr>
              <a:solidFill>
                <a:schemeClr val="dk1"/>
              </a:solidFill>
            </a:endParaRPr>
          </a:p>
        </p:txBody>
      </p:sp>
      <p:pic>
        <p:nvPicPr>
          <p:cNvPr descr="A close-up of a logo&#10;&#10;Description automatically generated" id="107" name="Google Shape;107;p37"/>
          <p:cNvPicPr preferRelativeResize="0"/>
          <p:nvPr/>
        </p:nvPicPr>
        <p:blipFill rotWithShape="1">
          <a:blip r:embed="rId2">
            <a:alphaModFix/>
          </a:blip>
          <a:srcRect b="0" l="0" r="0" t="0"/>
          <a:stretch/>
        </p:blipFill>
        <p:spPr>
          <a:xfrm>
            <a:off x="8091328" y="349230"/>
            <a:ext cx="1479392" cy="301845"/>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SF - full colour_4">
  <p:cSld name="P/SF - full colour_4">
    <p:bg>
      <p:bgPr>
        <a:solidFill>
          <a:schemeClr val="accent3"/>
        </a:solidFill>
      </p:bgPr>
    </p:bg>
    <p:spTree>
      <p:nvGrpSpPr>
        <p:cNvPr id="108" name="Shape 108"/>
        <p:cNvGrpSpPr/>
        <p:nvPr/>
      </p:nvGrpSpPr>
      <p:grpSpPr>
        <a:xfrm>
          <a:off x="0" y="0"/>
          <a:ext cx="0" cy="0"/>
          <a:chOff x="0" y="0"/>
          <a:chExt cx="0" cy="0"/>
        </a:xfrm>
      </p:grpSpPr>
      <p:sp>
        <p:nvSpPr>
          <p:cNvPr id="109" name="Google Shape;109;p38"/>
          <p:cNvSpPr txBox="1"/>
          <p:nvPr>
            <p:ph idx="1" type="body"/>
          </p:nvPr>
        </p:nvSpPr>
        <p:spPr>
          <a:xfrm>
            <a:off x="232915" y="1303304"/>
            <a:ext cx="4882010" cy="4368246"/>
          </a:xfrm>
          <a:prstGeom prst="rect">
            <a:avLst/>
          </a:prstGeom>
          <a:noFill/>
          <a:ln>
            <a:noFill/>
          </a:ln>
        </p:spPr>
        <p:txBody>
          <a:bodyPr anchorCtr="0" anchor="t" bIns="45700" lIns="91425" spcFirstLastPara="1" rIns="91425" wrap="square" tIns="45700">
            <a:normAutofit/>
          </a:bodyPr>
          <a:lstStyle>
            <a:lvl1pPr indent="-228600" lvl="0" marL="457200" algn="l">
              <a:lnSpc>
                <a:spcPct val="140000"/>
              </a:lnSpc>
              <a:spcBef>
                <a:spcPts val="1100"/>
              </a:spcBef>
              <a:spcAft>
                <a:spcPts val="0"/>
              </a:spcAft>
              <a:buClr>
                <a:schemeClr val="lt1"/>
              </a:buClr>
              <a:buSzPts val="2000"/>
              <a:buNone/>
              <a:defRPr sz="2000">
                <a:solidFill>
                  <a:schemeClr val="lt1"/>
                </a:solidFill>
              </a:defRPr>
            </a:lvl1pPr>
            <a:lvl2pPr indent="-342900" lvl="1" marL="914400" algn="l">
              <a:lnSpc>
                <a:spcPct val="90000"/>
              </a:lnSpc>
              <a:spcBef>
                <a:spcPts val="542"/>
              </a:spcBef>
              <a:spcAft>
                <a:spcPts val="0"/>
              </a:spcAft>
              <a:buClr>
                <a:schemeClr val="dk1"/>
              </a:buClr>
              <a:buSzPts val="1800"/>
              <a:buChar char="•"/>
              <a:defRPr/>
            </a:lvl2pPr>
            <a:lvl3pPr indent="-342900" lvl="2" marL="1371600" algn="l">
              <a:lnSpc>
                <a:spcPct val="90000"/>
              </a:lnSpc>
              <a:spcBef>
                <a:spcPts val="542"/>
              </a:spcBef>
              <a:spcAft>
                <a:spcPts val="0"/>
              </a:spcAft>
              <a:buClr>
                <a:schemeClr val="dk1"/>
              </a:buClr>
              <a:buSzPts val="1800"/>
              <a:buChar char="•"/>
              <a:defRPr/>
            </a:lvl3pPr>
            <a:lvl4pPr indent="-342900" lvl="3" marL="1828800" algn="l">
              <a:lnSpc>
                <a:spcPct val="90000"/>
              </a:lnSpc>
              <a:spcBef>
                <a:spcPts val="542"/>
              </a:spcBef>
              <a:spcAft>
                <a:spcPts val="0"/>
              </a:spcAft>
              <a:buClr>
                <a:schemeClr val="dk1"/>
              </a:buClr>
              <a:buSzPts val="1800"/>
              <a:buChar char="•"/>
              <a:defRPr/>
            </a:lvl4pPr>
            <a:lvl5pPr indent="-342900" lvl="4" marL="2286000" algn="l">
              <a:lnSpc>
                <a:spcPct val="90000"/>
              </a:lnSpc>
              <a:spcBef>
                <a:spcPts val="542"/>
              </a:spcBef>
              <a:spcAft>
                <a:spcPts val="0"/>
              </a:spcAft>
              <a:buClr>
                <a:schemeClr val="dk1"/>
              </a:buClr>
              <a:buSzPts val="1800"/>
              <a:buChar char="•"/>
              <a:defRPr/>
            </a:lvl5pPr>
            <a:lvl6pPr indent="-342900" lvl="5" marL="2743200" algn="l">
              <a:lnSpc>
                <a:spcPct val="90000"/>
              </a:lnSpc>
              <a:spcBef>
                <a:spcPts val="542"/>
              </a:spcBef>
              <a:spcAft>
                <a:spcPts val="0"/>
              </a:spcAft>
              <a:buClr>
                <a:schemeClr val="dk1"/>
              </a:buClr>
              <a:buSzPts val="1800"/>
              <a:buChar char="•"/>
              <a:defRPr/>
            </a:lvl6pPr>
            <a:lvl7pPr indent="-342900" lvl="6" marL="3200400" algn="l">
              <a:lnSpc>
                <a:spcPct val="90000"/>
              </a:lnSpc>
              <a:spcBef>
                <a:spcPts val="542"/>
              </a:spcBef>
              <a:spcAft>
                <a:spcPts val="0"/>
              </a:spcAft>
              <a:buClr>
                <a:schemeClr val="dk1"/>
              </a:buClr>
              <a:buSzPts val="1800"/>
              <a:buChar char="•"/>
              <a:defRPr/>
            </a:lvl7pPr>
            <a:lvl8pPr indent="-342900" lvl="7" marL="3657600" algn="l">
              <a:lnSpc>
                <a:spcPct val="90000"/>
              </a:lnSpc>
              <a:spcBef>
                <a:spcPts val="542"/>
              </a:spcBef>
              <a:spcAft>
                <a:spcPts val="0"/>
              </a:spcAft>
              <a:buClr>
                <a:schemeClr val="dk1"/>
              </a:buClr>
              <a:buSzPts val="1800"/>
              <a:buChar char="•"/>
              <a:defRPr/>
            </a:lvl8pPr>
            <a:lvl9pPr indent="-342900" lvl="8" marL="4114800" algn="l">
              <a:lnSpc>
                <a:spcPct val="90000"/>
              </a:lnSpc>
              <a:spcBef>
                <a:spcPts val="542"/>
              </a:spcBef>
              <a:spcAft>
                <a:spcPts val="0"/>
              </a:spcAft>
              <a:buClr>
                <a:schemeClr val="dk1"/>
              </a:buClr>
              <a:buSzPts val="1800"/>
              <a:buChar char="•"/>
              <a:defRPr/>
            </a:lvl9pPr>
          </a:lstStyle>
          <a:p/>
        </p:txBody>
      </p:sp>
      <p:sp>
        <p:nvSpPr>
          <p:cNvPr id="110" name="Google Shape;110;p38"/>
          <p:cNvSpPr txBox="1"/>
          <p:nvPr>
            <p:ph type="title"/>
          </p:nvPr>
        </p:nvSpPr>
        <p:spPr>
          <a:xfrm>
            <a:off x="233593" y="543878"/>
            <a:ext cx="4881332" cy="694054"/>
          </a:xfrm>
          <a:prstGeom prst="rect">
            <a:avLst/>
          </a:prstGeom>
          <a:noFill/>
          <a:ln>
            <a:noFill/>
          </a:ln>
        </p:spPr>
        <p:txBody>
          <a:bodyPr anchorCtr="0" anchor="b" bIns="45700" lIns="91425" spcFirstLastPara="1" rIns="91425" wrap="square" tIns="45700">
            <a:noAutofit/>
          </a:bodyPr>
          <a:lstStyle>
            <a:lvl1pPr lvl="0" algn="l">
              <a:lnSpc>
                <a:spcPct val="119444"/>
              </a:lnSpc>
              <a:spcBef>
                <a:spcPts val="2600"/>
              </a:spcBef>
              <a:spcAft>
                <a:spcPts val="0"/>
              </a:spcAft>
              <a:buClr>
                <a:schemeClr val="lt1"/>
              </a:buClr>
              <a:buSzPts val="3600"/>
              <a:buFont typeface="Century Gothic"/>
              <a:buNone/>
              <a:defRPr sz="36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1" name="Google Shape;111;p38"/>
          <p:cNvSpPr txBox="1"/>
          <p:nvPr>
            <p:ph idx="12" type="sldNum"/>
          </p:nvPr>
        </p:nvSpPr>
        <p:spPr>
          <a:xfrm>
            <a:off x="7438086" y="6411310"/>
            <a:ext cx="222885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1083">
                <a:solidFill>
                  <a:schemeClr val="lt1"/>
                </a:solidFill>
                <a:latin typeface="Century Gothic"/>
                <a:ea typeface="Century Gothic"/>
                <a:cs typeface="Century Gothic"/>
                <a:sym typeface="Century Gothic"/>
              </a:defRPr>
            </a:lvl1pPr>
            <a:lvl2pPr indent="0" lvl="1" marL="0" algn="r">
              <a:spcBef>
                <a:spcPts val="0"/>
              </a:spcBef>
              <a:buNone/>
              <a:defRPr sz="1083">
                <a:solidFill>
                  <a:schemeClr val="lt1"/>
                </a:solidFill>
                <a:latin typeface="Century Gothic"/>
                <a:ea typeface="Century Gothic"/>
                <a:cs typeface="Century Gothic"/>
                <a:sym typeface="Century Gothic"/>
              </a:defRPr>
            </a:lvl2pPr>
            <a:lvl3pPr indent="0" lvl="2" marL="0" algn="r">
              <a:spcBef>
                <a:spcPts val="0"/>
              </a:spcBef>
              <a:buNone/>
              <a:defRPr sz="1083">
                <a:solidFill>
                  <a:schemeClr val="lt1"/>
                </a:solidFill>
                <a:latin typeface="Century Gothic"/>
                <a:ea typeface="Century Gothic"/>
                <a:cs typeface="Century Gothic"/>
                <a:sym typeface="Century Gothic"/>
              </a:defRPr>
            </a:lvl3pPr>
            <a:lvl4pPr indent="0" lvl="3" marL="0" algn="r">
              <a:spcBef>
                <a:spcPts val="0"/>
              </a:spcBef>
              <a:buNone/>
              <a:defRPr sz="1083">
                <a:solidFill>
                  <a:schemeClr val="lt1"/>
                </a:solidFill>
                <a:latin typeface="Century Gothic"/>
                <a:ea typeface="Century Gothic"/>
                <a:cs typeface="Century Gothic"/>
                <a:sym typeface="Century Gothic"/>
              </a:defRPr>
            </a:lvl4pPr>
            <a:lvl5pPr indent="0" lvl="4" marL="0" algn="r">
              <a:spcBef>
                <a:spcPts val="0"/>
              </a:spcBef>
              <a:buNone/>
              <a:defRPr sz="1083">
                <a:solidFill>
                  <a:schemeClr val="lt1"/>
                </a:solidFill>
                <a:latin typeface="Century Gothic"/>
                <a:ea typeface="Century Gothic"/>
                <a:cs typeface="Century Gothic"/>
                <a:sym typeface="Century Gothic"/>
              </a:defRPr>
            </a:lvl5pPr>
            <a:lvl6pPr indent="0" lvl="5" marL="0" algn="r">
              <a:spcBef>
                <a:spcPts val="0"/>
              </a:spcBef>
              <a:buNone/>
              <a:defRPr sz="1083">
                <a:solidFill>
                  <a:schemeClr val="lt1"/>
                </a:solidFill>
                <a:latin typeface="Century Gothic"/>
                <a:ea typeface="Century Gothic"/>
                <a:cs typeface="Century Gothic"/>
                <a:sym typeface="Century Gothic"/>
              </a:defRPr>
            </a:lvl6pPr>
            <a:lvl7pPr indent="0" lvl="6" marL="0" algn="r">
              <a:spcBef>
                <a:spcPts val="0"/>
              </a:spcBef>
              <a:buNone/>
              <a:defRPr sz="1083">
                <a:solidFill>
                  <a:schemeClr val="lt1"/>
                </a:solidFill>
                <a:latin typeface="Century Gothic"/>
                <a:ea typeface="Century Gothic"/>
                <a:cs typeface="Century Gothic"/>
                <a:sym typeface="Century Gothic"/>
              </a:defRPr>
            </a:lvl7pPr>
            <a:lvl8pPr indent="0" lvl="7" marL="0" algn="r">
              <a:spcBef>
                <a:spcPts val="0"/>
              </a:spcBef>
              <a:buNone/>
              <a:defRPr sz="1083">
                <a:solidFill>
                  <a:schemeClr val="lt1"/>
                </a:solidFill>
                <a:latin typeface="Century Gothic"/>
                <a:ea typeface="Century Gothic"/>
                <a:cs typeface="Century Gothic"/>
                <a:sym typeface="Century Gothic"/>
              </a:defRPr>
            </a:lvl8pPr>
            <a:lvl9pPr indent="0" lvl="8" marL="0" algn="r">
              <a:spcBef>
                <a:spcPts val="0"/>
              </a:spcBef>
              <a:buNone/>
              <a:defRPr sz="1083">
                <a:solidFill>
                  <a:schemeClr val="lt1"/>
                </a:solidFill>
                <a:latin typeface="Century Gothic"/>
                <a:ea typeface="Century Gothic"/>
                <a:cs typeface="Century Gothic"/>
                <a:sym typeface="Century Gothic"/>
              </a:defRPr>
            </a:lvl9pPr>
          </a:lstStyle>
          <a:p>
            <a:pPr indent="0" lvl="0" marL="0" rtl="0" algn="r">
              <a:spcBef>
                <a:spcPts val="0"/>
              </a:spcBef>
              <a:spcAft>
                <a:spcPts val="0"/>
              </a:spcAft>
              <a:buNone/>
            </a:pPr>
            <a:r>
              <a:rPr lang="en-US"/>
              <a:t>© PSHE Association 2024</a:t>
            </a:r>
            <a:endParaRPr>
              <a:solidFill>
                <a:schemeClr val="dk1"/>
              </a:solidFill>
            </a:endParaRPr>
          </a:p>
        </p:txBody>
      </p:sp>
      <p:pic>
        <p:nvPicPr>
          <p:cNvPr descr="A close-up of a logo&#10;&#10;Description automatically generated" id="112" name="Google Shape;112;p38"/>
          <p:cNvPicPr preferRelativeResize="0"/>
          <p:nvPr/>
        </p:nvPicPr>
        <p:blipFill rotWithShape="1">
          <a:blip r:embed="rId2">
            <a:alphaModFix/>
          </a:blip>
          <a:srcRect b="0" l="0" r="0" t="0"/>
          <a:stretch/>
        </p:blipFill>
        <p:spPr>
          <a:xfrm>
            <a:off x="8091328" y="349230"/>
            <a:ext cx="1479392" cy="301845"/>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SF - full colour_1">
  <p:cSld name="P/SF - full colour_1">
    <p:bg>
      <p:bgPr>
        <a:solidFill>
          <a:schemeClr val="accent2"/>
        </a:solidFill>
      </p:bgPr>
    </p:bg>
    <p:spTree>
      <p:nvGrpSpPr>
        <p:cNvPr id="113" name="Shape 113"/>
        <p:cNvGrpSpPr/>
        <p:nvPr/>
      </p:nvGrpSpPr>
      <p:grpSpPr>
        <a:xfrm>
          <a:off x="0" y="0"/>
          <a:ext cx="0" cy="0"/>
          <a:chOff x="0" y="0"/>
          <a:chExt cx="0" cy="0"/>
        </a:xfrm>
      </p:grpSpPr>
      <p:sp>
        <p:nvSpPr>
          <p:cNvPr id="114" name="Google Shape;114;p39"/>
          <p:cNvSpPr txBox="1"/>
          <p:nvPr>
            <p:ph type="title"/>
          </p:nvPr>
        </p:nvSpPr>
        <p:spPr>
          <a:xfrm>
            <a:off x="233593" y="543878"/>
            <a:ext cx="4881332" cy="694054"/>
          </a:xfrm>
          <a:prstGeom prst="rect">
            <a:avLst/>
          </a:prstGeom>
          <a:noFill/>
          <a:ln>
            <a:noFill/>
          </a:ln>
        </p:spPr>
        <p:txBody>
          <a:bodyPr anchorCtr="0" anchor="b" bIns="45700" lIns="91425" spcFirstLastPara="1" rIns="91425" wrap="square" tIns="45700">
            <a:noAutofit/>
          </a:bodyPr>
          <a:lstStyle>
            <a:lvl1pPr lvl="0" algn="l">
              <a:lnSpc>
                <a:spcPct val="119444"/>
              </a:lnSpc>
              <a:spcBef>
                <a:spcPts val="2600"/>
              </a:spcBef>
              <a:spcAft>
                <a:spcPts val="0"/>
              </a:spcAft>
              <a:buClr>
                <a:schemeClr val="dk1"/>
              </a:buClr>
              <a:buSzPts val="3600"/>
              <a:buFont typeface="Century Gothic"/>
              <a:buNone/>
              <a:defRPr sz="36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5" name="Google Shape;115;p39"/>
          <p:cNvSpPr txBox="1"/>
          <p:nvPr>
            <p:ph idx="1" type="body"/>
          </p:nvPr>
        </p:nvSpPr>
        <p:spPr>
          <a:xfrm>
            <a:off x="232915" y="1303304"/>
            <a:ext cx="4882010" cy="4368246"/>
          </a:xfrm>
          <a:prstGeom prst="rect">
            <a:avLst/>
          </a:prstGeom>
          <a:noFill/>
          <a:ln>
            <a:noFill/>
          </a:ln>
        </p:spPr>
        <p:txBody>
          <a:bodyPr anchorCtr="0" anchor="t" bIns="45700" lIns="91425" spcFirstLastPara="1" rIns="91425" wrap="square" tIns="45700">
            <a:normAutofit/>
          </a:bodyPr>
          <a:lstStyle>
            <a:lvl1pPr indent="-228600" lvl="0" marL="457200" algn="l">
              <a:lnSpc>
                <a:spcPct val="140000"/>
              </a:lnSpc>
              <a:spcBef>
                <a:spcPts val="1100"/>
              </a:spcBef>
              <a:spcAft>
                <a:spcPts val="0"/>
              </a:spcAft>
              <a:buClr>
                <a:schemeClr val="dk1"/>
              </a:buClr>
              <a:buSzPts val="2000"/>
              <a:buNone/>
              <a:defRPr sz="2000">
                <a:solidFill>
                  <a:schemeClr val="dk1"/>
                </a:solidFill>
              </a:defRPr>
            </a:lvl1pPr>
            <a:lvl2pPr indent="-342900" lvl="1" marL="914400" algn="l">
              <a:lnSpc>
                <a:spcPct val="90000"/>
              </a:lnSpc>
              <a:spcBef>
                <a:spcPts val="542"/>
              </a:spcBef>
              <a:spcAft>
                <a:spcPts val="0"/>
              </a:spcAft>
              <a:buClr>
                <a:schemeClr val="dk1"/>
              </a:buClr>
              <a:buSzPts val="1800"/>
              <a:buChar char="•"/>
              <a:defRPr/>
            </a:lvl2pPr>
            <a:lvl3pPr indent="-342900" lvl="2" marL="1371600" algn="l">
              <a:lnSpc>
                <a:spcPct val="90000"/>
              </a:lnSpc>
              <a:spcBef>
                <a:spcPts val="542"/>
              </a:spcBef>
              <a:spcAft>
                <a:spcPts val="0"/>
              </a:spcAft>
              <a:buClr>
                <a:schemeClr val="dk1"/>
              </a:buClr>
              <a:buSzPts val="1800"/>
              <a:buChar char="•"/>
              <a:defRPr/>
            </a:lvl3pPr>
            <a:lvl4pPr indent="-342900" lvl="3" marL="1828800" algn="l">
              <a:lnSpc>
                <a:spcPct val="90000"/>
              </a:lnSpc>
              <a:spcBef>
                <a:spcPts val="542"/>
              </a:spcBef>
              <a:spcAft>
                <a:spcPts val="0"/>
              </a:spcAft>
              <a:buClr>
                <a:schemeClr val="dk1"/>
              </a:buClr>
              <a:buSzPts val="1800"/>
              <a:buChar char="•"/>
              <a:defRPr/>
            </a:lvl4pPr>
            <a:lvl5pPr indent="-342900" lvl="4" marL="2286000" algn="l">
              <a:lnSpc>
                <a:spcPct val="90000"/>
              </a:lnSpc>
              <a:spcBef>
                <a:spcPts val="542"/>
              </a:spcBef>
              <a:spcAft>
                <a:spcPts val="0"/>
              </a:spcAft>
              <a:buClr>
                <a:schemeClr val="dk1"/>
              </a:buClr>
              <a:buSzPts val="1800"/>
              <a:buChar char="•"/>
              <a:defRPr/>
            </a:lvl5pPr>
            <a:lvl6pPr indent="-342900" lvl="5" marL="2743200" algn="l">
              <a:lnSpc>
                <a:spcPct val="90000"/>
              </a:lnSpc>
              <a:spcBef>
                <a:spcPts val="542"/>
              </a:spcBef>
              <a:spcAft>
                <a:spcPts val="0"/>
              </a:spcAft>
              <a:buClr>
                <a:schemeClr val="dk1"/>
              </a:buClr>
              <a:buSzPts val="1800"/>
              <a:buChar char="•"/>
              <a:defRPr/>
            </a:lvl6pPr>
            <a:lvl7pPr indent="-342900" lvl="6" marL="3200400" algn="l">
              <a:lnSpc>
                <a:spcPct val="90000"/>
              </a:lnSpc>
              <a:spcBef>
                <a:spcPts val="542"/>
              </a:spcBef>
              <a:spcAft>
                <a:spcPts val="0"/>
              </a:spcAft>
              <a:buClr>
                <a:schemeClr val="dk1"/>
              </a:buClr>
              <a:buSzPts val="1800"/>
              <a:buChar char="•"/>
              <a:defRPr/>
            </a:lvl7pPr>
            <a:lvl8pPr indent="-342900" lvl="7" marL="3657600" algn="l">
              <a:lnSpc>
                <a:spcPct val="90000"/>
              </a:lnSpc>
              <a:spcBef>
                <a:spcPts val="542"/>
              </a:spcBef>
              <a:spcAft>
                <a:spcPts val="0"/>
              </a:spcAft>
              <a:buClr>
                <a:schemeClr val="dk1"/>
              </a:buClr>
              <a:buSzPts val="1800"/>
              <a:buChar char="•"/>
              <a:defRPr/>
            </a:lvl8pPr>
            <a:lvl9pPr indent="-342900" lvl="8" marL="4114800" algn="l">
              <a:lnSpc>
                <a:spcPct val="90000"/>
              </a:lnSpc>
              <a:spcBef>
                <a:spcPts val="542"/>
              </a:spcBef>
              <a:spcAft>
                <a:spcPts val="0"/>
              </a:spcAft>
              <a:buClr>
                <a:schemeClr val="dk1"/>
              </a:buClr>
              <a:buSzPts val="1800"/>
              <a:buChar char="•"/>
              <a:defRPr/>
            </a:lvl9pPr>
          </a:lstStyle>
          <a:p/>
        </p:txBody>
      </p:sp>
      <p:sp>
        <p:nvSpPr>
          <p:cNvPr id="116" name="Google Shape;116;p39"/>
          <p:cNvSpPr txBox="1"/>
          <p:nvPr>
            <p:ph idx="12" type="sldNum"/>
          </p:nvPr>
        </p:nvSpPr>
        <p:spPr>
          <a:xfrm>
            <a:off x="7438086" y="6411310"/>
            <a:ext cx="222885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1083">
                <a:solidFill>
                  <a:schemeClr val="lt1"/>
                </a:solidFill>
                <a:latin typeface="Century Gothic"/>
                <a:ea typeface="Century Gothic"/>
                <a:cs typeface="Century Gothic"/>
                <a:sym typeface="Century Gothic"/>
              </a:defRPr>
            </a:lvl1pPr>
            <a:lvl2pPr indent="0" lvl="1" marL="0" algn="r">
              <a:spcBef>
                <a:spcPts val="0"/>
              </a:spcBef>
              <a:buNone/>
              <a:defRPr sz="1083">
                <a:solidFill>
                  <a:schemeClr val="lt1"/>
                </a:solidFill>
                <a:latin typeface="Century Gothic"/>
                <a:ea typeface="Century Gothic"/>
                <a:cs typeface="Century Gothic"/>
                <a:sym typeface="Century Gothic"/>
              </a:defRPr>
            </a:lvl2pPr>
            <a:lvl3pPr indent="0" lvl="2" marL="0" algn="r">
              <a:spcBef>
                <a:spcPts val="0"/>
              </a:spcBef>
              <a:buNone/>
              <a:defRPr sz="1083">
                <a:solidFill>
                  <a:schemeClr val="lt1"/>
                </a:solidFill>
                <a:latin typeface="Century Gothic"/>
                <a:ea typeface="Century Gothic"/>
                <a:cs typeface="Century Gothic"/>
                <a:sym typeface="Century Gothic"/>
              </a:defRPr>
            </a:lvl3pPr>
            <a:lvl4pPr indent="0" lvl="3" marL="0" algn="r">
              <a:spcBef>
                <a:spcPts val="0"/>
              </a:spcBef>
              <a:buNone/>
              <a:defRPr sz="1083">
                <a:solidFill>
                  <a:schemeClr val="lt1"/>
                </a:solidFill>
                <a:latin typeface="Century Gothic"/>
                <a:ea typeface="Century Gothic"/>
                <a:cs typeface="Century Gothic"/>
                <a:sym typeface="Century Gothic"/>
              </a:defRPr>
            </a:lvl4pPr>
            <a:lvl5pPr indent="0" lvl="4" marL="0" algn="r">
              <a:spcBef>
                <a:spcPts val="0"/>
              </a:spcBef>
              <a:buNone/>
              <a:defRPr sz="1083">
                <a:solidFill>
                  <a:schemeClr val="lt1"/>
                </a:solidFill>
                <a:latin typeface="Century Gothic"/>
                <a:ea typeface="Century Gothic"/>
                <a:cs typeface="Century Gothic"/>
                <a:sym typeface="Century Gothic"/>
              </a:defRPr>
            </a:lvl5pPr>
            <a:lvl6pPr indent="0" lvl="5" marL="0" algn="r">
              <a:spcBef>
                <a:spcPts val="0"/>
              </a:spcBef>
              <a:buNone/>
              <a:defRPr sz="1083">
                <a:solidFill>
                  <a:schemeClr val="lt1"/>
                </a:solidFill>
                <a:latin typeface="Century Gothic"/>
                <a:ea typeface="Century Gothic"/>
                <a:cs typeface="Century Gothic"/>
                <a:sym typeface="Century Gothic"/>
              </a:defRPr>
            </a:lvl6pPr>
            <a:lvl7pPr indent="0" lvl="6" marL="0" algn="r">
              <a:spcBef>
                <a:spcPts val="0"/>
              </a:spcBef>
              <a:buNone/>
              <a:defRPr sz="1083">
                <a:solidFill>
                  <a:schemeClr val="lt1"/>
                </a:solidFill>
                <a:latin typeface="Century Gothic"/>
                <a:ea typeface="Century Gothic"/>
                <a:cs typeface="Century Gothic"/>
                <a:sym typeface="Century Gothic"/>
              </a:defRPr>
            </a:lvl7pPr>
            <a:lvl8pPr indent="0" lvl="7" marL="0" algn="r">
              <a:spcBef>
                <a:spcPts val="0"/>
              </a:spcBef>
              <a:buNone/>
              <a:defRPr sz="1083">
                <a:solidFill>
                  <a:schemeClr val="lt1"/>
                </a:solidFill>
                <a:latin typeface="Century Gothic"/>
                <a:ea typeface="Century Gothic"/>
                <a:cs typeface="Century Gothic"/>
                <a:sym typeface="Century Gothic"/>
              </a:defRPr>
            </a:lvl8pPr>
            <a:lvl9pPr indent="0" lvl="8" marL="0" algn="r">
              <a:spcBef>
                <a:spcPts val="0"/>
              </a:spcBef>
              <a:buNone/>
              <a:defRPr sz="1083">
                <a:solidFill>
                  <a:schemeClr val="lt1"/>
                </a:solidFill>
                <a:latin typeface="Century Gothic"/>
                <a:ea typeface="Century Gothic"/>
                <a:cs typeface="Century Gothic"/>
                <a:sym typeface="Century Gothic"/>
              </a:defRPr>
            </a:lvl9pPr>
          </a:lstStyle>
          <a:p>
            <a:pPr indent="0" lvl="0" marL="0" rtl="0" algn="r">
              <a:spcBef>
                <a:spcPts val="0"/>
              </a:spcBef>
              <a:spcAft>
                <a:spcPts val="0"/>
              </a:spcAft>
              <a:buNone/>
            </a:pPr>
            <a:r>
              <a:rPr lang="en-US"/>
              <a:t>© PSHE Association 2024</a:t>
            </a:r>
            <a:endParaRPr>
              <a:solidFill>
                <a:schemeClr val="dk1"/>
              </a:solidFill>
            </a:endParaRPr>
          </a:p>
        </p:txBody>
      </p:sp>
      <p:pic>
        <p:nvPicPr>
          <p:cNvPr descr="A close-up of a logo&#10;&#10;Description automatically generated" id="117" name="Google Shape;117;p39"/>
          <p:cNvPicPr preferRelativeResize="0"/>
          <p:nvPr/>
        </p:nvPicPr>
        <p:blipFill rotWithShape="1">
          <a:blip r:embed="rId2">
            <a:alphaModFix/>
          </a:blip>
          <a:srcRect b="0" l="0" r="0" t="0"/>
          <a:stretch/>
        </p:blipFill>
        <p:spPr>
          <a:xfrm>
            <a:off x="8091328" y="349230"/>
            <a:ext cx="1479392" cy="301845"/>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SF - full colour_3">
  <p:cSld name="P/SF - full colour_3">
    <p:bg>
      <p:bgPr>
        <a:solidFill>
          <a:schemeClr val="accent4"/>
        </a:solidFill>
      </p:bgPr>
    </p:bg>
    <p:spTree>
      <p:nvGrpSpPr>
        <p:cNvPr id="118" name="Shape 118"/>
        <p:cNvGrpSpPr/>
        <p:nvPr/>
      </p:nvGrpSpPr>
      <p:grpSpPr>
        <a:xfrm>
          <a:off x="0" y="0"/>
          <a:ext cx="0" cy="0"/>
          <a:chOff x="0" y="0"/>
          <a:chExt cx="0" cy="0"/>
        </a:xfrm>
      </p:grpSpPr>
      <p:sp>
        <p:nvSpPr>
          <p:cNvPr id="119" name="Google Shape;119;p40"/>
          <p:cNvSpPr txBox="1"/>
          <p:nvPr>
            <p:ph idx="1" type="body"/>
          </p:nvPr>
        </p:nvSpPr>
        <p:spPr>
          <a:xfrm>
            <a:off x="232915" y="1303304"/>
            <a:ext cx="4882010" cy="4368246"/>
          </a:xfrm>
          <a:prstGeom prst="rect">
            <a:avLst/>
          </a:prstGeom>
          <a:noFill/>
          <a:ln>
            <a:noFill/>
          </a:ln>
        </p:spPr>
        <p:txBody>
          <a:bodyPr anchorCtr="0" anchor="t" bIns="45700" lIns="91425" spcFirstLastPara="1" rIns="91425" wrap="square" tIns="45700">
            <a:normAutofit/>
          </a:bodyPr>
          <a:lstStyle>
            <a:lvl1pPr indent="-228600" lvl="0" marL="457200" algn="l">
              <a:lnSpc>
                <a:spcPct val="140000"/>
              </a:lnSpc>
              <a:spcBef>
                <a:spcPts val="1100"/>
              </a:spcBef>
              <a:spcAft>
                <a:spcPts val="0"/>
              </a:spcAft>
              <a:buClr>
                <a:schemeClr val="lt1"/>
              </a:buClr>
              <a:buSzPts val="2000"/>
              <a:buNone/>
              <a:defRPr sz="2000">
                <a:solidFill>
                  <a:schemeClr val="lt1"/>
                </a:solidFill>
              </a:defRPr>
            </a:lvl1pPr>
            <a:lvl2pPr indent="-342900" lvl="1" marL="914400" algn="l">
              <a:lnSpc>
                <a:spcPct val="90000"/>
              </a:lnSpc>
              <a:spcBef>
                <a:spcPts val="542"/>
              </a:spcBef>
              <a:spcAft>
                <a:spcPts val="0"/>
              </a:spcAft>
              <a:buClr>
                <a:schemeClr val="dk1"/>
              </a:buClr>
              <a:buSzPts val="1800"/>
              <a:buChar char="•"/>
              <a:defRPr/>
            </a:lvl2pPr>
            <a:lvl3pPr indent="-342900" lvl="2" marL="1371600" algn="l">
              <a:lnSpc>
                <a:spcPct val="90000"/>
              </a:lnSpc>
              <a:spcBef>
                <a:spcPts val="542"/>
              </a:spcBef>
              <a:spcAft>
                <a:spcPts val="0"/>
              </a:spcAft>
              <a:buClr>
                <a:schemeClr val="dk1"/>
              </a:buClr>
              <a:buSzPts val="1800"/>
              <a:buChar char="•"/>
              <a:defRPr/>
            </a:lvl3pPr>
            <a:lvl4pPr indent="-342900" lvl="3" marL="1828800" algn="l">
              <a:lnSpc>
                <a:spcPct val="90000"/>
              </a:lnSpc>
              <a:spcBef>
                <a:spcPts val="542"/>
              </a:spcBef>
              <a:spcAft>
                <a:spcPts val="0"/>
              </a:spcAft>
              <a:buClr>
                <a:schemeClr val="dk1"/>
              </a:buClr>
              <a:buSzPts val="1800"/>
              <a:buChar char="•"/>
              <a:defRPr/>
            </a:lvl4pPr>
            <a:lvl5pPr indent="-342900" lvl="4" marL="2286000" algn="l">
              <a:lnSpc>
                <a:spcPct val="90000"/>
              </a:lnSpc>
              <a:spcBef>
                <a:spcPts val="542"/>
              </a:spcBef>
              <a:spcAft>
                <a:spcPts val="0"/>
              </a:spcAft>
              <a:buClr>
                <a:schemeClr val="dk1"/>
              </a:buClr>
              <a:buSzPts val="1800"/>
              <a:buChar char="•"/>
              <a:defRPr/>
            </a:lvl5pPr>
            <a:lvl6pPr indent="-342900" lvl="5" marL="2743200" algn="l">
              <a:lnSpc>
                <a:spcPct val="90000"/>
              </a:lnSpc>
              <a:spcBef>
                <a:spcPts val="542"/>
              </a:spcBef>
              <a:spcAft>
                <a:spcPts val="0"/>
              </a:spcAft>
              <a:buClr>
                <a:schemeClr val="dk1"/>
              </a:buClr>
              <a:buSzPts val="1800"/>
              <a:buChar char="•"/>
              <a:defRPr/>
            </a:lvl6pPr>
            <a:lvl7pPr indent="-342900" lvl="6" marL="3200400" algn="l">
              <a:lnSpc>
                <a:spcPct val="90000"/>
              </a:lnSpc>
              <a:spcBef>
                <a:spcPts val="542"/>
              </a:spcBef>
              <a:spcAft>
                <a:spcPts val="0"/>
              </a:spcAft>
              <a:buClr>
                <a:schemeClr val="dk1"/>
              </a:buClr>
              <a:buSzPts val="1800"/>
              <a:buChar char="•"/>
              <a:defRPr/>
            </a:lvl7pPr>
            <a:lvl8pPr indent="-342900" lvl="7" marL="3657600" algn="l">
              <a:lnSpc>
                <a:spcPct val="90000"/>
              </a:lnSpc>
              <a:spcBef>
                <a:spcPts val="542"/>
              </a:spcBef>
              <a:spcAft>
                <a:spcPts val="0"/>
              </a:spcAft>
              <a:buClr>
                <a:schemeClr val="dk1"/>
              </a:buClr>
              <a:buSzPts val="1800"/>
              <a:buChar char="•"/>
              <a:defRPr/>
            </a:lvl8pPr>
            <a:lvl9pPr indent="-342900" lvl="8" marL="4114800" algn="l">
              <a:lnSpc>
                <a:spcPct val="90000"/>
              </a:lnSpc>
              <a:spcBef>
                <a:spcPts val="542"/>
              </a:spcBef>
              <a:spcAft>
                <a:spcPts val="0"/>
              </a:spcAft>
              <a:buClr>
                <a:schemeClr val="dk1"/>
              </a:buClr>
              <a:buSzPts val="1800"/>
              <a:buChar char="•"/>
              <a:defRPr/>
            </a:lvl9pPr>
          </a:lstStyle>
          <a:p/>
        </p:txBody>
      </p:sp>
      <p:sp>
        <p:nvSpPr>
          <p:cNvPr id="120" name="Google Shape;120;p40"/>
          <p:cNvSpPr txBox="1"/>
          <p:nvPr>
            <p:ph type="title"/>
          </p:nvPr>
        </p:nvSpPr>
        <p:spPr>
          <a:xfrm>
            <a:off x="233593" y="543878"/>
            <a:ext cx="4881332" cy="694054"/>
          </a:xfrm>
          <a:prstGeom prst="rect">
            <a:avLst/>
          </a:prstGeom>
          <a:noFill/>
          <a:ln>
            <a:noFill/>
          </a:ln>
        </p:spPr>
        <p:txBody>
          <a:bodyPr anchorCtr="0" anchor="b" bIns="45700" lIns="91425" spcFirstLastPara="1" rIns="91425" wrap="square" tIns="45700">
            <a:noAutofit/>
          </a:bodyPr>
          <a:lstStyle>
            <a:lvl1pPr lvl="0" algn="l">
              <a:lnSpc>
                <a:spcPct val="119444"/>
              </a:lnSpc>
              <a:spcBef>
                <a:spcPts val="2600"/>
              </a:spcBef>
              <a:spcAft>
                <a:spcPts val="0"/>
              </a:spcAft>
              <a:buClr>
                <a:schemeClr val="lt1"/>
              </a:buClr>
              <a:buSzPts val="3600"/>
              <a:buFont typeface="Century Gothic"/>
              <a:buNone/>
              <a:defRPr sz="36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1" name="Google Shape;121;p40"/>
          <p:cNvSpPr txBox="1"/>
          <p:nvPr>
            <p:ph idx="12" type="sldNum"/>
          </p:nvPr>
        </p:nvSpPr>
        <p:spPr>
          <a:xfrm>
            <a:off x="7438086" y="6411310"/>
            <a:ext cx="222885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1083">
                <a:solidFill>
                  <a:schemeClr val="lt1"/>
                </a:solidFill>
                <a:latin typeface="Century Gothic"/>
                <a:ea typeface="Century Gothic"/>
                <a:cs typeface="Century Gothic"/>
                <a:sym typeface="Century Gothic"/>
              </a:defRPr>
            </a:lvl1pPr>
            <a:lvl2pPr indent="0" lvl="1" marL="0" algn="r">
              <a:spcBef>
                <a:spcPts val="0"/>
              </a:spcBef>
              <a:buNone/>
              <a:defRPr sz="1083">
                <a:solidFill>
                  <a:schemeClr val="lt1"/>
                </a:solidFill>
                <a:latin typeface="Century Gothic"/>
                <a:ea typeface="Century Gothic"/>
                <a:cs typeface="Century Gothic"/>
                <a:sym typeface="Century Gothic"/>
              </a:defRPr>
            </a:lvl2pPr>
            <a:lvl3pPr indent="0" lvl="2" marL="0" algn="r">
              <a:spcBef>
                <a:spcPts val="0"/>
              </a:spcBef>
              <a:buNone/>
              <a:defRPr sz="1083">
                <a:solidFill>
                  <a:schemeClr val="lt1"/>
                </a:solidFill>
                <a:latin typeface="Century Gothic"/>
                <a:ea typeface="Century Gothic"/>
                <a:cs typeface="Century Gothic"/>
                <a:sym typeface="Century Gothic"/>
              </a:defRPr>
            </a:lvl3pPr>
            <a:lvl4pPr indent="0" lvl="3" marL="0" algn="r">
              <a:spcBef>
                <a:spcPts val="0"/>
              </a:spcBef>
              <a:buNone/>
              <a:defRPr sz="1083">
                <a:solidFill>
                  <a:schemeClr val="lt1"/>
                </a:solidFill>
                <a:latin typeface="Century Gothic"/>
                <a:ea typeface="Century Gothic"/>
                <a:cs typeface="Century Gothic"/>
                <a:sym typeface="Century Gothic"/>
              </a:defRPr>
            </a:lvl4pPr>
            <a:lvl5pPr indent="0" lvl="4" marL="0" algn="r">
              <a:spcBef>
                <a:spcPts val="0"/>
              </a:spcBef>
              <a:buNone/>
              <a:defRPr sz="1083">
                <a:solidFill>
                  <a:schemeClr val="lt1"/>
                </a:solidFill>
                <a:latin typeface="Century Gothic"/>
                <a:ea typeface="Century Gothic"/>
                <a:cs typeface="Century Gothic"/>
                <a:sym typeface="Century Gothic"/>
              </a:defRPr>
            </a:lvl5pPr>
            <a:lvl6pPr indent="0" lvl="5" marL="0" algn="r">
              <a:spcBef>
                <a:spcPts val="0"/>
              </a:spcBef>
              <a:buNone/>
              <a:defRPr sz="1083">
                <a:solidFill>
                  <a:schemeClr val="lt1"/>
                </a:solidFill>
                <a:latin typeface="Century Gothic"/>
                <a:ea typeface="Century Gothic"/>
                <a:cs typeface="Century Gothic"/>
                <a:sym typeface="Century Gothic"/>
              </a:defRPr>
            </a:lvl6pPr>
            <a:lvl7pPr indent="0" lvl="6" marL="0" algn="r">
              <a:spcBef>
                <a:spcPts val="0"/>
              </a:spcBef>
              <a:buNone/>
              <a:defRPr sz="1083">
                <a:solidFill>
                  <a:schemeClr val="lt1"/>
                </a:solidFill>
                <a:latin typeface="Century Gothic"/>
                <a:ea typeface="Century Gothic"/>
                <a:cs typeface="Century Gothic"/>
                <a:sym typeface="Century Gothic"/>
              </a:defRPr>
            </a:lvl7pPr>
            <a:lvl8pPr indent="0" lvl="7" marL="0" algn="r">
              <a:spcBef>
                <a:spcPts val="0"/>
              </a:spcBef>
              <a:buNone/>
              <a:defRPr sz="1083">
                <a:solidFill>
                  <a:schemeClr val="lt1"/>
                </a:solidFill>
                <a:latin typeface="Century Gothic"/>
                <a:ea typeface="Century Gothic"/>
                <a:cs typeface="Century Gothic"/>
                <a:sym typeface="Century Gothic"/>
              </a:defRPr>
            </a:lvl8pPr>
            <a:lvl9pPr indent="0" lvl="8" marL="0" algn="r">
              <a:spcBef>
                <a:spcPts val="0"/>
              </a:spcBef>
              <a:buNone/>
              <a:defRPr sz="1083">
                <a:solidFill>
                  <a:schemeClr val="lt1"/>
                </a:solidFill>
                <a:latin typeface="Century Gothic"/>
                <a:ea typeface="Century Gothic"/>
                <a:cs typeface="Century Gothic"/>
                <a:sym typeface="Century Gothic"/>
              </a:defRPr>
            </a:lvl9pPr>
          </a:lstStyle>
          <a:p>
            <a:pPr indent="0" lvl="0" marL="0" rtl="0" algn="r">
              <a:spcBef>
                <a:spcPts val="0"/>
              </a:spcBef>
              <a:spcAft>
                <a:spcPts val="0"/>
              </a:spcAft>
              <a:buNone/>
            </a:pPr>
            <a:r>
              <a:rPr lang="en-US"/>
              <a:t>© PSHE Association 2024</a:t>
            </a:r>
            <a:endParaRPr>
              <a:solidFill>
                <a:schemeClr val="dk1"/>
              </a:solidFill>
            </a:endParaRPr>
          </a:p>
        </p:txBody>
      </p:sp>
      <p:pic>
        <p:nvPicPr>
          <p:cNvPr descr="A close-up of a logo&#10;&#10;Description automatically generated" id="122" name="Google Shape;122;p40"/>
          <p:cNvPicPr preferRelativeResize="0"/>
          <p:nvPr/>
        </p:nvPicPr>
        <p:blipFill rotWithShape="1">
          <a:blip r:embed="rId2">
            <a:alphaModFix/>
          </a:blip>
          <a:srcRect b="0" l="0" r="0" t="0"/>
          <a:stretch/>
        </p:blipFill>
        <p:spPr>
          <a:xfrm>
            <a:off x="8091328" y="349230"/>
            <a:ext cx="1479392" cy="301845"/>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SF - Lesson title_1">
  <p:cSld name="P/SF - Lesson title_1">
    <p:bg>
      <p:bgPr>
        <a:solidFill>
          <a:schemeClr val="accent2"/>
        </a:solidFill>
      </p:bgPr>
    </p:bg>
    <p:spTree>
      <p:nvGrpSpPr>
        <p:cNvPr id="123" name="Shape 123"/>
        <p:cNvGrpSpPr/>
        <p:nvPr/>
      </p:nvGrpSpPr>
      <p:grpSpPr>
        <a:xfrm>
          <a:off x="0" y="0"/>
          <a:ext cx="0" cy="0"/>
          <a:chOff x="0" y="0"/>
          <a:chExt cx="0" cy="0"/>
        </a:xfrm>
      </p:grpSpPr>
      <p:sp>
        <p:nvSpPr>
          <p:cNvPr id="124" name="Google Shape;124;p32"/>
          <p:cNvSpPr txBox="1"/>
          <p:nvPr/>
        </p:nvSpPr>
        <p:spPr>
          <a:xfrm>
            <a:off x="7239000" y="6408420"/>
            <a:ext cx="184731"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800">
              <a:solidFill>
                <a:schemeClr val="lt1"/>
              </a:solidFill>
              <a:latin typeface="Calibri"/>
              <a:ea typeface="Calibri"/>
              <a:cs typeface="Calibri"/>
              <a:sym typeface="Calibri"/>
            </a:endParaRPr>
          </a:p>
        </p:txBody>
      </p:sp>
      <p:sp>
        <p:nvSpPr>
          <p:cNvPr id="125" name="Google Shape;125;p32"/>
          <p:cNvSpPr txBox="1"/>
          <p:nvPr>
            <p:ph idx="1" type="body"/>
          </p:nvPr>
        </p:nvSpPr>
        <p:spPr>
          <a:xfrm>
            <a:off x="0" y="197801"/>
            <a:ext cx="1859280" cy="498475"/>
          </a:xfrm>
          <a:prstGeom prst="rect">
            <a:avLst/>
          </a:prstGeom>
          <a:solidFill>
            <a:schemeClr val="dk2"/>
          </a:solidFill>
          <a:ln>
            <a:noFill/>
          </a:ln>
        </p:spPr>
        <p:txBody>
          <a:bodyPr anchorCtr="0" anchor="ctr" bIns="45700" lIns="91425" spcFirstLastPara="1" rIns="91425" wrap="square" tIns="45700">
            <a:normAutofit/>
          </a:bodyPr>
          <a:lstStyle>
            <a:lvl1pPr indent="-228600" lvl="0" marL="457200" algn="l">
              <a:lnSpc>
                <a:spcPct val="90000"/>
              </a:lnSpc>
              <a:spcBef>
                <a:spcPts val="1083"/>
              </a:spcBef>
              <a:spcAft>
                <a:spcPts val="0"/>
              </a:spcAft>
              <a:buClr>
                <a:schemeClr val="lt1"/>
              </a:buClr>
              <a:buSzPts val="2400"/>
              <a:buNone/>
              <a:defRPr sz="2400">
                <a:solidFill>
                  <a:schemeClr val="lt1"/>
                </a:solidFill>
                <a:latin typeface="Century Gothic"/>
                <a:ea typeface="Century Gothic"/>
                <a:cs typeface="Century Gothic"/>
                <a:sym typeface="Century Gothic"/>
              </a:defRPr>
            </a:lvl1pPr>
            <a:lvl2pPr indent="-228600" lvl="1" marL="914400" algn="l">
              <a:lnSpc>
                <a:spcPct val="90000"/>
              </a:lnSpc>
              <a:spcBef>
                <a:spcPts val="542"/>
              </a:spcBef>
              <a:spcAft>
                <a:spcPts val="0"/>
              </a:spcAft>
              <a:buClr>
                <a:schemeClr val="lt1"/>
              </a:buClr>
              <a:buSzPts val="2600"/>
              <a:buNone/>
              <a:defRPr/>
            </a:lvl2pPr>
            <a:lvl3pPr indent="-228600" lvl="2" marL="1371600" algn="l">
              <a:lnSpc>
                <a:spcPct val="90000"/>
              </a:lnSpc>
              <a:spcBef>
                <a:spcPts val="542"/>
              </a:spcBef>
              <a:spcAft>
                <a:spcPts val="0"/>
              </a:spcAft>
              <a:buClr>
                <a:schemeClr val="lt1"/>
              </a:buClr>
              <a:buSzPts val="2167"/>
              <a:buNone/>
              <a:defRPr/>
            </a:lvl3pPr>
            <a:lvl4pPr indent="-228600" lvl="3" marL="1828800" algn="l">
              <a:lnSpc>
                <a:spcPct val="90000"/>
              </a:lnSpc>
              <a:spcBef>
                <a:spcPts val="542"/>
              </a:spcBef>
              <a:spcAft>
                <a:spcPts val="0"/>
              </a:spcAft>
              <a:buClr>
                <a:schemeClr val="lt1"/>
              </a:buClr>
              <a:buSzPts val="1950"/>
              <a:buNone/>
              <a:defRPr/>
            </a:lvl4pPr>
            <a:lvl5pPr indent="-228600" lvl="4" marL="2286000" algn="l">
              <a:lnSpc>
                <a:spcPct val="90000"/>
              </a:lnSpc>
              <a:spcBef>
                <a:spcPts val="542"/>
              </a:spcBef>
              <a:spcAft>
                <a:spcPts val="0"/>
              </a:spcAft>
              <a:buClr>
                <a:schemeClr val="lt1"/>
              </a:buClr>
              <a:buSzPts val="1950"/>
              <a:buNone/>
              <a:defRPr/>
            </a:lvl5pPr>
            <a:lvl6pPr indent="-342900" lvl="5" marL="2743200" algn="l">
              <a:lnSpc>
                <a:spcPct val="90000"/>
              </a:lnSpc>
              <a:spcBef>
                <a:spcPts val="542"/>
              </a:spcBef>
              <a:spcAft>
                <a:spcPts val="0"/>
              </a:spcAft>
              <a:buClr>
                <a:schemeClr val="lt1"/>
              </a:buClr>
              <a:buSzPts val="1800"/>
              <a:buChar char="•"/>
              <a:defRPr/>
            </a:lvl6pPr>
            <a:lvl7pPr indent="-342900" lvl="6" marL="3200400" algn="l">
              <a:lnSpc>
                <a:spcPct val="90000"/>
              </a:lnSpc>
              <a:spcBef>
                <a:spcPts val="542"/>
              </a:spcBef>
              <a:spcAft>
                <a:spcPts val="0"/>
              </a:spcAft>
              <a:buClr>
                <a:schemeClr val="lt1"/>
              </a:buClr>
              <a:buSzPts val="1800"/>
              <a:buChar char="•"/>
              <a:defRPr/>
            </a:lvl7pPr>
            <a:lvl8pPr indent="-342900" lvl="7" marL="3657600" algn="l">
              <a:lnSpc>
                <a:spcPct val="90000"/>
              </a:lnSpc>
              <a:spcBef>
                <a:spcPts val="542"/>
              </a:spcBef>
              <a:spcAft>
                <a:spcPts val="0"/>
              </a:spcAft>
              <a:buClr>
                <a:schemeClr val="lt1"/>
              </a:buClr>
              <a:buSzPts val="1800"/>
              <a:buChar char="•"/>
              <a:defRPr/>
            </a:lvl8pPr>
            <a:lvl9pPr indent="-342900" lvl="8" marL="4114800" algn="l">
              <a:lnSpc>
                <a:spcPct val="90000"/>
              </a:lnSpc>
              <a:spcBef>
                <a:spcPts val="542"/>
              </a:spcBef>
              <a:spcAft>
                <a:spcPts val="0"/>
              </a:spcAft>
              <a:buClr>
                <a:schemeClr val="lt1"/>
              </a:buClr>
              <a:buSzPts val="1800"/>
              <a:buChar char="•"/>
              <a:defRPr/>
            </a:lvl9pPr>
          </a:lstStyle>
          <a:p/>
        </p:txBody>
      </p:sp>
      <p:sp>
        <p:nvSpPr>
          <p:cNvPr id="126" name="Google Shape;126;p32"/>
          <p:cNvSpPr txBox="1"/>
          <p:nvPr>
            <p:ph type="title"/>
          </p:nvPr>
        </p:nvSpPr>
        <p:spPr>
          <a:xfrm>
            <a:off x="232082" y="1271142"/>
            <a:ext cx="5151120" cy="1325563"/>
          </a:xfrm>
          <a:prstGeom prst="rect">
            <a:avLst/>
          </a:prstGeom>
          <a:noFill/>
          <a:ln>
            <a:noFill/>
          </a:ln>
        </p:spPr>
        <p:txBody>
          <a:bodyPr anchorCtr="0" anchor="ctr" bIns="45700" lIns="91425" spcFirstLastPara="1" rIns="91425" wrap="square" tIns="45700">
            <a:normAutofit/>
          </a:bodyPr>
          <a:lstStyle>
            <a:lvl1pPr lvl="0" algn="l">
              <a:lnSpc>
                <a:spcPct val="113461"/>
              </a:lnSpc>
              <a:spcBef>
                <a:spcPts val="4200"/>
              </a:spcBef>
              <a:spcAft>
                <a:spcPts val="0"/>
              </a:spcAft>
              <a:buClr>
                <a:schemeClr val="dk1"/>
              </a:buClr>
              <a:buSzPts val="5200"/>
              <a:buFont typeface="Century Gothic"/>
              <a:buNone/>
              <a:defRPr sz="52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7" name="Google Shape;127;p32"/>
          <p:cNvSpPr txBox="1"/>
          <p:nvPr>
            <p:ph idx="12" type="sldNum"/>
          </p:nvPr>
        </p:nvSpPr>
        <p:spPr>
          <a:xfrm>
            <a:off x="7438086" y="6411310"/>
            <a:ext cx="222885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1083">
                <a:solidFill>
                  <a:schemeClr val="lt1"/>
                </a:solidFill>
                <a:latin typeface="Century Gothic"/>
                <a:ea typeface="Century Gothic"/>
                <a:cs typeface="Century Gothic"/>
                <a:sym typeface="Century Gothic"/>
              </a:defRPr>
            </a:lvl1pPr>
            <a:lvl2pPr indent="0" lvl="1" marL="0" algn="r">
              <a:spcBef>
                <a:spcPts val="0"/>
              </a:spcBef>
              <a:buNone/>
              <a:defRPr sz="1083">
                <a:solidFill>
                  <a:schemeClr val="lt1"/>
                </a:solidFill>
                <a:latin typeface="Century Gothic"/>
                <a:ea typeface="Century Gothic"/>
                <a:cs typeface="Century Gothic"/>
                <a:sym typeface="Century Gothic"/>
              </a:defRPr>
            </a:lvl2pPr>
            <a:lvl3pPr indent="0" lvl="2" marL="0" algn="r">
              <a:spcBef>
                <a:spcPts val="0"/>
              </a:spcBef>
              <a:buNone/>
              <a:defRPr sz="1083">
                <a:solidFill>
                  <a:schemeClr val="lt1"/>
                </a:solidFill>
                <a:latin typeface="Century Gothic"/>
                <a:ea typeface="Century Gothic"/>
                <a:cs typeface="Century Gothic"/>
                <a:sym typeface="Century Gothic"/>
              </a:defRPr>
            </a:lvl3pPr>
            <a:lvl4pPr indent="0" lvl="3" marL="0" algn="r">
              <a:spcBef>
                <a:spcPts val="0"/>
              </a:spcBef>
              <a:buNone/>
              <a:defRPr sz="1083">
                <a:solidFill>
                  <a:schemeClr val="lt1"/>
                </a:solidFill>
                <a:latin typeface="Century Gothic"/>
                <a:ea typeface="Century Gothic"/>
                <a:cs typeface="Century Gothic"/>
                <a:sym typeface="Century Gothic"/>
              </a:defRPr>
            </a:lvl4pPr>
            <a:lvl5pPr indent="0" lvl="4" marL="0" algn="r">
              <a:spcBef>
                <a:spcPts val="0"/>
              </a:spcBef>
              <a:buNone/>
              <a:defRPr sz="1083">
                <a:solidFill>
                  <a:schemeClr val="lt1"/>
                </a:solidFill>
                <a:latin typeface="Century Gothic"/>
                <a:ea typeface="Century Gothic"/>
                <a:cs typeface="Century Gothic"/>
                <a:sym typeface="Century Gothic"/>
              </a:defRPr>
            </a:lvl5pPr>
            <a:lvl6pPr indent="0" lvl="5" marL="0" algn="r">
              <a:spcBef>
                <a:spcPts val="0"/>
              </a:spcBef>
              <a:buNone/>
              <a:defRPr sz="1083">
                <a:solidFill>
                  <a:schemeClr val="lt1"/>
                </a:solidFill>
                <a:latin typeface="Century Gothic"/>
                <a:ea typeface="Century Gothic"/>
                <a:cs typeface="Century Gothic"/>
                <a:sym typeface="Century Gothic"/>
              </a:defRPr>
            </a:lvl6pPr>
            <a:lvl7pPr indent="0" lvl="6" marL="0" algn="r">
              <a:spcBef>
                <a:spcPts val="0"/>
              </a:spcBef>
              <a:buNone/>
              <a:defRPr sz="1083">
                <a:solidFill>
                  <a:schemeClr val="lt1"/>
                </a:solidFill>
                <a:latin typeface="Century Gothic"/>
                <a:ea typeface="Century Gothic"/>
                <a:cs typeface="Century Gothic"/>
                <a:sym typeface="Century Gothic"/>
              </a:defRPr>
            </a:lvl7pPr>
            <a:lvl8pPr indent="0" lvl="7" marL="0" algn="r">
              <a:spcBef>
                <a:spcPts val="0"/>
              </a:spcBef>
              <a:buNone/>
              <a:defRPr sz="1083">
                <a:solidFill>
                  <a:schemeClr val="lt1"/>
                </a:solidFill>
                <a:latin typeface="Century Gothic"/>
                <a:ea typeface="Century Gothic"/>
                <a:cs typeface="Century Gothic"/>
                <a:sym typeface="Century Gothic"/>
              </a:defRPr>
            </a:lvl8pPr>
            <a:lvl9pPr indent="0" lvl="8" marL="0" algn="r">
              <a:spcBef>
                <a:spcPts val="0"/>
              </a:spcBef>
              <a:buNone/>
              <a:defRPr sz="1083">
                <a:solidFill>
                  <a:schemeClr val="lt1"/>
                </a:solidFill>
                <a:latin typeface="Century Gothic"/>
                <a:ea typeface="Century Gothic"/>
                <a:cs typeface="Century Gothic"/>
                <a:sym typeface="Century Gothic"/>
              </a:defRPr>
            </a:lvl9pPr>
          </a:lstStyle>
          <a:p>
            <a:pPr indent="0" lvl="0" marL="0" rtl="0" algn="r">
              <a:spcBef>
                <a:spcPts val="0"/>
              </a:spcBef>
              <a:spcAft>
                <a:spcPts val="0"/>
              </a:spcAft>
              <a:buNone/>
            </a:pPr>
            <a:r>
              <a:rPr lang="en-US"/>
              <a:t>© PSHE Association 2024</a:t>
            </a:r>
            <a:endParaRPr>
              <a:solidFill>
                <a:schemeClr val="dk1"/>
              </a:solidFill>
            </a:endParaRPr>
          </a:p>
        </p:txBody>
      </p:sp>
      <p:pic>
        <p:nvPicPr>
          <p:cNvPr descr="A close-up of a logo&#10;&#10;Description automatically generated" id="128" name="Google Shape;128;p32"/>
          <p:cNvPicPr preferRelativeResize="0"/>
          <p:nvPr/>
        </p:nvPicPr>
        <p:blipFill rotWithShape="1">
          <a:blip r:embed="rId2">
            <a:alphaModFix/>
          </a:blip>
          <a:srcRect b="0" l="0" r="0" t="0"/>
          <a:stretch/>
        </p:blipFill>
        <p:spPr>
          <a:xfrm>
            <a:off x="8091328" y="349230"/>
            <a:ext cx="1479392" cy="301845"/>
          </a:xfrm>
          <a:prstGeom prst="rect">
            <a:avLst/>
          </a:prstGeom>
          <a:noFill/>
          <a:ln>
            <a:noFill/>
          </a:ln>
        </p:spPr>
      </p:pic>
    </p:spTree>
  </p:cSld>
  <p:clrMapOvr>
    <a:masterClrMapping/>
  </p:clrMapOvr>
  <p:extLst>
    <p:ext uri="{DCECCB84-F9BA-43D5-87BE-67443E8EF086}">
      <p15:sldGuideLst>
        <p15:guide id="1" orient="horz" pos="2160">
          <p15:clr>
            <a:srgbClr val="FBAE40"/>
          </p15:clr>
        </p15:guide>
        <p15:guide id="2" pos="312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SF - Lesson title_2">
  <p:cSld name="P/SF - Lesson title_2">
    <p:bg>
      <p:bgPr>
        <a:solidFill>
          <a:schemeClr val="accent1"/>
        </a:solidFill>
      </p:bgPr>
    </p:bg>
    <p:spTree>
      <p:nvGrpSpPr>
        <p:cNvPr id="129" name="Shape 129"/>
        <p:cNvGrpSpPr/>
        <p:nvPr/>
      </p:nvGrpSpPr>
      <p:grpSpPr>
        <a:xfrm>
          <a:off x="0" y="0"/>
          <a:ext cx="0" cy="0"/>
          <a:chOff x="0" y="0"/>
          <a:chExt cx="0" cy="0"/>
        </a:xfrm>
      </p:grpSpPr>
      <p:sp>
        <p:nvSpPr>
          <p:cNvPr id="130" name="Google Shape;130;p43"/>
          <p:cNvSpPr txBox="1"/>
          <p:nvPr/>
        </p:nvSpPr>
        <p:spPr>
          <a:xfrm>
            <a:off x="7239000" y="6408420"/>
            <a:ext cx="184731"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800">
              <a:solidFill>
                <a:schemeClr val="lt1"/>
              </a:solidFill>
              <a:latin typeface="Calibri"/>
              <a:ea typeface="Calibri"/>
              <a:cs typeface="Calibri"/>
              <a:sym typeface="Calibri"/>
            </a:endParaRPr>
          </a:p>
        </p:txBody>
      </p:sp>
      <p:sp>
        <p:nvSpPr>
          <p:cNvPr id="131" name="Google Shape;131;p43"/>
          <p:cNvSpPr txBox="1"/>
          <p:nvPr>
            <p:ph type="title"/>
          </p:nvPr>
        </p:nvSpPr>
        <p:spPr>
          <a:xfrm>
            <a:off x="232082" y="1271142"/>
            <a:ext cx="5151120" cy="1325563"/>
          </a:xfrm>
          <a:prstGeom prst="rect">
            <a:avLst/>
          </a:prstGeom>
          <a:noFill/>
          <a:ln>
            <a:noFill/>
          </a:ln>
        </p:spPr>
        <p:txBody>
          <a:bodyPr anchorCtr="0" anchor="ctr" bIns="45700" lIns="91425" spcFirstLastPara="1" rIns="91425" wrap="square" tIns="45700">
            <a:normAutofit/>
          </a:bodyPr>
          <a:lstStyle>
            <a:lvl1pPr lvl="0" algn="l">
              <a:lnSpc>
                <a:spcPct val="113461"/>
              </a:lnSpc>
              <a:spcBef>
                <a:spcPts val="4200"/>
              </a:spcBef>
              <a:spcAft>
                <a:spcPts val="0"/>
              </a:spcAft>
              <a:buClr>
                <a:schemeClr val="dk1"/>
              </a:buClr>
              <a:buSzPts val="5200"/>
              <a:buFont typeface="Century Gothic"/>
              <a:buNone/>
              <a:defRPr sz="52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2" name="Google Shape;132;p43"/>
          <p:cNvSpPr txBox="1"/>
          <p:nvPr>
            <p:ph idx="12" type="sldNum"/>
          </p:nvPr>
        </p:nvSpPr>
        <p:spPr>
          <a:xfrm>
            <a:off x="7438086" y="6411310"/>
            <a:ext cx="222885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1083">
                <a:solidFill>
                  <a:schemeClr val="lt1"/>
                </a:solidFill>
                <a:latin typeface="Century Gothic"/>
                <a:ea typeface="Century Gothic"/>
                <a:cs typeface="Century Gothic"/>
                <a:sym typeface="Century Gothic"/>
              </a:defRPr>
            </a:lvl1pPr>
            <a:lvl2pPr indent="0" lvl="1" marL="0" algn="r">
              <a:spcBef>
                <a:spcPts val="0"/>
              </a:spcBef>
              <a:buNone/>
              <a:defRPr sz="1083">
                <a:solidFill>
                  <a:schemeClr val="lt1"/>
                </a:solidFill>
                <a:latin typeface="Century Gothic"/>
                <a:ea typeface="Century Gothic"/>
                <a:cs typeface="Century Gothic"/>
                <a:sym typeface="Century Gothic"/>
              </a:defRPr>
            </a:lvl2pPr>
            <a:lvl3pPr indent="0" lvl="2" marL="0" algn="r">
              <a:spcBef>
                <a:spcPts val="0"/>
              </a:spcBef>
              <a:buNone/>
              <a:defRPr sz="1083">
                <a:solidFill>
                  <a:schemeClr val="lt1"/>
                </a:solidFill>
                <a:latin typeface="Century Gothic"/>
                <a:ea typeface="Century Gothic"/>
                <a:cs typeface="Century Gothic"/>
                <a:sym typeface="Century Gothic"/>
              </a:defRPr>
            </a:lvl3pPr>
            <a:lvl4pPr indent="0" lvl="3" marL="0" algn="r">
              <a:spcBef>
                <a:spcPts val="0"/>
              </a:spcBef>
              <a:buNone/>
              <a:defRPr sz="1083">
                <a:solidFill>
                  <a:schemeClr val="lt1"/>
                </a:solidFill>
                <a:latin typeface="Century Gothic"/>
                <a:ea typeface="Century Gothic"/>
                <a:cs typeface="Century Gothic"/>
                <a:sym typeface="Century Gothic"/>
              </a:defRPr>
            </a:lvl4pPr>
            <a:lvl5pPr indent="0" lvl="4" marL="0" algn="r">
              <a:spcBef>
                <a:spcPts val="0"/>
              </a:spcBef>
              <a:buNone/>
              <a:defRPr sz="1083">
                <a:solidFill>
                  <a:schemeClr val="lt1"/>
                </a:solidFill>
                <a:latin typeface="Century Gothic"/>
                <a:ea typeface="Century Gothic"/>
                <a:cs typeface="Century Gothic"/>
                <a:sym typeface="Century Gothic"/>
              </a:defRPr>
            </a:lvl5pPr>
            <a:lvl6pPr indent="0" lvl="5" marL="0" algn="r">
              <a:spcBef>
                <a:spcPts val="0"/>
              </a:spcBef>
              <a:buNone/>
              <a:defRPr sz="1083">
                <a:solidFill>
                  <a:schemeClr val="lt1"/>
                </a:solidFill>
                <a:latin typeface="Century Gothic"/>
                <a:ea typeface="Century Gothic"/>
                <a:cs typeface="Century Gothic"/>
                <a:sym typeface="Century Gothic"/>
              </a:defRPr>
            </a:lvl6pPr>
            <a:lvl7pPr indent="0" lvl="6" marL="0" algn="r">
              <a:spcBef>
                <a:spcPts val="0"/>
              </a:spcBef>
              <a:buNone/>
              <a:defRPr sz="1083">
                <a:solidFill>
                  <a:schemeClr val="lt1"/>
                </a:solidFill>
                <a:latin typeface="Century Gothic"/>
                <a:ea typeface="Century Gothic"/>
                <a:cs typeface="Century Gothic"/>
                <a:sym typeface="Century Gothic"/>
              </a:defRPr>
            </a:lvl7pPr>
            <a:lvl8pPr indent="0" lvl="7" marL="0" algn="r">
              <a:spcBef>
                <a:spcPts val="0"/>
              </a:spcBef>
              <a:buNone/>
              <a:defRPr sz="1083">
                <a:solidFill>
                  <a:schemeClr val="lt1"/>
                </a:solidFill>
                <a:latin typeface="Century Gothic"/>
                <a:ea typeface="Century Gothic"/>
                <a:cs typeface="Century Gothic"/>
                <a:sym typeface="Century Gothic"/>
              </a:defRPr>
            </a:lvl8pPr>
            <a:lvl9pPr indent="0" lvl="8" marL="0" algn="r">
              <a:spcBef>
                <a:spcPts val="0"/>
              </a:spcBef>
              <a:buNone/>
              <a:defRPr sz="1083">
                <a:solidFill>
                  <a:schemeClr val="lt1"/>
                </a:solidFill>
                <a:latin typeface="Century Gothic"/>
                <a:ea typeface="Century Gothic"/>
                <a:cs typeface="Century Gothic"/>
                <a:sym typeface="Century Gothic"/>
              </a:defRPr>
            </a:lvl9pPr>
          </a:lstStyle>
          <a:p>
            <a:pPr indent="0" lvl="0" marL="0" rtl="0" algn="r">
              <a:spcBef>
                <a:spcPts val="0"/>
              </a:spcBef>
              <a:spcAft>
                <a:spcPts val="0"/>
              </a:spcAft>
              <a:buNone/>
            </a:pPr>
            <a:r>
              <a:rPr lang="en-US"/>
              <a:t>© PSHE Association 2024</a:t>
            </a:r>
            <a:endParaRPr>
              <a:solidFill>
                <a:schemeClr val="dk1"/>
              </a:solidFill>
            </a:endParaRPr>
          </a:p>
        </p:txBody>
      </p:sp>
      <p:pic>
        <p:nvPicPr>
          <p:cNvPr descr="A close-up of a logo&#10;&#10;Description automatically generated" id="133" name="Google Shape;133;p43"/>
          <p:cNvPicPr preferRelativeResize="0"/>
          <p:nvPr/>
        </p:nvPicPr>
        <p:blipFill rotWithShape="1">
          <a:blip r:embed="rId2">
            <a:alphaModFix/>
          </a:blip>
          <a:srcRect b="0" l="0" r="0" t="0"/>
          <a:stretch/>
        </p:blipFill>
        <p:spPr>
          <a:xfrm>
            <a:off x="8091328" y="349230"/>
            <a:ext cx="1479392" cy="301845"/>
          </a:xfrm>
          <a:prstGeom prst="rect">
            <a:avLst/>
          </a:prstGeom>
          <a:noFill/>
          <a:ln>
            <a:noFill/>
          </a:ln>
        </p:spPr>
      </p:pic>
      <p:sp>
        <p:nvSpPr>
          <p:cNvPr id="134" name="Google Shape;134;p43"/>
          <p:cNvSpPr txBox="1"/>
          <p:nvPr>
            <p:ph idx="1" type="body"/>
          </p:nvPr>
        </p:nvSpPr>
        <p:spPr>
          <a:xfrm>
            <a:off x="0" y="197801"/>
            <a:ext cx="1859280" cy="498475"/>
          </a:xfrm>
          <a:prstGeom prst="rect">
            <a:avLst/>
          </a:prstGeom>
          <a:solidFill>
            <a:schemeClr val="dk2"/>
          </a:solidFill>
          <a:ln>
            <a:noFill/>
          </a:ln>
        </p:spPr>
        <p:txBody>
          <a:bodyPr anchorCtr="0" anchor="ctr" bIns="45700" lIns="91425" spcFirstLastPara="1" rIns="91425" wrap="square" tIns="45700">
            <a:normAutofit/>
          </a:bodyPr>
          <a:lstStyle>
            <a:lvl1pPr indent="-228600" lvl="0" marL="457200" algn="l">
              <a:lnSpc>
                <a:spcPct val="90000"/>
              </a:lnSpc>
              <a:spcBef>
                <a:spcPts val="1083"/>
              </a:spcBef>
              <a:spcAft>
                <a:spcPts val="0"/>
              </a:spcAft>
              <a:buClr>
                <a:schemeClr val="lt1"/>
              </a:buClr>
              <a:buSzPts val="2400"/>
              <a:buNone/>
              <a:defRPr sz="2400">
                <a:solidFill>
                  <a:schemeClr val="lt1"/>
                </a:solidFill>
                <a:latin typeface="Century Gothic"/>
                <a:ea typeface="Century Gothic"/>
                <a:cs typeface="Century Gothic"/>
                <a:sym typeface="Century Gothic"/>
              </a:defRPr>
            </a:lvl1pPr>
            <a:lvl2pPr indent="-228600" lvl="1" marL="914400" algn="l">
              <a:lnSpc>
                <a:spcPct val="90000"/>
              </a:lnSpc>
              <a:spcBef>
                <a:spcPts val="542"/>
              </a:spcBef>
              <a:spcAft>
                <a:spcPts val="0"/>
              </a:spcAft>
              <a:buClr>
                <a:schemeClr val="lt1"/>
              </a:buClr>
              <a:buSzPts val="2600"/>
              <a:buNone/>
              <a:defRPr/>
            </a:lvl2pPr>
            <a:lvl3pPr indent="-228600" lvl="2" marL="1371600" algn="l">
              <a:lnSpc>
                <a:spcPct val="90000"/>
              </a:lnSpc>
              <a:spcBef>
                <a:spcPts val="542"/>
              </a:spcBef>
              <a:spcAft>
                <a:spcPts val="0"/>
              </a:spcAft>
              <a:buClr>
                <a:schemeClr val="lt1"/>
              </a:buClr>
              <a:buSzPts val="2167"/>
              <a:buNone/>
              <a:defRPr/>
            </a:lvl3pPr>
            <a:lvl4pPr indent="-228600" lvl="3" marL="1828800" algn="l">
              <a:lnSpc>
                <a:spcPct val="90000"/>
              </a:lnSpc>
              <a:spcBef>
                <a:spcPts val="542"/>
              </a:spcBef>
              <a:spcAft>
                <a:spcPts val="0"/>
              </a:spcAft>
              <a:buClr>
                <a:schemeClr val="lt1"/>
              </a:buClr>
              <a:buSzPts val="1950"/>
              <a:buNone/>
              <a:defRPr/>
            </a:lvl4pPr>
            <a:lvl5pPr indent="-228600" lvl="4" marL="2286000" algn="l">
              <a:lnSpc>
                <a:spcPct val="90000"/>
              </a:lnSpc>
              <a:spcBef>
                <a:spcPts val="542"/>
              </a:spcBef>
              <a:spcAft>
                <a:spcPts val="0"/>
              </a:spcAft>
              <a:buClr>
                <a:schemeClr val="lt1"/>
              </a:buClr>
              <a:buSzPts val="1950"/>
              <a:buNone/>
              <a:defRPr/>
            </a:lvl5pPr>
            <a:lvl6pPr indent="-342900" lvl="5" marL="2743200" algn="l">
              <a:lnSpc>
                <a:spcPct val="90000"/>
              </a:lnSpc>
              <a:spcBef>
                <a:spcPts val="542"/>
              </a:spcBef>
              <a:spcAft>
                <a:spcPts val="0"/>
              </a:spcAft>
              <a:buClr>
                <a:schemeClr val="lt1"/>
              </a:buClr>
              <a:buSzPts val="1800"/>
              <a:buChar char="•"/>
              <a:defRPr/>
            </a:lvl6pPr>
            <a:lvl7pPr indent="-342900" lvl="6" marL="3200400" algn="l">
              <a:lnSpc>
                <a:spcPct val="90000"/>
              </a:lnSpc>
              <a:spcBef>
                <a:spcPts val="542"/>
              </a:spcBef>
              <a:spcAft>
                <a:spcPts val="0"/>
              </a:spcAft>
              <a:buClr>
                <a:schemeClr val="lt1"/>
              </a:buClr>
              <a:buSzPts val="1800"/>
              <a:buChar char="•"/>
              <a:defRPr/>
            </a:lvl7pPr>
            <a:lvl8pPr indent="-342900" lvl="7" marL="3657600" algn="l">
              <a:lnSpc>
                <a:spcPct val="90000"/>
              </a:lnSpc>
              <a:spcBef>
                <a:spcPts val="542"/>
              </a:spcBef>
              <a:spcAft>
                <a:spcPts val="0"/>
              </a:spcAft>
              <a:buClr>
                <a:schemeClr val="lt1"/>
              </a:buClr>
              <a:buSzPts val="1800"/>
              <a:buChar char="•"/>
              <a:defRPr/>
            </a:lvl8pPr>
            <a:lvl9pPr indent="-342900" lvl="8" marL="4114800" algn="l">
              <a:lnSpc>
                <a:spcPct val="90000"/>
              </a:lnSpc>
              <a:spcBef>
                <a:spcPts val="542"/>
              </a:spcBef>
              <a:spcAft>
                <a:spcPts val="0"/>
              </a:spcAft>
              <a:buClr>
                <a:schemeClr val="lt1"/>
              </a:buClr>
              <a:buSzPts val="1800"/>
              <a:buChar char="•"/>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SF - Lesson title_3">
  <p:cSld name="P/SF - Lesson title_3">
    <p:bg>
      <p:bgPr>
        <a:solidFill>
          <a:schemeClr val="accent4"/>
        </a:solidFill>
      </p:bgPr>
    </p:bg>
    <p:spTree>
      <p:nvGrpSpPr>
        <p:cNvPr id="135" name="Shape 135"/>
        <p:cNvGrpSpPr/>
        <p:nvPr/>
      </p:nvGrpSpPr>
      <p:grpSpPr>
        <a:xfrm>
          <a:off x="0" y="0"/>
          <a:ext cx="0" cy="0"/>
          <a:chOff x="0" y="0"/>
          <a:chExt cx="0" cy="0"/>
        </a:xfrm>
      </p:grpSpPr>
      <p:sp>
        <p:nvSpPr>
          <p:cNvPr id="136" name="Google Shape;136;p44"/>
          <p:cNvSpPr txBox="1"/>
          <p:nvPr/>
        </p:nvSpPr>
        <p:spPr>
          <a:xfrm>
            <a:off x="7239000" y="6408420"/>
            <a:ext cx="184731"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800">
              <a:solidFill>
                <a:schemeClr val="lt1"/>
              </a:solidFill>
              <a:latin typeface="Calibri"/>
              <a:ea typeface="Calibri"/>
              <a:cs typeface="Calibri"/>
              <a:sym typeface="Calibri"/>
            </a:endParaRPr>
          </a:p>
        </p:txBody>
      </p:sp>
      <p:sp>
        <p:nvSpPr>
          <p:cNvPr id="137" name="Google Shape;137;p44"/>
          <p:cNvSpPr txBox="1"/>
          <p:nvPr>
            <p:ph type="title"/>
          </p:nvPr>
        </p:nvSpPr>
        <p:spPr>
          <a:xfrm>
            <a:off x="232082" y="1271142"/>
            <a:ext cx="5151120" cy="1325563"/>
          </a:xfrm>
          <a:prstGeom prst="rect">
            <a:avLst/>
          </a:prstGeom>
          <a:noFill/>
          <a:ln>
            <a:noFill/>
          </a:ln>
        </p:spPr>
        <p:txBody>
          <a:bodyPr anchorCtr="0" anchor="ctr" bIns="45700" lIns="91425" spcFirstLastPara="1" rIns="91425" wrap="square" tIns="45700">
            <a:normAutofit/>
          </a:bodyPr>
          <a:lstStyle>
            <a:lvl1pPr lvl="0" algn="l">
              <a:lnSpc>
                <a:spcPct val="113461"/>
              </a:lnSpc>
              <a:spcBef>
                <a:spcPts val="4200"/>
              </a:spcBef>
              <a:spcAft>
                <a:spcPts val="0"/>
              </a:spcAft>
              <a:buClr>
                <a:schemeClr val="lt1"/>
              </a:buClr>
              <a:buSzPts val="5200"/>
              <a:buFont typeface="Century Gothic"/>
              <a:buNone/>
              <a:defRPr sz="52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8" name="Google Shape;138;p44"/>
          <p:cNvSpPr txBox="1"/>
          <p:nvPr>
            <p:ph idx="12" type="sldNum"/>
          </p:nvPr>
        </p:nvSpPr>
        <p:spPr>
          <a:xfrm>
            <a:off x="7438086" y="6411310"/>
            <a:ext cx="222885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1083">
                <a:solidFill>
                  <a:schemeClr val="lt1"/>
                </a:solidFill>
                <a:latin typeface="Century Gothic"/>
                <a:ea typeface="Century Gothic"/>
                <a:cs typeface="Century Gothic"/>
                <a:sym typeface="Century Gothic"/>
              </a:defRPr>
            </a:lvl1pPr>
            <a:lvl2pPr indent="0" lvl="1" marL="0" algn="r">
              <a:spcBef>
                <a:spcPts val="0"/>
              </a:spcBef>
              <a:buNone/>
              <a:defRPr sz="1083">
                <a:solidFill>
                  <a:schemeClr val="lt1"/>
                </a:solidFill>
                <a:latin typeface="Century Gothic"/>
                <a:ea typeface="Century Gothic"/>
                <a:cs typeface="Century Gothic"/>
                <a:sym typeface="Century Gothic"/>
              </a:defRPr>
            </a:lvl2pPr>
            <a:lvl3pPr indent="0" lvl="2" marL="0" algn="r">
              <a:spcBef>
                <a:spcPts val="0"/>
              </a:spcBef>
              <a:buNone/>
              <a:defRPr sz="1083">
                <a:solidFill>
                  <a:schemeClr val="lt1"/>
                </a:solidFill>
                <a:latin typeface="Century Gothic"/>
                <a:ea typeface="Century Gothic"/>
                <a:cs typeface="Century Gothic"/>
                <a:sym typeface="Century Gothic"/>
              </a:defRPr>
            </a:lvl3pPr>
            <a:lvl4pPr indent="0" lvl="3" marL="0" algn="r">
              <a:spcBef>
                <a:spcPts val="0"/>
              </a:spcBef>
              <a:buNone/>
              <a:defRPr sz="1083">
                <a:solidFill>
                  <a:schemeClr val="lt1"/>
                </a:solidFill>
                <a:latin typeface="Century Gothic"/>
                <a:ea typeface="Century Gothic"/>
                <a:cs typeface="Century Gothic"/>
                <a:sym typeface="Century Gothic"/>
              </a:defRPr>
            </a:lvl4pPr>
            <a:lvl5pPr indent="0" lvl="4" marL="0" algn="r">
              <a:spcBef>
                <a:spcPts val="0"/>
              </a:spcBef>
              <a:buNone/>
              <a:defRPr sz="1083">
                <a:solidFill>
                  <a:schemeClr val="lt1"/>
                </a:solidFill>
                <a:latin typeface="Century Gothic"/>
                <a:ea typeface="Century Gothic"/>
                <a:cs typeface="Century Gothic"/>
                <a:sym typeface="Century Gothic"/>
              </a:defRPr>
            </a:lvl5pPr>
            <a:lvl6pPr indent="0" lvl="5" marL="0" algn="r">
              <a:spcBef>
                <a:spcPts val="0"/>
              </a:spcBef>
              <a:buNone/>
              <a:defRPr sz="1083">
                <a:solidFill>
                  <a:schemeClr val="lt1"/>
                </a:solidFill>
                <a:latin typeface="Century Gothic"/>
                <a:ea typeface="Century Gothic"/>
                <a:cs typeface="Century Gothic"/>
                <a:sym typeface="Century Gothic"/>
              </a:defRPr>
            </a:lvl6pPr>
            <a:lvl7pPr indent="0" lvl="6" marL="0" algn="r">
              <a:spcBef>
                <a:spcPts val="0"/>
              </a:spcBef>
              <a:buNone/>
              <a:defRPr sz="1083">
                <a:solidFill>
                  <a:schemeClr val="lt1"/>
                </a:solidFill>
                <a:latin typeface="Century Gothic"/>
                <a:ea typeface="Century Gothic"/>
                <a:cs typeface="Century Gothic"/>
                <a:sym typeface="Century Gothic"/>
              </a:defRPr>
            </a:lvl7pPr>
            <a:lvl8pPr indent="0" lvl="7" marL="0" algn="r">
              <a:spcBef>
                <a:spcPts val="0"/>
              </a:spcBef>
              <a:buNone/>
              <a:defRPr sz="1083">
                <a:solidFill>
                  <a:schemeClr val="lt1"/>
                </a:solidFill>
                <a:latin typeface="Century Gothic"/>
                <a:ea typeface="Century Gothic"/>
                <a:cs typeface="Century Gothic"/>
                <a:sym typeface="Century Gothic"/>
              </a:defRPr>
            </a:lvl8pPr>
            <a:lvl9pPr indent="0" lvl="8" marL="0" algn="r">
              <a:spcBef>
                <a:spcPts val="0"/>
              </a:spcBef>
              <a:buNone/>
              <a:defRPr sz="1083">
                <a:solidFill>
                  <a:schemeClr val="lt1"/>
                </a:solidFill>
                <a:latin typeface="Century Gothic"/>
                <a:ea typeface="Century Gothic"/>
                <a:cs typeface="Century Gothic"/>
                <a:sym typeface="Century Gothic"/>
              </a:defRPr>
            </a:lvl9pPr>
          </a:lstStyle>
          <a:p>
            <a:pPr indent="0" lvl="0" marL="0" rtl="0" algn="r">
              <a:spcBef>
                <a:spcPts val="0"/>
              </a:spcBef>
              <a:spcAft>
                <a:spcPts val="0"/>
              </a:spcAft>
              <a:buNone/>
            </a:pPr>
            <a:r>
              <a:rPr lang="en-US"/>
              <a:t>© PSHE Association 2024</a:t>
            </a:r>
            <a:endParaRPr>
              <a:solidFill>
                <a:schemeClr val="dk1"/>
              </a:solidFill>
            </a:endParaRPr>
          </a:p>
        </p:txBody>
      </p:sp>
      <p:pic>
        <p:nvPicPr>
          <p:cNvPr descr="A close-up of a logo&#10;&#10;Description automatically generated" id="139" name="Google Shape;139;p44"/>
          <p:cNvPicPr preferRelativeResize="0"/>
          <p:nvPr/>
        </p:nvPicPr>
        <p:blipFill rotWithShape="1">
          <a:blip r:embed="rId2">
            <a:alphaModFix/>
          </a:blip>
          <a:srcRect b="0" l="0" r="0" t="0"/>
          <a:stretch/>
        </p:blipFill>
        <p:spPr>
          <a:xfrm>
            <a:off x="8091328" y="349230"/>
            <a:ext cx="1479392" cy="301845"/>
          </a:xfrm>
          <a:prstGeom prst="rect">
            <a:avLst/>
          </a:prstGeom>
          <a:noFill/>
          <a:ln>
            <a:noFill/>
          </a:ln>
        </p:spPr>
      </p:pic>
      <p:sp>
        <p:nvSpPr>
          <p:cNvPr id="140" name="Google Shape;140;p44"/>
          <p:cNvSpPr txBox="1"/>
          <p:nvPr>
            <p:ph idx="1" type="body"/>
          </p:nvPr>
        </p:nvSpPr>
        <p:spPr>
          <a:xfrm>
            <a:off x="0" y="197801"/>
            <a:ext cx="1859280" cy="498475"/>
          </a:xfrm>
          <a:prstGeom prst="rect">
            <a:avLst/>
          </a:prstGeom>
          <a:solidFill>
            <a:schemeClr val="dk2"/>
          </a:solidFill>
          <a:ln>
            <a:noFill/>
          </a:ln>
        </p:spPr>
        <p:txBody>
          <a:bodyPr anchorCtr="0" anchor="ctr" bIns="45700" lIns="91425" spcFirstLastPara="1" rIns="91425" wrap="square" tIns="45700">
            <a:normAutofit/>
          </a:bodyPr>
          <a:lstStyle>
            <a:lvl1pPr indent="-228600" lvl="0" marL="457200" algn="l">
              <a:lnSpc>
                <a:spcPct val="90000"/>
              </a:lnSpc>
              <a:spcBef>
                <a:spcPts val="1083"/>
              </a:spcBef>
              <a:spcAft>
                <a:spcPts val="0"/>
              </a:spcAft>
              <a:buClr>
                <a:schemeClr val="lt1"/>
              </a:buClr>
              <a:buSzPts val="2400"/>
              <a:buNone/>
              <a:defRPr sz="2400">
                <a:solidFill>
                  <a:schemeClr val="lt1"/>
                </a:solidFill>
                <a:latin typeface="Century Gothic"/>
                <a:ea typeface="Century Gothic"/>
                <a:cs typeface="Century Gothic"/>
                <a:sym typeface="Century Gothic"/>
              </a:defRPr>
            </a:lvl1pPr>
            <a:lvl2pPr indent="-228600" lvl="1" marL="914400" algn="l">
              <a:lnSpc>
                <a:spcPct val="90000"/>
              </a:lnSpc>
              <a:spcBef>
                <a:spcPts val="542"/>
              </a:spcBef>
              <a:spcAft>
                <a:spcPts val="0"/>
              </a:spcAft>
              <a:buClr>
                <a:schemeClr val="lt1"/>
              </a:buClr>
              <a:buSzPts val="2600"/>
              <a:buNone/>
              <a:defRPr/>
            </a:lvl2pPr>
            <a:lvl3pPr indent="-228600" lvl="2" marL="1371600" algn="l">
              <a:lnSpc>
                <a:spcPct val="90000"/>
              </a:lnSpc>
              <a:spcBef>
                <a:spcPts val="542"/>
              </a:spcBef>
              <a:spcAft>
                <a:spcPts val="0"/>
              </a:spcAft>
              <a:buClr>
                <a:schemeClr val="lt1"/>
              </a:buClr>
              <a:buSzPts val="2167"/>
              <a:buNone/>
              <a:defRPr/>
            </a:lvl3pPr>
            <a:lvl4pPr indent="-228600" lvl="3" marL="1828800" algn="l">
              <a:lnSpc>
                <a:spcPct val="90000"/>
              </a:lnSpc>
              <a:spcBef>
                <a:spcPts val="542"/>
              </a:spcBef>
              <a:spcAft>
                <a:spcPts val="0"/>
              </a:spcAft>
              <a:buClr>
                <a:schemeClr val="lt1"/>
              </a:buClr>
              <a:buSzPts val="1950"/>
              <a:buNone/>
              <a:defRPr/>
            </a:lvl4pPr>
            <a:lvl5pPr indent="-228600" lvl="4" marL="2286000" algn="l">
              <a:lnSpc>
                <a:spcPct val="90000"/>
              </a:lnSpc>
              <a:spcBef>
                <a:spcPts val="542"/>
              </a:spcBef>
              <a:spcAft>
                <a:spcPts val="0"/>
              </a:spcAft>
              <a:buClr>
                <a:schemeClr val="lt1"/>
              </a:buClr>
              <a:buSzPts val="1950"/>
              <a:buNone/>
              <a:defRPr/>
            </a:lvl5pPr>
            <a:lvl6pPr indent="-342900" lvl="5" marL="2743200" algn="l">
              <a:lnSpc>
                <a:spcPct val="90000"/>
              </a:lnSpc>
              <a:spcBef>
                <a:spcPts val="542"/>
              </a:spcBef>
              <a:spcAft>
                <a:spcPts val="0"/>
              </a:spcAft>
              <a:buClr>
                <a:schemeClr val="lt1"/>
              </a:buClr>
              <a:buSzPts val="1800"/>
              <a:buChar char="•"/>
              <a:defRPr/>
            </a:lvl6pPr>
            <a:lvl7pPr indent="-342900" lvl="6" marL="3200400" algn="l">
              <a:lnSpc>
                <a:spcPct val="90000"/>
              </a:lnSpc>
              <a:spcBef>
                <a:spcPts val="542"/>
              </a:spcBef>
              <a:spcAft>
                <a:spcPts val="0"/>
              </a:spcAft>
              <a:buClr>
                <a:schemeClr val="lt1"/>
              </a:buClr>
              <a:buSzPts val="1800"/>
              <a:buChar char="•"/>
              <a:defRPr/>
            </a:lvl7pPr>
            <a:lvl8pPr indent="-342900" lvl="7" marL="3657600" algn="l">
              <a:lnSpc>
                <a:spcPct val="90000"/>
              </a:lnSpc>
              <a:spcBef>
                <a:spcPts val="542"/>
              </a:spcBef>
              <a:spcAft>
                <a:spcPts val="0"/>
              </a:spcAft>
              <a:buClr>
                <a:schemeClr val="lt1"/>
              </a:buClr>
              <a:buSzPts val="1800"/>
              <a:buChar char="•"/>
              <a:defRPr/>
            </a:lvl8pPr>
            <a:lvl9pPr indent="-342900" lvl="8" marL="4114800" algn="l">
              <a:lnSpc>
                <a:spcPct val="90000"/>
              </a:lnSpc>
              <a:spcBef>
                <a:spcPts val="542"/>
              </a:spcBef>
              <a:spcAft>
                <a:spcPts val="0"/>
              </a:spcAft>
              <a:buClr>
                <a:schemeClr val="lt1"/>
              </a:buClr>
              <a:buSzPts val="1800"/>
              <a:buChar char="•"/>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SF - Lesson title_4">
  <p:cSld name="P/SF - Lesson title_4">
    <p:bg>
      <p:bgPr>
        <a:solidFill>
          <a:schemeClr val="accent3"/>
        </a:solidFill>
      </p:bgPr>
    </p:bg>
    <p:spTree>
      <p:nvGrpSpPr>
        <p:cNvPr id="141" name="Shape 141"/>
        <p:cNvGrpSpPr/>
        <p:nvPr/>
      </p:nvGrpSpPr>
      <p:grpSpPr>
        <a:xfrm>
          <a:off x="0" y="0"/>
          <a:ext cx="0" cy="0"/>
          <a:chOff x="0" y="0"/>
          <a:chExt cx="0" cy="0"/>
        </a:xfrm>
      </p:grpSpPr>
      <p:sp>
        <p:nvSpPr>
          <p:cNvPr id="142" name="Google Shape;142;p45"/>
          <p:cNvSpPr txBox="1"/>
          <p:nvPr/>
        </p:nvSpPr>
        <p:spPr>
          <a:xfrm>
            <a:off x="7239000" y="6408420"/>
            <a:ext cx="184731"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800">
              <a:solidFill>
                <a:schemeClr val="lt1"/>
              </a:solidFill>
              <a:latin typeface="Calibri"/>
              <a:ea typeface="Calibri"/>
              <a:cs typeface="Calibri"/>
              <a:sym typeface="Calibri"/>
            </a:endParaRPr>
          </a:p>
        </p:txBody>
      </p:sp>
      <p:sp>
        <p:nvSpPr>
          <p:cNvPr id="143" name="Google Shape;143;p45"/>
          <p:cNvSpPr txBox="1"/>
          <p:nvPr>
            <p:ph type="title"/>
          </p:nvPr>
        </p:nvSpPr>
        <p:spPr>
          <a:xfrm>
            <a:off x="232082" y="1271142"/>
            <a:ext cx="5151120" cy="1325563"/>
          </a:xfrm>
          <a:prstGeom prst="rect">
            <a:avLst/>
          </a:prstGeom>
          <a:noFill/>
          <a:ln>
            <a:noFill/>
          </a:ln>
        </p:spPr>
        <p:txBody>
          <a:bodyPr anchorCtr="0" anchor="ctr" bIns="45700" lIns="91425" spcFirstLastPara="1" rIns="91425" wrap="square" tIns="45700">
            <a:normAutofit/>
          </a:bodyPr>
          <a:lstStyle>
            <a:lvl1pPr lvl="0" algn="l">
              <a:lnSpc>
                <a:spcPct val="113461"/>
              </a:lnSpc>
              <a:spcBef>
                <a:spcPts val="4200"/>
              </a:spcBef>
              <a:spcAft>
                <a:spcPts val="0"/>
              </a:spcAft>
              <a:buClr>
                <a:schemeClr val="lt1"/>
              </a:buClr>
              <a:buSzPts val="5200"/>
              <a:buFont typeface="Century Gothic"/>
              <a:buNone/>
              <a:defRPr sz="52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4" name="Google Shape;144;p45"/>
          <p:cNvSpPr txBox="1"/>
          <p:nvPr>
            <p:ph idx="12" type="sldNum"/>
          </p:nvPr>
        </p:nvSpPr>
        <p:spPr>
          <a:xfrm>
            <a:off x="7438086" y="6411310"/>
            <a:ext cx="222885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1083">
                <a:solidFill>
                  <a:schemeClr val="lt1"/>
                </a:solidFill>
                <a:latin typeface="Century Gothic"/>
                <a:ea typeface="Century Gothic"/>
                <a:cs typeface="Century Gothic"/>
                <a:sym typeface="Century Gothic"/>
              </a:defRPr>
            </a:lvl1pPr>
            <a:lvl2pPr indent="0" lvl="1" marL="0" algn="r">
              <a:spcBef>
                <a:spcPts val="0"/>
              </a:spcBef>
              <a:buNone/>
              <a:defRPr sz="1083">
                <a:solidFill>
                  <a:schemeClr val="lt1"/>
                </a:solidFill>
                <a:latin typeface="Century Gothic"/>
                <a:ea typeface="Century Gothic"/>
                <a:cs typeface="Century Gothic"/>
                <a:sym typeface="Century Gothic"/>
              </a:defRPr>
            </a:lvl2pPr>
            <a:lvl3pPr indent="0" lvl="2" marL="0" algn="r">
              <a:spcBef>
                <a:spcPts val="0"/>
              </a:spcBef>
              <a:buNone/>
              <a:defRPr sz="1083">
                <a:solidFill>
                  <a:schemeClr val="lt1"/>
                </a:solidFill>
                <a:latin typeface="Century Gothic"/>
                <a:ea typeface="Century Gothic"/>
                <a:cs typeface="Century Gothic"/>
                <a:sym typeface="Century Gothic"/>
              </a:defRPr>
            </a:lvl3pPr>
            <a:lvl4pPr indent="0" lvl="3" marL="0" algn="r">
              <a:spcBef>
                <a:spcPts val="0"/>
              </a:spcBef>
              <a:buNone/>
              <a:defRPr sz="1083">
                <a:solidFill>
                  <a:schemeClr val="lt1"/>
                </a:solidFill>
                <a:latin typeface="Century Gothic"/>
                <a:ea typeface="Century Gothic"/>
                <a:cs typeface="Century Gothic"/>
                <a:sym typeface="Century Gothic"/>
              </a:defRPr>
            </a:lvl4pPr>
            <a:lvl5pPr indent="0" lvl="4" marL="0" algn="r">
              <a:spcBef>
                <a:spcPts val="0"/>
              </a:spcBef>
              <a:buNone/>
              <a:defRPr sz="1083">
                <a:solidFill>
                  <a:schemeClr val="lt1"/>
                </a:solidFill>
                <a:latin typeface="Century Gothic"/>
                <a:ea typeface="Century Gothic"/>
                <a:cs typeface="Century Gothic"/>
                <a:sym typeface="Century Gothic"/>
              </a:defRPr>
            </a:lvl5pPr>
            <a:lvl6pPr indent="0" lvl="5" marL="0" algn="r">
              <a:spcBef>
                <a:spcPts val="0"/>
              </a:spcBef>
              <a:buNone/>
              <a:defRPr sz="1083">
                <a:solidFill>
                  <a:schemeClr val="lt1"/>
                </a:solidFill>
                <a:latin typeface="Century Gothic"/>
                <a:ea typeface="Century Gothic"/>
                <a:cs typeface="Century Gothic"/>
                <a:sym typeface="Century Gothic"/>
              </a:defRPr>
            </a:lvl6pPr>
            <a:lvl7pPr indent="0" lvl="6" marL="0" algn="r">
              <a:spcBef>
                <a:spcPts val="0"/>
              </a:spcBef>
              <a:buNone/>
              <a:defRPr sz="1083">
                <a:solidFill>
                  <a:schemeClr val="lt1"/>
                </a:solidFill>
                <a:latin typeface="Century Gothic"/>
                <a:ea typeface="Century Gothic"/>
                <a:cs typeface="Century Gothic"/>
                <a:sym typeface="Century Gothic"/>
              </a:defRPr>
            </a:lvl7pPr>
            <a:lvl8pPr indent="0" lvl="7" marL="0" algn="r">
              <a:spcBef>
                <a:spcPts val="0"/>
              </a:spcBef>
              <a:buNone/>
              <a:defRPr sz="1083">
                <a:solidFill>
                  <a:schemeClr val="lt1"/>
                </a:solidFill>
                <a:latin typeface="Century Gothic"/>
                <a:ea typeface="Century Gothic"/>
                <a:cs typeface="Century Gothic"/>
                <a:sym typeface="Century Gothic"/>
              </a:defRPr>
            </a:lvl8pPr>
            <a:lvl9pPr indent="0" lvl="8" marL="0" algn="r">
              <a:spcBef>
                <a:spcPts val="0"/>
              </a:spcBef>
              <a:buNone/>
              <a:defRPr sz="1083">
                <a:solidFill>
                  <a:schemeClr val="lt1"/>
                </a:solidFill>
                <a:latin typeface="Century Gothic"/>
                <a:ea typeface="Century Gothic"/>
                <a:cs typeface="Century Gothic"/>
                <a:sym typeface="Century Gothic"/>
              </a:defRPr>
            </a:lvl9pPr>
          </a:lstStyle>
          <a:p>
            <a:pPr indent="0" lvl="0" marL="0" rtl="0" algn="r">
              <a:spcBef>
                <a:spcPts val="0"/>
              </a:spcBef>
              <a:spcAft>
                <a:spcPts val="0"/>
              </a:spcAft>
              <a:buNone/>
            </a:pPr>
            <a:r>
              <a:rPr lang="en-US"/>
              <a:t>© PSHE Association 2024</a:t>
            </a:r>
            <a:endParaRPr>
              <a:solidFill>
                <a:schemeClr val="dk1"/>
              </a:solidFill>
            </a:endParaRPr>
          </a:p>
        </p:txBody>
      </p:sp>
      <p:pic>
        <p:nvPicPr>
          <p:cNvPr descr="A close-up of a logo&#10;&#10;Description automatically generated" id="145" name="Google Shape;145;p45"/>
          <p:cNvPicPr preferRelativeResize="0"/>
          <p:nvPr/>
        </p:nvPicPr>
        <p:blipFill rotWithShape="1">
          <a:blip r:embed="rId2">
            <a:alphaModFix/>
          </a:blip>
          <a:srcRect b="0" l="0" r="0" t="0"/>
          <a:stretch/>
        </p:blipFill>
        <p:spPr>
          <a:xfrm>
            <a:off x="8091328" y="349230"/>
            <a:ext cx="1479392" cy="301845"/>
          </a:xfrm>
          <a:prstGeom prst="rect">
            <a:avLst/>
          </a:prstGeom>
          <a:noFill/>
          <a:ln>
            <a:noFill/>
          </a:ln>
        </p:spPr>
      </p:pic>
      <p:sp>
        <p:nvSpPr>
          <p:cNvPr id="146" name="Google Shape;146;p45"/>
          <p:cNvSpPr txBox="1"/>
          <p:nvPr>
            <p:ph idx="1" type="body"/>
          </p:nvPr>
        </p:nvSpPr>
        <p:spPr>
          <a:xfrm>
            <a:off x="0" y="197801"/>
            <a:ext cx="1859280" cy="498475"/>
          </a:xfrm>
          <a:prstGeom prst="rect">
            <a:avLst/>
          </a:prstGeom>
          <a:solidFill>
            <a:schemeClr val="dk2"/>
          </a:solidFill>
          <a:ln>
            <a:noFill/>
          </a:ln>
        </p:spPr>
        <p:txBody>
          <a:bodyPr anchorCtr="0" anchor="ctr" bIns="45700" lIns="91425" spcFirstLastPara="1" rIns="91425" wrap="square" tIns="45700">
            <a:normAutofit/>
          </a:bodyPr>
          <a:lstStyle>
            <a:lvl1pPr indent="-228600" lvl="0" marL="457200" algn="l">
              <a:lnSpc>
                <a:spcPct val="90000"/>
              </a:lnSpc>
              <a:spcBef>
                <a:spcPts val="1083"/>
              </a:spcBef>
              <a:spcAft>
                <a:spcPts val="0"/>
              </a:spcAft>
              <a:buClr>
                <a:schemeClr val="lt1"/>
              </a:buClr>
              <a:buSzPts val="2400"/>
              <a:buNone/>
              <a:defRPr sz="2400">
                <a:solidFill>
                  <a:schemeClr val="lt1"/>
                </a:solidFill>
                <a:latin typeface="Century Gothic"/>
                <a:ea typeface="Century Gothic"/>
                <a:cs typeface="Century Gothic"/>
                <a:sym typeface="Century Gothic"/>
              </a:defRPr>
            </a:lvl1pPr>
            <a:lvl2pPr indent="-228600" lvl="1" marL="914400" algn="l">
              <a:lnSpc>
                <a:spcPct val="90000"/>
              </a:lnSpc>
              <a:spcBef>
                <a:spcPts val="542"/>
              </a:spcBef>
              <a:spcAft>
                <a:spcPts val="0"/>
              </a:spcAft>
              <a:buClr>
                <a:schemeClr val="lt1"/>
              </a:buClr>
              <a:buSzPts val="2600"/>
              <a:buNone/>
              <a:defRPr/>
            </a:lvl2pPr>
            <a:lvl3pPr indent="-228600" lvl="2" marL="1371600" algn="l">
              <a:lnSpc>
                <a:spcPct val="90000"/>
              </a:lnSpc>
              <a:spcBef>
                <a:spcPts val="542"/>
              </a:spcBef>
              <a:spcAft>
                <a:spcPts val="0"/>
              </a:spcAft>
              <a:buClr>
                <a:schemeClr val="lt1"/>
              </a:buClr>
              <a:buSzPts val="2167"/>
              <a:buNone/>
              <a:defRPr/>
            </a:lvl3pPr>
            <a:lvl4pPr indent="-228600" lvl="3" marL="1828800" algn="l">
              <a:lnSpc>
                <a:spcPct val="90000"/>
              </a:lnSpc>
              <a:spcBef>
                <a:spcPts val="542"/>
              </a:spcBef>
              <a:spcAft>
                <a:spcPts val="0"/>
              </a:spcAft>
              <a:buClr>
                <a:schemeClr val="lt1"/>
              </a:buClr>
              <a:buSzPts val="1950"/>
              <a:buNone/>
              <a:defRPr/>
            </a:lvl4pPr>
            <a:lvl5pPr indent="-228600" lvl="4" marL="2286000" algn="l">
              <a:lnSpc>
                <a:spcPct val="90000"/>
              </a:lnSpc>
              <a:spcBef>
                <a:spcPts val="542"/>
              </a:spcBef>
              <a:spcAft>
                <a:spcPts val="0"/>
              </a:spcAft>
              <a:buClr>
                <a:schemeClr val="lt1"/>
              </a:buClr>
              <a:buSzPts val="1950"/>
              <a:buNone/>
              <a:defRPr/>
            </a:lvl5pPr>
            <a:lvl6pPr indent="-342900" lvl="5" marL="2743200" algn="l">
              <a:lnSpc>
                <a:spcPct val="90000"/>
              </a:lnSpc>
              <a:spcBef>
                <a:spcPts val="542"/>
              </a:spcBef>
              <a:spcAft>
                <a:spcPts val="0"/>
              </a:spcAft>
              <a:buClr>
                <a:schemeClr val="lt1"/>
              </a:buClr>
              <a:buSzPts val="1800"/>
              <a:buChar char="•"/>
              <a:defRPr/>
            </a:lvl6pPr>
            <a:lvl7pPr indent="-342900" lvl="6" marL="3200400" algn="l">
              <a:lnSpc>
                <a:spcPct val="90000"/>
              </a:lnSpc>
              <a:spcBef>
                <a:spcPts val="542"/>
              </a:spcBef>
              <a:spcAft>
                <a:spcPts val="0"/>
              </a:spcAft>
              <a:buClr>
                <a:schemeClr val="lt1"/>
              </a:buClr>
              <a:buSzPts val="1800"/>
              <a:buChar char="•"/>
              <a:defRPr/>
            </a:lvl7pPr>
            <a:lvl8pPr indent="-342900" lvl="7" marL="3657600" algn="l">
              <a:lnSpc>
                <a:spcPct val="90000"/>
              </a:lnSpc>
              <a:spcBef>
                <a:spcPts val="542"/>
              </a:spcBef>
              <a:spcAft>
                <a:spcPts val="0"/>
              </a:spcAft>
              <a:buClr>
                <a:schemeClr val="lt1"/>
              </a:buClr>
              <a:buSzPts val="1800"/>
              <a:buChar char="•"/>
              <a:defRPr/>
            </a:lvl8pPr>
            <a:lvl9pPr indent="-342900" lvl="8" marL="4114800" algn="l">
              <a:lnSpc>
                <a:spcPct val="90000"/>
              </a:lnSpc>
              <a:spcBef>
                <a:spcPts val="542"/>
              </a:spcBef>
              <a:spcAft>
                <a:spcPts val="0"/>
              </a:spcAft>
              <a:buClr>
                <a:schemeClr val="lt1"/>
              </a:buClr>
              <a:buSzPts val="1800"/>
              <a:buChar char="•"/>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F - One Content">
  <p:cSld name="TF - One Content">
    <p:spTree>
      <p:nvGrpSpPr>
        <p:cNvPr id="23" name="Shape 23"/>
        <p:cNvGrpSpPr/>
        <p:nvPr/>
      </p:nvGrpSpPr>
      <p:grpSpPr>
        <a:xfrm>
          <a:off x="0" y="0"/>
          <a:ext cx="0" cy="0"/>
          <a:chOff x="0" y="0"/>
          <a:chExt cx="0" cy="0"/>
        </a:xfrm>
      </p:grpSpPr>
      <p:sp>
        <p:nvSpPr>
          <p:cNvPr id="24" name="Google Shape;24;p25"/>
          <p:cNvSpPr txBox="1"/>
          <p:nvPr>
            <p:ph type="title"/>
          </p:nvPr>
        </p:nvSpPr>
        <p:spPr>
          <a:xfrm>
            <a:off x="224155" y="587217"/>
            <a:ext cx="7498822" cy="694054"/>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accent2"/>
              </a:buClr>
              <a:buSzPts val="3600"/>
              <a:buFont typeface="Century Gothic"/>
              <a:buNone/>
              <a:defRPr sz="3600">
                <a:solidFill>
                  <a:schemeClr val="accent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 name="Google Shape;25;p25"/>
          <p:cNvSpPr txBox="1"/>
          <p:nvPr>
            <p:ph idx="1" type="body"/>
          </p:nvPr>
        </p:nvSpPr>
        <p:spPr>
          <a:xfrm>
            <a:off x="234315" y="1333463"/>
            <a:ext cx="7498822" cy="4566366"/>
          </a:xfrm>
          <a:prstGeom prst="rect">
            <a:avLst/>
          </a:prstGeom>
          <a:noFill/>
          <a:ln>
            <a:noFill/>
          </a:ln>
        </p:spPr>
        <p:txBody>
          <a:bodyPr anchorCtr="0" anchor="t" bIns="45700" lIns="91425" spcFirstLastPara="1" rIns="91425" wrap="square" tIns="45700">
            <a:noAutofit/>
          </a:bodyPr>
          <a:lstStyle>
            <a:lvl1pPr indent="-228600" lvl="0" marL="457200" algn="l">
              <a:lnSpc>
                <a:spcPct val="125000"/>
              </a:lnSpc>
              <a:spcBef>
                <a:spcPts val="1000"/>
              </a:spcBef>
              <a:spcAft>
                <a:spcPts val="0"/>
              </a:spcAft>
              <a:buClr>
                <a:schemeClr val="lt1"/>
              </a:buClr>
              <a:buSzPts val="2000"/>
              <a:buNone/>
              <a:defRPr sz="2000"/>
            </a:lvl1pPr>
            <a:lvl2pPr indent="-342900" lvl="1" marL="914400" algn="l">
              <a:lnSpc>
                <a:spcPct val="90000"/>
              </a:lnSpc>
              <a:spcBef>
                <a:spcPts val="1600"/>
              </a:spcBef>
              <a:spcAft>
                <a:spcPts val="0"/>
              </a:spcAft>
              <a:buClr>
                <a:schemeClr val="lt1"/>
              </a:buClr>
              <a:buSzPts val="1800"/>
              <a:buChar char="•"/>
              <a:defRPr/>
            </a:lvl2pPr>
            <a:lvl3pPr indent="-342900" lvl="2" marL="1371600" algn="l">
              <a:lnSpc>
                <a:spcPct val="90000"/>
              </a:lnSpc>
              <a:spcBef>
                <a:spcPts val="542"/>
              </a:spcBef>
              <a:spcAft>
                <a:spcPts val="0"/>
              </a:spcAft>
              <a:buClr>
                <a:schemeClr val="lt1"/>
              </a:buClr>
              <a:buSzPts val="1800"/>
              <a:buChar char="•"/>
              <a:defRPr/>
            </a:lvl3pPr>
            <a:lvl4pPr indent="-342900" lvl="3" marL="1828800" algn="l">
              <a:lnSpc>
                <a:spcPct val="90000"/>
              </a:lnSpc>
              <a:spcBef>
                <a:spcPts val="542"/>
              </a:spcBef>
              <a:spcAft>
                <a:spcPts val="0"/>
              </a:spcAft>
              <a:buClr>
                <a:schemeClr val="lt1"/>
              </a:buClr>
              <a:buSzPts val="1800"/>
              <a:buChar char="•"/>
              <a:defRPr/>
            </a:lvl4pPr>
            <a:lvl5pPr indent="-342900" lvl="4" marL="2286000" algn="l">
              <a:lnSpc>
                <a:spcPct val="90000"/>
              </a:lnSpc>
              <a:spcBef>
                <a:spcPts val="542"/>
              </a:spcBef>
              <a:spcAft>
                <a:spcPts val="0"/>
              </a:spcAft>
              <a:buClr>
                <a:schemeClr val="lt1"/>
              </a:buClr>
              <a:buSzPts val="1800"/>
              <a:buChar char="•"/>
              <a:defRPr/>
            </a:lvl5pPr>
            <a:lvl6pPr indent="-342900" lvl="5" marL="2743200" algn="l">
              <a:lnSpc>
                <a:spcPct val="90000"/>
              </a:lnSpc>
              <a:spcBef>
                <a:spcPts val="542"/>
              </a:spcBef>
              <a:spcAft>
                <a:spcPts val="0"/>
              </a:spcAft>
              <a:buClr>
                <a:schemeClr val="lt1"/>
              </a:buClr>
              <a:buSzPts val="1800"/>
              <a:buChar char="•"/>
              <a:defRPr/>
            </a:lvl6pPr>
            <a:lvl7pPr indent="-342900" lvl="6" marL="3200400" algn="l">
              <a:lnSpc>
                <a:spcPct val="90000"/>
              </a:lnSpc>
              <a:spcBef>
                <a:spcPts val="542"/>
              </a:spcBef>
              <a:spcAft>
                <a:spcPts val="0"/>
              </a:spcAft>
              <a:buClr>
                <a:schemeClr val="lt1"/>
              </a:buClr>
              <a:buSzPts val="1800"/>
              <a:buChar char="•"/>
              <a:defRPr/>
            </a:lvl7pPr>
            <a:lvl8pPr indent="-342900" lvl="7" marL="3657600" algn="l">
              <a:lnSpc>
                <a:spcPct val="90000"/>
              </a:lnSpc>
              <a:spcBef>
                <a:spcPts val="542"/>
              </a:spcBef>
              <a:spcAft>
                <a:spcPts val="0"/>
              </a:spcAft>
              <a:buClr>
                <a:schemeClr val="lt1"/>
              </a:buClr>
              <a:buSzPts val="1800"/>
              <a:buChar char="•"/>
              <a:defRPr/>
            </a:lvl8pPr>
            <a:lvl9pPr indent="-342900" lvl="8" marL="4114800" algn="l">
              <a:lnSpc>
                <a:spcPct val="90000"/>
              </a:lnSpc>
              <a:spcBef>
                <a:spcPts val="542"/>
              </a:spcBef>
              <a:spcAft>
                <a:spcPts val="0"/>
              </a:spcAft>
              <a:buClr>
                <a:schemeClr val="lt1"/>
              </a:buClr>
              <a:buSzPts val="1800"/>
              <a:buChar char="•"/>
              <a:defRPr/>
            </a:lvl9pPr>
          </a:lstStyle>
          <a:p/>
        </p:txBody>
      </p:sp>
      <p:sp>
        <p:nvSpPr>
          <p:cNvPr id="26" name="Google Shape;26;p25"/>
          <p:cNvSpPr txBox="1"/>
          <p:nvPr>
            <p:ph idx="12" type="sldNum"/>
          </p:nvPr>
        </p:nvSpPr>
        <p:spPr>
          <a:xfrm>
            <a:off x="7438086" y="6411310"/>
            <a:ext cx="222885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1083">
                <a:solidFill>
                  <a:schemeClr val="lt1"/>
                </a:solidFill>
                <a:latin typeface="Century Gothic"/>
                <a:ea typeface="Century Gothic"/>
                <a:cs typeface="Century Gothic"/>
                <a:sym typeface="Century Gothic"/>
              </a:defRPr>
            </a:lvl1pPr>
            <a:lvl2pPr indent="0" lvl="1" marL="0" algn="r">
              <a:spcBef>
                <a:spcPts val="0"/>
              </a:spcBef>
              <a:buNone/>
              <a:defRPr sz="1083">
                <a:solidFill>
                  <a:schemeClr val="lt1"/>
                </a:solidFill>
                <a:latin typeface="Century Gothic"/>
                <a:ea typeface="Century Gothic"/>
                <a:cs typeface="Century Gothic"/>
                <a:sym typeface="Century Gothic"/>
              </a:defRPr>
            </a:lvl2pPr>
            <a:lvl3pPr indent="0" lvl="2" marL="0" algn="r">
              <a:spcBef>
                <a:spcPts val="0"/>
              </a:spcBef>
              <a:buNone/>
              <a:defRPr sz="1083">
                <a:solidFill>
                  <a:schemeClr val="lt1"/>
                </a:solidFill>
                <a:latin typeface="Century Gothic"/>
                <a:ea typeface="Century Gothic"/>
                <a:cs typeface="Century Gothic"/>
                <a:sym typeface="Century Gothic"/>
              </a:defRPr>
            </a:lvl3pPr>
            <a:lvl4pPr indent="0" lvl="3" marL="0" algn="r">
              <a:spcBef>
                <a:spcPts val="0"/>
              </a:spcBef>
              <a:buNone/>
              <a:defRPr sz="1083">
                <a:solidFill>
                  <a:schemeClr val="lt1"/>
                </a:solidFill>
                <a:latin typeface="Century Gothic"/>
                <a:ea typeface="Century Gothic"/>
                <a:cs typeface="Century Gothic"/>
                <a:sym typeface="Century Gothic"/>
              </a:defRPr>
            </a:lvl4pPr>
            <a:lvl5pPr indent="0" lvl="4" marL="0" algn="r">
              <a:spcBef>
                <a:spcPts val="0"/>
              </a:spcBef>
              <a:buNone/>
              <a:defRPr sz="1083">
                <a:solidFill>
                  <a:schemeClr val="lt1"/>
                </a:solidFill>
                <a:latin typeface="Century Gothic"/>
                <a:ea typeface="Century Gothic"/>
                <a:cs typeface="Century Gothic"/>
                <a:sym typeface="Century Gothic"/>
              </a:defRPr>
            </a:lvl5pPr>
            <a:lvl6pPr indent="0" lvl="5" marL="0" algn="r">
              <a:spcBef>
                <a:spcPts val="0"/>
              </a:spcBef>
              <a:buNone/>
              <a:defRPr sz="1083">
                <a:solidFill>
                  <a:schemeClr val="lt1"/>
                </a:solidFill>
                <a:latin typeface="Century Gothic"/>
                <a:ea typeface="Century Gothic"/>
                <a:cs typeface="Century Gothic"/>
                <a:sym typeface="Century Gothic"/>
              </a:defRPr>
            </a:lvl6pPr>
            <a:lvl7pPr indent="0" lvl="6" marL="0" algn="r">
              <a:spcBef>
                <a:spcPts val="0"/>
              </a:spcBef>
              <a:buNone/>
              <a:defRPr sz="1083">
                <a:solidFill>
                  <a:schemeClr val="lt1"/>
                </a:solidFill>
                <a:latin typeface="Century Gothic"/>
                <a:ea typeface="Century Gothic"/>
                <a:cs typeface="Century Gothic"/>
                <a:sym typeface="Century Gothic"/>
              </a:defRPr>
            </a:lvl7pPr>
            <a:lvl8pPr indent="0" lvl="7" marL="0" algn="r">
              <a:spcBef>
                <a:spcPts val="0"/>
              </a:spcBef>
              <a:buNone/>
              <a:defRPr sz="1083">
                <a:solidFill>
                  <a:schemeClr val="lt1"/>
                </a:solidFill>
                <a:latin typeface="Century Gothic"/>
                <a:ea typeface="Century Gothic"/>
                <a:cs typeface="Century Gothic"/>
                <a:sym typeface="Century Gothic"/>
              </a:defRPr>
            </a:lvl8pPr>
            <a:lvl9pPr indent="0" lvl="8" marL="0" algn="r">
              <a:spcBef>
                <a:spcPts val="0"/>
              </a:spcBef>
              <a:buNone/>
              <a:defRPr sz="1083">
                <a:solidFill>
                  <a:schemeClr val="lt1"/>
                </a:solidFill>
                <a:latin typeface="Century Gothic"/>
                <a:ea typeface="Century Gothic"/>
                <a:cs typeface="Century Gothic"/>
                <a:sym typeface="Century Gothic"/>
              </a:defRPr>
            </a:lvl9pPr>
          </a:lstStyle>
          <a:p>
            <a:pPr indent="0" lvl="0" marL="0" rtl="0" algn="r">
              <a:spcBef>
                <a:spcPts val="0"/>
              </a:spcBef>
              <a:spcAft>
                <a:spcPts val="0"/>
              </a:spcAft>
              <a:buNone/>
            </a:pPr>
            <a:r>
              <a:rPr lang="en-US"/>
              <a:t>© PSHE Association 2024</a:t>
            </a:r>
            <a:endParaRPr/>
          </a:p>
        </p:txBody>
      </p:sp>
      <p:pic>
        <p:nvPicPr>
          <p:cNvPr descr="A close-up of a logo&#10;&#10;Description automatically generated" id="27" name="Google Shape;27;p25"/>
          <p:cNvPicPr preferRelativeResize="0"/>
          <p:nvPr/>
        </p:nvPicPr>
        <p:blipFill rotWithShape="1">
          <a:blip r:embed="rId2">
            <a:alphaModFix/>
          </a:blip>
          <a:srcRect b="0" l="0" r="0" t="0"/>
          <a:stretch/>
        </p:blipFill>
        <p:spPr>
          <a:xfrm>
            <a:off x="8091328" y="349230"/>
            <a:ext cx="1479392" cy="301845"/>
          </a:xfrm>
          <a:prstGeom prst="rect">
            <a:avLst/>
          </a:prstGeom>
          <a:noFill/>
          <a:ln>
            <a:noFill/>
          </a:ln>
        </p:spPr>
      </p:pic>
      <p:sp>
        <p:nvSpPr>
          <p:cNvPr id="28" name="Google Shape;28;p25"/>
          <p:cNvSpPr txBox="1"/>
          <p:nvPr/>
        </p:nvSpPr>
        <p:spPr>
          <a:xfrm>
            <a:off x="239605" y="6450755"/>
            <a:ext cx="6195917" cy="2616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050">
                <a:solidFill>
                  <a:schemeClr val="lt1"/>
                </a:solidFill>
                <a:latin typeface="Century Gothic"/>
                <a:ea typeface="Century Gothic"/>
                <a:cs typeface="Century Gothic"/>
                <a:sym typeface="Century Gothic"/>
              </a:rPr>
              <a:t>Teacher slide</a:t>
            </a: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SF - Objectives and outcomes ">
  <p:cSld name="P/SF - Objectives and outcomes ">
    <p:bg>
      <p:bgPr>
        <a:solidFill>
          <a:schemeClr val="dk2"/>
        </a:solidFill>
      </p:bgPr>
    </p:bg>
    <p:spTree>
      <p:nvGrpSpPr>
        <p:cNvPr id="147" name="Shape 147"/>
        <p:cNvGrpSpPr/>
        <p:nvPr/>
      </p:nvGrpSpPr>
      <p:grpSpPr>
        <a:xfrm>
          <a:off x="0" y="0"/>
          <a:ext cx="0" cy="0"/>
          <a:chOff x="0" y="0"/>
          <a:chExt cx="0" cy="0"/>
        </a:xfrm>
      </p:grpSpPr>
      <p:pic>
        <p:nvPicPr>
          <p:cNvPr id="148" name="Google Shape;148;p35"/>
          <p:cNvPicPr preferRelativeResize="0"/>
          <p:nvPr/>
        </p:nvPicPr>
        <p:blipFill rotWithShape="1">
          <a:blip r:embed="rId2">
            <a:alphaModFix/>
          </a:blip>
          <a:srcRect b="0" l="17442" r="6854" t="13602"/>
          <a:stretch/>
        </p:blipFill>
        <p:spPr>
          <a:xfrm rot="10800000">
            <a:off x="3878580" y="0"/>
            <a:ext cx="6027420" cy="6858000"/>
          </a:xfrm>
          <a:prstGeom prst="rect">
            <a:avLst/>
          </a:prstGeom>
          <a:noFill/>
          <a:ln>
            <a:noFill/>
          </a:ln>
        </p:spPr>
      </p:pic>
      <p:sp>
        <p:nvSpPr>
          <p:cNvPr id="149" name="Google Shape;149;p35"/>
          <p:cNvSpPr txBox="1"/>
          <p:nvPr>
            <p:ph idx="12" type="sldNum"/>
          </p:nvPr>
        </p:nvSpPr>
        <p:spPr>
          <a:xfrm>
            <a:off x="7438086" y="6411310"/>
            <a:ext cx="222885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1083">
                <a:solidFill>
                  <a:schemeClr val="lt1"/>
                </a:solidFill>
                <a:latin typeface="Century Gothic"/>
                <a:ea typeface="Century Gothic"/>
                <a:cs typeface="Century Gothic"/>
                <a:sym typeface="Century Gothic"/>
              </a:defRPr>
            </a:lvl1pPr>
            <a:lvl2pPr indent="0" lvl="1" marL="0" algn="r">
              <a:spcBef>
                <a:spcPts val="0"/>
              </a:spcBef>
              <a:buNone/>
              <a:defRPr sz="1083">
                <a:solidFill>
                  <a:schemeClr val="lt1"/>
                </a:solidFill>
                <a:latin typeface="Century Gothic"/>
                <a:ea typeface="Century Gothic"/>
                <a:cs typeface="Century Gothic"/>
                <a:sym typeface="Century Gothic"/>
              </a:defRPr>
            </a:lvl2pPr>
            <a:lvl3pPr indent="0" lvl="2" marL="0" algn="r">
              <a:spcBef>
                <a:spcPts val="0"/>
              </a:spcBef>
              <a:buNone/>
              <a:defRPr sz="1083">
                <a:solidFill>
                  <a:schemeClr val="lt1"/>
                </a:solidFill>
                <a:latin typeface="Century Gothic"/>
                <a:ea typeface="Century Gothic"/>
                <a:cs typeface="Century Gothic"/>
                <a:sym typeface="Century Gothic"/>
              </a:defRPr>
            </a:lvl3pPr>
            <a:lvl4pPr indent="0" lvl="3" marL="0" algn="r">
              <a:spcBef>
                <a:spcPts val="0"/>
              </a:spcBef>
              <a:buNone/>
              <a:defRPr sz="1083">
                <a:solidFill>
                  <a:schemeClr val="lt1"/>
                </a:solidFill>
                <a:latin typeface="Century Gothic"/>
                <a:ea typeface="Century Gothic"/>
                <a:cs typeface="Century Gothic"/>
                <a:sym typeface="Century Gothic"/>
              </a:defRPr>
            </a:lvl4pPr>
            <a:lvl5pPr indent="0" lvl="4" marL="0" algn="r">
              <a:spcBef>
                <a:spcPts val="0"/>
              </a:spcBef>
              <a:buNone/>
              <a:defRPr sz="1083">
                <a:solidFill>
                  <a:schemeClr val="lt1"/>
                </a:solidFill>
                <a:latin typeface="Century Gothic"/>
                <a:ea typeface="Century Gothic"/>
                <a:cs typeface="Century Gothic"/>
                <a:sym typeface="Century Gothic"/>
              </a:defRPr>
            </a:lvl5pPr>
            <a:lvl6pPr indent="0" lvl="5" marL="0" algn="r">
              <a:spcBef>
                <a:spcPts val="0"/>
              </a:spcBef>
              <a:buNone/>
              <a:defRPr sz="1083">
                <a:solidFill>
                  <a:schemeClr val="lt1"/>
                </a:solidFill>
                <a:latin typeface="Century Gothic"/>
                <a:ea typeface="Century Gothic"/>
                <a:cs typeface="Century Gothic"/>
                <a:sym typeface="Century Gothic"/>
              </a:defRPr>
            </a:lvl6pPr>
            <a:lvl7pPr indent="0" lvl="6" marL="0" algn="r">
              <a:spcBef>
                <a:spcPts val="0"/>
              </a:spcBef>
              <a:buNone/>
              <a:defRPr sz="1083">
                <a:solidFill>
                  <a:schemeClr val="lt1"/>
                </a:solidFill>
                <a:latin typeface="Century Gothic"/>
                <a:ea typeface="Century Gothic"/>
                <a:cs typeface="Century Gothic"/>
                <a:sym typeface="Century Gothic"/>
              </a:defRPr>
            </a:lvl7pPr>
            <a:lvl8pPr indent="0" lvl="7" marL="0" algn="r">
              <a:spcBef>
                <a:spcPts val="0"/>
              </a:spcBef>
              <a:buNone/>
              <a:defRPr sz="1083">
                <a:solidFill>
                  <a:schemeClr val="lt1"/>
                </a:solidFill>
                <a:latin typeface="Century Gothic"/>
                <a:ea typeface="Century Gothic"/>
                <a:cs typeface="Century Gothic"/>
                <a:sym typeface="Century Gothic"/>
              </a:defRPr>
            </a:lvl8pPr>
            <a:lvl9pPr indent="0" lvl="8" marL="0" algn="r">
              <a:spcBef>
                <a:spcPts val="0"/>
              </a:spcBef>
              <a:buNone/>
              <a:defRPr sz="1083">
                <a:solidFill>
                  <a:schemeClr val="lt1"/>
                </a:solidFill>
                <a:latin typeface="Century Gothic"/>
                <a:ea typeface="Century Gothic"/>
                <a:cs typeface="Century Gothic"/>
                <a:sym typeface="Century Gothic"/>
              </a:defRPr>
            </a:lvl9pPr>
          </a:lstStyle>
          <a:p>
            <a:pPr indent="0" lvl="0" marL="0" rtl="0" algn="r">
              <a:spcBef>
                <a:spcPts val="0"/>
              </a:spcBef>
              <a:spcAft>
                <a:spcPts val="0"/>
              </a:spcAft>
              <a:buNone/>
            </a:pPr>
            <a:r>
              <a:rPr lang="en-US"/>
              <a:t>© PSHE Association 2024</a:t>
            </a:r>
            <a:endParaRPr>
              <a:solidFill>
                <a:schemeClr val="dk1"/>
              </a:solidFill>
            </a:endParaRPr>
          </a:p>
        </p:txBody>
      </p:sp>
      <p:pic>
        <p:nvPicPr>
          <p:cNvPr descr="A close-up of a logo&#10;&#10;Description automatically generated" id="150" name="Google Shape;150;p35"/>
          <p:cNvPicPr preferRelativeResize="0"/>
          <p:nvPr/>
        </p:nvPicPr>
        <p:blipFill rotWithShape="1">
          <a:blip r:embed="rId3">
            <a:alphaModFix/>
          </a:blip>
          <a:srcRect b="0" l="0" r="0" t="0"/>
          <a:stretch/>
        </p:blipFill>
        <p:spPr>
          <a:xfrm>
            <a:off x="8091328" y="349230"/>
            <a:ext cx="1479392" cy="301845"/>
          </a:xfrm>
          <a:prstGeom prst="rect">
            <a:avLst/>
          </a:prstGeom>
          <a:noFill/>
          <a:ln>
            <a:noFill/>
          </a:ln>
        </p:spPr>
      </p:pic>
      <p:sp>
        <p:nvSpPr>
          <p:cNvPr id="151" name="Google Shape;151;p35"/>
          <p:cNvSpPr txBox="1"/>
          <p:nvPr/>
        </p:nvSpPr>
        <p:spPr>
          <a:xfrm>
            <a:off x="4059555" y="640634"/>
            <a:ext cx="3748405" cy="694054"/>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lt1"/>
              </a:buClr>
              <a:buSzPts val="2400"/>
              <a:buFont typeface="Century Gothic"/>
              <a:buNone/>
            </a:pPr>
            <a:r>
              <a:rPr b="1" lang="en-US" sz="2400">
                <a:solidFill>
                  <a:schemeClr val="lt1"/>
                </a:solidFill>
                <a:latin typeface="Century Gothic"/>
                <a:ea typeface="Century Gothic"/>
                <a:cs typeface="Century Gothic"/>
                <a:sym typeface="Century Gothic"/>
              </a:rPr>
              <a:t>Learning outcomes  </a:t>
            </a:r>
            <a:endParaRPr b="1" sz="2400">
              <a:solidFill>
                <a:schemeClr val="lt1"/>
              </a:solidFill>
              <a:latin typeface="Century Gothic"/>
              <a:ea typeface="Century Gothic"/>
              <a:cs typeface="Century Gothic"/>
              <a:sym typeface="Century Gothic"/>
            </a:endParaRPr>
          </a:p>
        </p:txBody>
      </p:sp>
      <p:sp>
        <p:nvSpPr>
          <p:cNvPr id="152" name="Google Shape;152;p35"/>
          <p:cNvSpPr txBox="1"/>
          <p:nvPr/>
        </p:nvSpPr>
        <p:spPr>
          <a:xfrm>
            <a:off x="226695" y="640634"/>
            <a:ext cx="3748405" cy="694054"/>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lt1"/>
              </a:buClr>
              <a:buSzPts val="2400"/>
              <a:buFont typeface="Century Gothic"/>
              <a:buNone/>
            </a:pPr>
            <a:r>
              <a:rPr b="1" lang="en-US" sz="2400">
                <a:solidFill>
                  <a:schemeClr val="lt1"/>
                </a:solidFill>
                <a:latin typeface="Century Gothic"/>
                <a:ea typeface="Century Gothic"/>
                <a:cs typeface="Century Gothic"/>
                <a:sym typeface="Century Gothic"/>
              </a:rPr>
              <a:t>Learning objective  </a:t>
            </a:r>
            <a:endParaRPr b="1" sz="2400">
              <a:solidFill>
                <a:schemeClr val="lt1"/>
              </a:solidFill>
              <a:latin typeface="Century Gothic"/>
              <a:ea typeface="Century Gothic"/>
              <a:cs typeface="Century Gothic"/>
              <a:sym typeface="Century Gothic"/>
            </a:endParaRPr>
          </a:p>
        </p:txBody>
      </p:sp>
      <p:sp>
        <p:nvSpPr>
          <p:cNvPr id="153" name="Google Shape;153;p35"/>
          <p:cNvSpPr txBox="1"/>
          <p:nvPr>
            <p:ph idx="1" type="body"/>
          </p:nvPr>
        </p:nvSpPr>
        <p:spPr>
          <a:xfrm>
            <a:off x="234315" y="1333463"/>
            <a:ext cx="3495309" cy="4650224"/>
          </a:xfrm>
          <a:prstGeom prst="rect">
            <a:avLst/>
          </a:prstGeom>
          <a:noFill/>
          <a:ln>
            <a:noFill/>
          </a:ln>
        </p:spPr>
        <p:txBody>
          <a:bodyPr anchorCtr="0" anchor="t" bIns="45700" lIns="91425" spcFirstLastPara="1" rIns="91425" wrap="square" tIns="45700">
            <a:noAutofit/>
          </a:bodyPr>
          <a:lstStyle>
            <a:lvl1pPr indent="-228600" lvl="0" marL="457200" algn="l">
              <a:lnSpc>
                <a:spcPct val="125000"/>
              </a:lnSpc>
              <a:spcBef>
                <a:spcPts val="1000"/>
              </a:spcBef>
              <a:spcAft>
                <a:spcPts val="0"/>
              </a:spcAft>
              <a:buClr>
                <a:schemeClr val="lt1"/>
              </a:buClr>
              <a:buSzPts val="2000"/>
              <a:buNone/>
              <a:defRPr sz="2000"/>
            </a:lvl1pPr>
            <a:lvl2pPr indent="-342900" lvl="1" marL="914400" algn="l">
              <a:lnSpc>
                <a:spcPct val="90000"/>
              </a:lnSpc>
              <a:spcBef>
                <a:spcPts val="1600"/>
              </a:spcBef>
              <a:spcAft>
                <a:spcPts val="0"/>
              </a:spcAft>
              <a:buClr>
                <a:schemeClr val="lt1"/>
              </a:buClr>
              <a:buSzPts val="1800"/>
              <a:buChar char="•"/>
              <a:defRPr/>
            </a:lvl2pPr>
            <a:lvl3pPr indent="-342900" lvl="2" marL="1371600" algn="l">
              <a:lnSpc>
                <a:spcPct val="90000"/>
              </a:lnSpc>
              <a:spcBef>
                <a:spcPts val="542"/>
              </a:spcBef>
              <a:spcAft>
                <a:spcPts val="0"/>
              </a:spcAft>
              <a:buClr>
                <a:schemeClr val="lt1"/>
              </a:buClr>
              <a:buSzPts val="1800"/>
              <a:buChar char="•"/>
              <a:defRPr/>
            </a:lvl3pPr>
            <a:lvl4pPr indent="-342900" lvl="3" marL="1828800" algn="l">
              <a:lnSpc>
                <a:spcPct val="90000"/>
              </a:lnSpc>
              <a:spcBef>
                <a:spcPts val="542"/>
              </a:spcBef>
              <a:spcAft>
                <a:spcPts val="0"/>
              </a:spcAft>
              <a:buClr>
                <a:schemeClr val="lt1"/>
              </a:buClr>
              <a:buSzPts val="1800"/>
              <a:buChar char="•"/>
              <a:defRPr/>
            </a:lvl4pPr>
            <a:lvl5pPr indent="-342900" lvl="4" marL="2286000" algn="l">
              <a:lnSpc>
                <a:spcPct val="90000"/>
              </a:lnSpc>
              <a:spcBef>
                <a:spcPts val="542"/>
              </a:spcBef>
              <a:spcAft>
                <a:spcPts val="0"/>
              </a:spcAft>
              <a:buClr>
                <a:schemeClr val="lt1"/>
              </a:buClr>
              <a:buSzPts val="1800"/>
              <a:buChar char="•"/>
              <a:defRPr/>
            </a:lvl5pPr>
            <a:lvl6pPr indent="-342900" lvl="5" marL="2743200" algn="l">
              <a:lnSpc>
                <a:spcPct val="90000"/>
              </a:lnSpc>
              <a:spcBef>
                <a:spcPts val="542"/>
              </a:spcBef>
              <a:spcAft>
                <a:spcPts val="0"/>
              </a:spcAft>
              <a:buClr>
                <a:schemeClr val="lt1"/>
              </a:buClr>
              <a:buSzPts val="1800"/>
              <a:buChar char="•"/>
              <a:defRPr/>
            </a:lvl6pPr>
            <a:lvl7pPr indent="-342900" lvl="6" marL="3200400" algn="l">
              <a:lnSpc>
                <a:spcPct val="90000"/>
              </a:lnSpc>
              <a:spcBef>
                <a:spcPts val="542"/>
              </a:spcBef>
              <a:spcAft>
                <a:spcPts val="0"/>
              </a:spcAft>
              <a:buClr>
                <a:schemeClr val="lt1"/>
              </a:buClr>
              <a:buSzPts val="1800"/>
              <a:buChar char="•"/>
              <a:defRPr/>
            </a:lvl7pPr>
            <a:lvl8pPr indent="-342900" lvl="7" marL="3657600" algn="l">
              <a:lnSpc>
                <a:spcPct val="90000"/>
              </a:lnSpc>
              <a:spcBef>
                <a:spcPts val="542"/>
              </a:spcBef>
              <a:spcAft>
                <a:spcPts val="0"/>
              </a:spcAft>
              <a:buClr>
                <a:schemeClr val="lt1"/>
              </a:buClr>
              <a:buSzPts val="1800"/>
              <a:buChar char="•"/>
              <a:defRPr/>
            </a:lvl8pPr>
            <a:lvl9pPr indent="-342900" lvl="8" marL="4114800" algn="l">
              <a:lnSpc>
                <a:spcPct val="90000"/>
              </a:lnSpc>
              <a:spcBef>
                <a:spcPts val="542"/>
              </a:spcBef>
              <a:spcAft>
                <a:spcPts val="0"/>
              </a:spcAft>
              <a:buClr>
                <a:schemeClr val="lt1"/>
              </a:buClr>
              <a:buSzPts val="1800"/>
              <a:buChar char="•"/>
              <a:defRPr/>
            </a:lvl9pPr>
          </a:lstStyle>
          <a:p/>
        </p:txBody>
      </p:sp>
      <p:sp>
        <p:nvSpPr>
          <p:cNvPr id="154" name="Google Shape;154;p35"/>
          <p:cNvSpPr txBox="1"/>
          <p:nvPr>
            <p:ph idx="2" type="body"/>
          </p:nvPr>
        </p:nvSpPr>
        <p:spPr>
          <a:xfrm>
            <a:off x="4067944" y="1333463"/>
            <a:ext cx="3603625" cy="4650224"/>
          </a:xfrm>
          <a:prstGeom prst="rect">
            <a:avLst/>
          </a:prstGeom>
          <a:noFill/>
          <a:ln>
            <a:noFill/>
          </a:ln>
        </p:spPr>
        <p:txBody>
          <a:bodyPr anchorCtr="0" anchor="t" bIns="45700" lIns="91425" spcFirstLastPara="1" rIns="91425" wrap="square" tIns="45700">
            <a:noAutofit/>
          </a:bodyPr>
          <a:lstStyle>
            <a:lvl1pPr indent="-228600" lvl="0" marL="457200" algn="l">
              <a:lnSpc>
                <a:spcPct val="125000"/>
              </a:lnSpc>
              <a:spcBef>
                <a:spcPts val="1000"/>
              </a:spcBef>
              <a:spcAft>
                <a:spcPts val="0"/>
              </a:spcAft>
              <a:buClr>
                <a:schemeClr val="lt1"/>
              </a:buClr>
              <a:buSzPts val="2000"/>
              <a:buNone/>
              <a:defRPr sz="2000"/>
            </a:lvl1pPr>
            <a:lvl2pPr indent="-342900" lvl="1" marL="914400" algn="l">
              <a:lnSpc>
                <a:spcPct val="90000"/>
              </a:lnSpc>
              <a:spcBef>
                <a:spcPts val="1600"/>
              </a:spcBef>
              <a:spcAft>
                <a:spcPts val="0"/>
              </a:spcAft>
              <a:buClr>
                <a:schemeClr val="lt1"/>
              </a:buClr>
              <a:buSzPts val="1800"/>
              <a:buChar char="•"/>
              <a:defRPr/>
            </a:lvl2pPr>
            <a:lvl3pPr indent="-342900" lvl="2" marL="1371600" algn="l">
              <a:lnSpc>
                <a:spcPct val="90000"/>
              </a:lnSpc>
              <a:spcBef>
                <a:spcPts val="542"/>
              </a:spcBef>
              <a:spcAft>
                <a:spcPts val="0"/>
              </a:spcAft>
              <a:buClr>
                <a:schemeClr val="lt1"/>
              </a:buClr>
              <a:buSzPts val="1800"/>
              <a:buChar char="•"/>
              <a:defRPr/>
            </a:lvl3pPr>
            <a:lvl4pPr indent="-342900" lvl="3" marL="1828800" algn="l">
              <a:lnSpc>
                <a:spcPct val="90000"/>
              </a:lnSpc>
              <a:spcBef>
                <a:spcPts val="542"/>
              </a:spcBef>
              <a:spcAft>
                <a:spcPts val="0"/>
              </a:spcAft>
              <a:buClr>
                <a:schemeClr val="lt1"/>
              </a:buClr>
              <a:buSzPts val="1800"/>
              <a:buChar char="•"/>
              <a:defRPr/>
            </a:lvl4pPr>
            <a:lvl5pPr indent="-342900" lvl="4" marL="2286000" algn="l">
              <a:lnSpc>
                <a:spcPct val="90000"/>
              </a:lnSpc>
              <a:spcBef>
                <a:spcPts val="542"/>
              </a:spcBef>
              <a:spcAft>
                <a:spcPts val="0"/>
              </a:spcAft>
              <a:buClr>
                <a:schemeClr val="lt1"/>
              </a:buClr>
              <a:buSzPts val="1800"/>
              <a:buChar char="•"/>
              <a:defRPr/>
            </a:lvl5pPr>
            <a:lvl6pPr indent="-342900" lvl="5" marL="2743200" algn="l">
              <a:lnSpc>
                <a:spcPct val="90000"/>
              </a:lnSpc>
              <a:spcBef>
                <a:spcPts val="542"/>
              </a:spcBef>
              <a:spcAft>
                <a:spcPts val="0"/>
              </a:spcAft>
              <a:buClr>
                <a:schemeClr val="lt1"/>
              </a:buClr>
              <a:buSzPts val="1800"/>
              <a:buChar char="•"/>
              <a:defRPr/>
            </a:lvl6pPr>
            <a:lvl7pPr indent="-342900" lvl="6" marL="3200400" algn="l">
              <a:lnSpc>
                <a:spcPct val="90000"/>
              </a:lnSpc>
              <a:spcBef>
                <a:spcPts val="542"/>
              </a:spcBef>
              <a:spcAft>
                <a:spcPts val="0"/>
              </a:spcAft>
              <a:buClr>
                <a:schemeClr val="lt1"/>
              </a:buClr>
              <a:buSzPts val="1800"/>
              <a:buChar char="•"/>
              <a:defRPr/>
            </a:lvl7pPr>
            <a:lvl8pPr indent="-342900" lvl="7" marL="3657600" algn="l">
              <a:lnSpc>
                <a:spcPct val="90000"/>
              </a:lnSpc>
              <a:spcBef>
                <a:spcPts val="542"/>
              </a:spcBef>
              <a:spcAft>
                <a:spcPts val="0"/>
              </a:spcAft>
              <a:buClr>
                <a:schemeClr val="lt1"/>
              </a:buClr>
              <a:buSzPts val="1800"/>
              <a:buChar char="•"/>
              <a:defRPr/>
            </a:lvl8pPr>
            <a:lvl9pPr indent="-342900" lvl="8" marL="4114800" algn="l">
              <a:lnSpc>
                <a:spcPct val="90000"/>
              </a:lnSpc>
              <a:spcBef>
                <a:spcPts val="542"/>
              </a:spcBef>
              <a:spcAft>
                <a:spcPts val="0"/>
              </a:spcAft>
              <a:buClr>
                <a:schemeClr val="lt1"/>
              </a:buClr>
              <a:buSzPts val="1800"/>
              <a:buChar char="•"/>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SF - large image_1">
  <p:cSld name="P/SF - large image_1">
    <p:spTree>
      <p:nvGrpSpPr>
        <p:cNvPr id="155" name="Shape 155"/>
        <p:cNvGrpSpPr/>
        <p:nvPr/>
      </p:nvGrpSpPr>
      <p:grpSpPr>
        <a:xfrm>
          <a:off x="0" y="0"/>
          <a:ext cx="0" cy="0"/>
          <a:chOff x="0" y="0"/>
          <a:chExt cx="0" cy="0"/>
        </a:xfrm>
      </p:grpSpPr>
      <p:sp>
        <p:nvSpPr>
          <p:cNvPr id="156" name="Google Shape;156;p46"/>
          <p:cNvSpPr/>
          <p:nvPr/>
        </p:nvSpPr>
        <p:spPr>
          <a:xfrm>
            <a:off x="4251366" y="0"/>
            <a:ext cx="5654634" cy="68580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7" name="Google Shape;157;p46"/>
          <p:cNvSpPr txBox="1"/>
          <p:nvPr>
            <p:ph idx="1" type="body"/>
          </p:nvPr>
        </p:nvSpPr>
        <p:spPr>
          <a:xfrm>
            <a:off x="232915" y="1303304"/>
            <a:ext cx="3667652" cy="4368246"/>
          </a:xfrm>
          <a:prstGeom prst="rect">
            <a:avLst/>
          </a:prstGeom>
          <a:noFill/>
          <a:ln>
            <a:noFill/>
          </a:ln>
        </p:spPr>
        <p:txBody>
          <a:bodyPr anchorCtr="0" anchor="t" bIns="45700" lIns="91425" spcFirstLastPara="1" rIns="91425" wrap="square" tIns="45700">
            <a:normAutofit/>
          </a:bodyPr>
          <a:lstStyle>
            <a:lvl1pPr indent="-228600" lvl="0" marL="457200" algn="l">
              <a:lnSpc>
                <a:spcPct val="140000"/>
              </a:lnSpc>
              <a:spcBef>
                <a:spcPts val="1100"/>
              </a:spcBef>
              <a:spcAft>
                <a:spcPts val="0"/>
              </a:spcAft>
              <a:buClr>
                <a:schemeClr val="dk1"/>
              </a:buClr>
              <a:buSzPts val="2000"/>
              <a:buNone/>
              <a:defRPr sz="2000"/>
            </a:lvl1pPr>
            <a:lvl2pPr indent="-342900" lvl="1" marL="914400" algn="l">
              <a:lnSpc>
                <a:spcPct val="90000"/>
              </a:lnSpc>
              <a:spcBef>
                <a:spcPts val="542"/>
              </a:spcBef>
              <a:spcAft>
                <a:spcPts val="0"/>
              </a:spcAft>
              <a:buClr>
                <a:schemeClr val="dk1"/>
              </a:buClr>
              <a:buSzPts val="1800"/>
              <a:buChar char="•"/>
              <a:defRPr/>
            </a:lvl2pPr>
            <a:lvl3pPr indent="-342900" lvl="2" marL="1371600" algn="l">
              <a:lnSpc>
                <a:spcPct val="90000"/>
              </a:lnSpc>
              <a:spcBef>
                <a:spcPts val="542"/>
              </a:spcBef>
              <a:spcAft>
                <a:spcPts val="0"/>
              </a:spcAft>
              <a:buClr>
                <a:schemeClr val="dk1"/>
              </a:buClr>
              <a:buSzPts val="1800"/>
              <a:buChar char="•"/>
              <a:defRPr/>
            </a:lvl3pPr>
            <a:lvl4pPr indent="-342900" lvl="3" marL="1828800" algn="l">
              <a:lnSpc>
                <a:spcPct val="90000"/>
              </a:lnSpc>
              <a:spcBef>
                <a:spcPts val="542"/>
              </a:spcBef>
              <a:spcAft>
                <a:spcPts val="0"/>
              </a:spcAft>
              <a:buClr>
                <a:schemeClr val="dk1"/>
              </a:buClr>
              <a:buSzPts val="1800"/>
              <a:buChar char="•"/>
              <a:defRPr/>
            </a:lvl4pPr>
            <a:lvl5pPr indent="-342900" lvl="4" marL="2286000" algn="l">
              <a:lnSpc>
                <a:spcPct val="90000"/>
              </a:lnSpc>
              <a:spcBef>
                <a:spcPts val="542"/>
              </a:spcBef>
              <a:spcAft>
                <a:spcPts val="0"/>
              </a:spcAft>
              <a:buClr>
                <a:schemeClr val="dk1"/>
              </a:buClr>
              <a:buSzPts val="1800"/>
              <a:buChar char="•"/>
              <a:defRPr/>
            </a:lvl5pPr>
            <a:lvl6pPr indent="-342900" lvl="5" marL="2743200" algn="l">
              <a:lnSpc>
                <a:spcPct val="90000"/>
              </a:lnSpc>
              <a:spcBef>
                <a:spcPts val="542"/>
              </a:spcBef>
              <a:spcAft>
                <a:spcPts val="0"/>
              </a:spcAft>
              <a:buClr>
                <a:schemeClr val="dk1"/>
              </a:buClr>
              <a:buSzPts val="1800"/>
              <a:buChar char="•"/>
              <a:defRPr/>
            </a:lvl6pPr>
            <a:lvl7pPr indent="-342900" lvl="6" marL="3200400" algn="l">
              <a:lnSpc>
                <a:spcPct val="90000"/>
              </a:lnSpc>
              <a:spcBef>
                <a:spcPts val="542"/>
              </a:spcBef>
              <a:spcAft>
                <a:spcPts val="0"/>
              </a:spcAft>
              <a:buClr>
                <a:schemeClr val="dk1"/>
              </a:buClr>
              <a:buSzPts val="1800"/>
              <a:buChar char="•"/>
              <a:defRPr/>
            </a:lvl7pPr>
            <a:lvl8pPr indent="-342900" lvl="7" marL="3657600" algn="l">
              <a:lnSpc>
                <a:spcPct val="90000"/>
              </a:lnSpc>
              <a:spcBef>
                <a:spcPts val="542"/>
              </a:spcBef>
              <a:spcAft>
                <a:spcPts val="0"/>
              </a:spcAft>
              <a:buClr>
                <a:schemeClr val="dk1"/>
              </a:buClr>
              <a:buSzPts val="1800"/>
              <a:buChar char="•"/>
              <a:defRPr/>
            </a:lvl8pPr>
            <a:lvl9pPr indent="-342900" lvl="8" marL="4114800" algn="l">
              <a:lnSpc>
                <a:spcPct val="90000"/>
              </a:lnSpc>
              <a:spcBef>
                <a:spcPts val="542"/>
              </a:spcBef>
              <a:spcAft>
                <a:spcPts val="0"/>
              </a:spcAft>
              <a:buClr>
                <a:schemeClr val="dk1"/>
              </a:buClr>
              <a:buSzPts val="1800"/>
              <a:buChar char="•"/>
              <a:defRPr/>
            </a:lvl9pPr>
          </a:lstStyle>
          <a:p/>
        </p:txBody>
      </p:sp>
      <p:sp>
        <p:nvSpPr>
          <p:cNvPr id="158" name="Google Shape;158;p46"/>
          <p:cNvSpPr txBox="1"/>
          <p:nvPr>
            <p:ph type="title"/>
          </p:nvPr>
        </p:nvSpPr>
        <p:spPr>
          <a:xfrm>
            <a:off x="233593" y="543878"/>
            <a:ext cx="3667652" cy="694054"/>
          </a:xfrm>
          <a:prstGeom prst="rect">
            <a:avLst/>
          </a:prstGeom>
          <a:noFill/>
          <a:ln>
            <a:noFill/>
          </a:ln>
        </p:spPr>
        <p:txBody>
          <a:bodyPr anchorCtr="0" anchor="b" bIns="45700" lIns="91425" spcFirstLastPara="1" rIns="91425" wrap="square" tIns="45700">
            <a:noAutofit/>
          </a:bodyPr>
          <a:lstStyle>
            <a:lvl1pPr lvl="0" algn="l">
              <a:lnSpc>
                <a:spcPct val="119444"/>
              </a:lnSpc>
              <a:spcBef>
                <a:spcPts val="2600"/>
              </a:spcBef>
              <a:spcAft>
                <a:spcPts val="0"/>
              </a:spcAft>
              <a:buClr>
                <a:schemeClr val="dk2"/>
              </a:buClr>
              <a:buSzPts val="3600"/>
              <a:buFont typeface="Century Gothic"/>
              <a:buNone/>
              <a:defRPr sz="3600">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59" name="Google Shape;159;p46"/>
          <p:cNvSpPr txBox="1"/>
          <p:nvPr>
            <p:ph idx="12" type="sldNum"/>
          </p:nvPr>
        </p:nvSpPr>
        <p:spPr>
          <a:xfrm>
            <a:off x="7438086" y="6411310"/>
            <a:ext cx="222885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1083">
                <a:solidFill>
                  <a:schemeClr val="lt1"/>
                </a:solidFill>
                <a:latin typeface="Century Gothic"/>
                <a:ea typeface="Century Gothic"/>
                <a:cs typeface="Century Gothic"/>
                <a:sym typeface="Century Gothic"/>
              </a:defRPr>
            </a:lvl1pPr>
            <a:lvl2pPr indent="0" lvl="1" marL="0" algn="r">
              <a:spcBef>
                <a:spcPts val="0"/>
              </a:spcBef>
              <a:buNone/>
              <a:defRPr sz="1083">
                <a:solidFill>
                  <a:schemeClr val="lt1"/>
                </a:solidFill>
                <a:latin typeface="Century Gothic"/>
                <a:ea typeface="Century Gothic"/>
                <a:cs typeface="Century Gothic"/>
                <a:sym typeface="Century Gothic"/>
              </a:defRPr>
            </a:lvl2pPr>
            <a:lvl3pPr indent="0" lvl="2" marL="0" algn="r">
              <a:spcBef>
                <a:spcPts val="0"/>
              </a:spcBef>
              <a:buNone/>
              <a:defRPr sz="1083">
                <a:solidFill>
                  <a:schemeClr val="lt1"/>
                </a:solidFill>
                <a:latin typeface="Century Gothic"/>
                <a:ea typeface="Century Gothic"/>
                <a:cs typeface="Century Gothic"/>
                <a:sym typeface="Century Gothic"/>
              </a:defRPr>
            </a:lvl3pPr>
            <a:lvl4pPr indent="0" lvl="3" marL="0" algn="r">
              <a:spcBef>
                <a:spcPts val="0"/>
              </a:spcBef>
              <a:buNone/>
              <a:defRPr sz="1083">
                <a:solidFill>
                  <a:schemeClr val="lt1"/>
                </a:solidFill>
                <a:latin typeface="Century Gothic"/>
                <a:ea typeface="Century Gothic"/>
                <a:cs typeface="Century Gothic"/>
                <a:sym typeface="Century Gothic"/>
              </a:defRPr>
            </a:lvl4pPr>
            <a:lvl5pPr indent="0" lvl="4" marL="0" algn="r">
              <a:spcBef>
                <a:spcPts val="0"/>
              </a:spcBef>
              <a:buNone/>
              <a:defRPr sz="1083">
                <a:solidFill>
                  <a:schemeClr val="lt1"/>
                </a:solidFill>
                <a:latin typeface="Century Gothic"/>
                <a:ea typeface="Century Gothic"/>
                <a:cs typeface="Century Gothic"/>
                <a:sym typeface="Century Gothic"/>
              </a:defRPr>
            </a:lvl5pPr>
            <a:lvl6pPr indent="0" lvl="5" marL="0" algn="r">
              <a:spcBef>
                <a:spcPts val="0"/>
              </a:spcBef>
              <a:buNone/>
              <a:defRPr sz="1083">
                <a:solidFill>
                  <a:schemeClr val="lt1"/>
                </a:solidFill>
                <a:latin typeface="Century Gothic"/>
                <a:ea typeface="Century Gothic"/>
                <a:cs typeface="Century Gothic"/>
                <a:sym typeface="Century Gothic"/>
              </a:defRPr>
            </a:lvl6pPr>
            <a:lvl7pPr indent="0" lvl="6" marL="0" algn="r">
              <a:spcBef>
                <a:spcPts val="0"/>
              </a:spcBef>
              <a:buNone/>
              <a:defRPr sz="1083">
                <a:solidFill>
                  <a:schemeClr val="lt1"/>
                </a:solidFill>
                <a:latin typeface="Century Gothic"/>
                <a:ea typeface="Century Gothic"/>
                <a:cs typeface="Century Gothic"/>
                <a:sym typeface="Century Gothic"/>
              </a:defRPr>
            </a:lvl7pPr>
            <a:lvl8pPr indent="0" lvl="7" marL="0" algn="r">
              <a:spcBef>
                <a:spcPts val="0"/>
              </a:spcBef>
              <a:buNone/>
              <a:defRPr sz="1083">
                <a:solidFill>
                  <a:schemeClr val="lt1"/>
                </a:solidFill>
                <a:latin typeface="Century Gothic"/>
                <a:ea typeface="Century Gothic"/>
                <a:cs typeface="Century Gothic"/>
                <a:sym typeface="Century Gothic"/>
              </a:defRPr>
            </a:lvl8pPr>
            <a:lvl9pPr indent="0" lvl="8" marL="0" algn="r">
              <a:spcBef>
                <a:spcPts val="0"/>
              </a:spcBef>
              <a:buNone/>
              <a:defRPr sz="1083">
                <a:solidFill>
                  <a:schemeClr val="lt1"/>
                </a:solidFill>
                <a:latin typeface="Century Gothic"/>
                <a:ea typeface="Century Gothic"/>
                <a:cs typeface="Century Gothic"/>
                <a:sym typeface="Century Gothic"/>
              </a:defRPr>
            </a:lvl9pPr>
          </a:lstStyle>
          <a:p>
            <a:pPr indent="0" lvl="0" marL="0" rtl="0" algn="r">
              <a:spcBef>
                <a:spcPts val="0"/>
              </a:spcBef>
              <a:spcAft>
                <a:spcPts val="0"/>
              </a:spcAft>
              <a:buNone/>
            </a:pPr>
            <a:r>
              <a:rPr lang="en-US"/>
              <a:t>© PSHE Association 2024</a:t>
            </a:r>
            <a:endParaRPr>
              <a:solidFill>
                <a:schemeClr val="dk1"/>
              </a:solidFill>
            </a:endParaRPr>
          </a:p>
        </p:txBody>
      </p:sp>
      <p:pic>
        <p:nvPicPr>
          <p:cNvPr descr="A close-up of a logo&#10;&#10;Description automatically generated" id="160" name="Google Shape;160;p46"/>
          <p:cNvPicPr preferRelativeResize="0"/>
          <p:nvPr/>
        </p:nvPicPr>
        <p:blipFill rotWithShape="1">
          <a:blip r:embed="rId2">
            <a:alphaModFix/>
          </a:blip>
          <a:srcRect b="0" l="0" r="0" t="0"/>
          <a:stretch/>
        </p:blipFill>
        <p:spPr>
          <a:xfrm>
            <a:off x="8091328" y="349230"/>
            <a:ext cx="1479392" cy="301845"/>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SF - large image_2">
  <p:cSld name="P/SF - large image_2">
    <p:spTree>
      <p:nvGrpSpPr>
        <p:cNvPr id="161" name="Shape 161"/>
        <p:cNvGrpSpPr/>
        <p:nvPr/>
      </p:nvGrpSpPr>
      <p:grpSpPr>
        <a:xfrm>
          <a:off x="0" y="0"/>
          <a:ext cx="0" cy="0"/>
          <a:chOff x="0" y="0"/>
          <a:chExt cx="0" cy="0"/>
        </a:xfrm>
      </p:grpSpPr>
      <p:sp>
        <p:nvSpPr>
          <p:cNvPr id="162" name="Google Shape;162;p47"/>
          <p:cNvSpPr/>
          <p:nvPr/>
        </p:nvSpPr>
        <p:spPr>
          <a:xfrm>
            <a:off x="4251366" y="0"/>
            <a:ext cx="5654634" cy="68580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3" name="Google Shape;163;p47"/>
          <p:cNvSpPr txBox="1"/>
          <p:nvPr>
            <p:ph idx="1" type="body"/>
          </p:nvPr>
        </p:nvSpPr>
        <p:spPr>
          <a:xfrm>
            <a:off x="232915" y="1303304"/>
            <a:ext cx="3667652" cy="4368246"/>
          </a:xfrm>
          <a:prstGeom prst="rect">
            <a:avLst/>
          </a:prstGeom>
          <a:noFill/>
          <a:ln>
            <a:noFill/>
          </a:ln>
        </p:spPr>
        <p:txBody>
          <a:bodyPr anchorCtr="0" anchor="t" bIns="45700" lIns="91425" spcFirstLastPara="1" rIns="91425" wrap="square" tIns="45700">
            <a:normAutofit/>
          </a:bodyPr>
          <a:lstStyle>
            <a:lvl1pPr indent="-228600" lvl="0" marL="457200" algn="l">
              <a:lnSpc>
                <a:spcPct val="140000"/>
              </a:lnSpc>
              <a:spcBef>
                <a:spcPts val="1100"/>
              </a:spcBef>
              <a:spcAft>
                <a:spcPts val="0"/>
              </a:spcAft>
              <a:buClr>
                <a:schemeClr val="dk1"/>
              </a:buClr>
              <a:buSzPts val="2000"/>
              <a:buNone/>
              <a:defRPr sz="2000"/>
            </a:lvl1pPr>
            <a:lvl2pPr indent="-342900" lvl="1" marL="914400" algn="l">
              <a:lnSpc>
                <a:spcPct val="90000"/>
              </a:lnSpc>
              <a:spcBef>
                <a:spcPts val="542"/>
              </a:spcBef>
              <a:spcAft>
                <a:spcPts val="0"/>
              </a:spcAft>
              <a:buClr>
                <a:schemeClr val="dk1"/>
              </a:buClr>
              <a:buSzPts val="1800"/>
              <a:buChar char="•"/>
              <a:defRPr/>
            </a:lvl2pPr>
            <a:lvl3pPr indent="-342900" lvl="2" marL="1371600" algn="l">
              <a:lnSpc>
                <a:spcPct val="90000"/>
              </a:lnSpc>
              <a:spcBef>
                <a:spcPts val="542"/>
              </a:spcBef>
              <a:spcAft>
                <a:spcPts val="0"/>
              </a:spcAft>
              <a:buClr>
                <a:schemeClr val="dk1"/>
              </a:buClr>
              <a:buSzPts val="1800"/>
              <a:buChar char="•"/>
              <a:defRPr/>
            </a:lvl3pPr>
            <a:lvl4pPr indent="-342900" lvl="3" marL="1828800" algn="l">
              <a:lnSpc>
                <a:spcPct val="90000"/>
              </a:lnSpc>
              <a:spcBef>
                <a:spcPts val="542"/>
              </a:spcBef>
              <a:spcAft>
                <a:spcPts val="0"/>
              </a:spcAft>
              <a:buClr>
                <a:schemeClr val="dk1"/>
              </a:buClr>
              <a:buSzPts val="1800"/>
              <a:buChar char="•"/>
              <a:defRPr/>
            </a:lvl4pPr>
            <a:lvl5pPr indent="-342900" lvl="4" marL="2286000" algn="l">
              <a:lnSpc>
                <a:spcPct val="90000"/>
              </a:lnSpc>
              <a:spcBef>
                <a:spcPts val="542"/>
              </a:spcBef>
              <a:spcAft>
                <a:spcPts val="0"/>
              </a:spcAft>
              <a:buClr>
                <a:schemeClr val="dk1"/>
              </a:buClr>
              <a:buSzPts val="1800"/>
              <a:buChar char="•"/>
              <a:defRPr/>
            </a:lvl5pPr>
            <a:lvl6pPr indent="-342900" lvl="5" marL="2743200" algn="l">
              <a:lnSpc>
                <a:spcPct val="90000"/>
              </a:lnSpc>
              <a:spcBef>
                <a:spcPts val="542"/>
              </a:spcBef>
              <a:spcAft>
                <a:spcPts val="0"/>
              </a:spcAft>
              <a:buClr>
                <a:schemeClr val="dk1"/>
              </a:buClr>
              <a:buSzPts val="1800"/>
              <a:buChar char="•"/>
              <a:defRPr/>
            </a:lvl6pPr>
            <a:lvl7pPr indent="-342900" lvl="6" marL="3200400" algn="l">
              <a:lnSpc>
                <a:spcPct val="90000"/>
              </a:lnSpc>
              <a:spcBef>
                <a:spcPts val="542"/>
              </a:spcBef>
              <a:spcAft>
                <a:spcPts val="0"/>
              </a:spcAft>
              <a:buClr>
                <a:schemeClr val="dk1"/>
              </a:buClr>
              <a:buSzPts val="1800"/>
              <a:buChar char="•"/>
              <a:defRPr/>
            </a:lvl7pPr>
            <a:lvl8pPr indent="-342900" lvl="7" marL="3657600" algn="l">
              <a:lnSpc>
                <a:spcPct val="90000"/>
              </a:lnSpc>
              <a:spcBef>
                <a:spcPts val="542"/>
              </a:spcBef>
              <a:spcAft>
                <a:spcPts val="0"/>
              </a:spcAft>
              <a:buClr>
                <a:schemeClr val="dk1"/>
              </a:buClr>
              <a:buSzPts val="1800"/>
              <a:buChar char="•"/>
              <a:defRPr/>
            </a:lvl8pPr>
            <a:lvl9pPr indent="-342900" lvl="8" marL="4114800" algn="l">
              <a:lnSpc>
                <a:spcPct val="90000"/>
              </a:lnSpc>
              <a:spcBef>
                <a:spcPts val="542"/>
              </a:spcBef>
              <a:spcAft>
                <a:spcPts val="0"/>
              </a:spcAft>
              <a:buClr>
                <a:schemeClr val="dk1"/>
              </a:buClr>
              <a:buSzPts val="1800"/>
              <a:buChar char="•"/>
              <a:defRPr/>
            </a:lvl9pPr>
          </a:lstStyle>
          <a:p/>
        </p:txBody>
      </p:sp>
      <p:sp>
        <p:nvSpPr>
          <p:cNvPr id="164" name="Google Shape;164;p47"/>
          <p:cNvSpPr txBox="1"/>
          <p:nvPr>
            <p:ph type="title"/>
          </p:nvPr>
        </p:nvSpPr>
        <p:spPr>
          <a:xfrm>
            <a:off x="233593" y="543878"/>
            <a:ext cx="3667652" cy="694054"/>
          </a:xfrm>
          <a:prstGeom prst="rect">
            <a:avLst/>
          </a:prstGeom>
          <a:noFill/>
          <a:ln>
            <a:noFill/>
          </a:ln>
        </p:spPr>
        <p:txBody>
          <a:bodyPr anchorCtr="0" anchor="b" bIns="45700" lIns="91425" spcFirstLastPara="1" rIns="91425" wrap="square" tIns="45700">
            <a:noAutofit/>
          </a:bodyPr>
          <a:lstStyle>
            <a:lvl1pPr lvl="0" algn="l">
              <a:lnSpc>
                <a:spcPct val="119444"/>
              </a:lnSpc>
              <a:spcBef>
                <a:spcPts val="2600"/>
              </a:spcBef>
              <a:spcAft>
                <a:spcPts val="0"/>
              </a:spcAft>
              <a:buClr>
                <a:schemeClr val="dk2"/>
              </a:buClr>
              <a:buSzPts val="3600"/>
              <a:buFont typeface="Century Gothic"/>
              <a:buNone/>
              <a:defRPr sz="3600">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65" name="Google Shape;165;p47"/>
          <p:cNvSpPr txBox="1"/>
          <p:nvPr>
            <p:ph idx="12" type="sldNum"/>
          </p:nvPr>
        </p:nvSpPr>
        <p:spPr>
          <a:xfrm>
            <a:off x="7438086" y="6411310"/>
            <a:ext cx="222885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1083">
                <a:solidFill>
                  <a:schemeClr val="lt1"/>
                </a:solidFill>
                <a:latin typeface="Century Gothic"/>
                <a:ea typeface="Century Gothic"/>
                <a:cs typeface="Century Gothic"/>
                <a:sym typeface="Century Gothic"/>
              </a:defRPr>
            </a:lvl1pPr>
            <a:lvl2pPr indent="0" lvl="1" marL="0" algn="r">
              <a:spcBef>
                <a:spcPts val="0"/>
              </a:spcBef>
              <a:buNone/>
              <a:defRPr sz="1083">
                <a:solidFill>
                  <a:schemeClr val="lt1"/>
                </a:solidFill>
                <a:latin typeface="Century Gothic"/>
                <a:ea typeface="Century Gothic"/>
                <a:cs typeface="Century Gothic"/>
                <a:sym typeface="Century Gothic"/>
              </a:defRPr>
            </a:lvl2pPr>
            <a:lvl3pPr indent="0" lvl="2" marL="0" algn="r">
              <a:spcBef>
                <a:spcPts val="0"/>
              </a:spcBef>
              <a:buNone/>
              <a:defRPr sz="1083">
                <a:solidFill>
                  <a:schemeClr val="lt1"/>
                </a:solidFill>
                <a:latin typeface="Century Gothic"/>
                <a:ea typeface="Century Gothic"/>
                <a:cs typeface="Century Gothic"/>
                <a:sym typeface="Century Gothic"/>
              </a:defRPr>
            </a:lvl3pPr>
            <a:lvl4pPr indent="0" lvl="3" marL="0" algn="r">
              <a:spcBef>
                <a:spcPts val="0"/>
              </a:spcBef>
              <a:buNone/>
              <a:defRPr sz="1083">
                <a:solidFill>
                  <a:schemeClr val="lt1"/>
                </a:solidFill>
                <a:latin typeface="Century Gothic"/>
                <a:ea typeface="Century Gothic"/>
                <a:cs typeface="Century Gothic"/>
                <a:sym typeface="Century Gothic"/>
              </a:defRPr>
            </a:lvl4pPr>
            <a:lvl5pPr indent="0" lvl="4" marL="0" algn="r">
              <a:spcBef>
                <a:spcPts val="0"/>
              </a:spcBef>
              <a:buNone/>
              <a:defRPr sz="1083">
                <a:solidFill>
                  <a:schemeClr val="lt1"/>
                </a:solidFill>
                <a:latin typeface="Century Gothic"/>
                <a:ea typeface="Century Gothic"/>
                <a:cs typeface="Century Gothic"/>
                <a:sym typeface="Century Gothic"/>
              </a:defRPr>
            </a:lvl5pPr>
            <a:lvl6pPr indent="0" lvl="5" marL="0" algn="r">
              <a:spcBef>
                <a:spcPts val="0"/>
              </a:spcBef>
              <a:buNone/>
              <a:defRPr sz="1083">
                <a:solidFill>
                  <a:schemeClr val="lt1"/>
                </a:solidFill>
                <a:latin typeface="Century Gothic"/>
                <a:ea typeface="Century Gothic"/>
                <a:cs typeface="Century Gothic"/>
                <a:sym typeface="Century Gothic"/>
              </a:defRPr>
            </a:lvl6pPr>
            <a:lvl7pPr indent="0" lvl="6" marL="0" algn="r">
              <a:spcBef>
                <a:spcPts val="0"/>
              </a:spcBef>
              <a:buNone/>
              <a:defRPr sz="1083">
                <a:solidFill>
                  <a:schemeClr val="lt1"/>
                </a:solidFill>
                <a:latin typeface="Century Gothic"/>
                <a:ea typeface="Century Gothic"/>
                <a:cs typeface="Century Gothic"/>
                <a:sym typeface="Century Gothic"/>
              </a:defRPr>
            </a:lvl7pPr>
            <a:lvl8pPr indent="0" lvl="7" marL="0" algn="r">
              <a:spcBef>
                <a:spcPts val="0"/>
              </a:spcBef>
              <a:buNone/>
              <a:defRPr sz="1083">
                <a:solidFill>
                  <a:schemeClr val="lt1"/>
                </a:solidFill>
                <a:latin typeface="Century Gothic"/>
                <a:ea typeface="Century Gothic"/>
                <a:cs typeface="Century Gothic"/>
                <a:sym typeface="Century Gothic"/>
              </a:defRPr>
            </a:lvl8pPr>
            <a:lvl9pPr indent="0" lvl="8" marL="0" algn="r">
              <a:spcBef>
                <a:spcPts val="0"/>
              </a:spcBef>
              <a:buNone/>
              <a:defRPr sz="1083">
                <a:solidFill>
                  <a:schemeClr val="lt1"/>
                </a:solidFill>
                <a:latin typeface="Century Gothic"/>
                <a:ea typeface="Century Gothic"/>
                <a:cs typeface="Century Gothic"/>
                <a:sym typeface="Century Gothic"/>
              </a:defRPr>
            </a:lvl9pPr>
          </a:lstStyle>
          <a:p>
            <a:pPr indent="0" lvl="0" marL="0" rtl="0" algn="r">
              <a:spcBef>
                <a:spcPts val="0"/>
              </a:spcBef>
              <a:spcAft>
                <a:spcPts val="0"/>
              </a:spcAft>
              <a:buNone/>
            </a:pPr>
            <a:r>
              <a:rPr lang="en-US"/>
              <a:t>© PSHE Association 2024</a:t>
            </a:r>
            <a:endParaRPr>
              <a:solidFill>
                <a:schemeClr val="dk1"/>
              </a:solidFill>
            </a:endParaRPr>
          </a:p>
        </p:txBody>
      </p:sp>
      <p:pic>
        <p:nvPicPr>
          <p:cNvPr descr="A close-up of a logo&#10;&#10;Description automatically generated" id="166" name="Google Shape;166;p47"/>
          <p:cNvPicPr preferRelativeResize="0"/>
          <p:nvPr/>
        </p:nvPicPr>
        <p:blipFill rotWithShape="1">
          <a:blip r:embed="rId2">
            <a:alphaModFix/>
          </a:blip>
          <a:srcRect b="0" l="0" r="0" t="0"/>
          <a:stretch/>
        </p:blipFill>
        <p:spPr>
          <a:xfrm>
            <a:off x="8091328" y="349230"/>
            <a:ext cx="1479392" cy="301845"/>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SF - large image_3">
  <p:cSld name="P/SF - large image_3">
    <p:spTree>
      <p:nvGrpSpPr>
        <p:cNvPr id="167" name="Shape 167"/>
        <p:cNvGrpSpPr/>
        <p:nvPr/>
      </p:nvGrpSpPr>
      <p:grpSpPr>
        <a:xfrm>
          <a:off x="0" y="0"/>
          <a:ext cx="0" cy="0"/>
          <a:chOff x="0" y="0"/>
          <a:chExt cx="0" cy="0"/>
        </a:xfrm>
      </p:grpSpPr>
      <p:sp>
        <p:nvSpPr>
          <p:cNvPr id="168" name="Google Shape;168;p48"/>
          <p:cNvSpPr txBox="1"/>
          <p:nvPr>
            <p:ph idx="1" type="body"/>
          </p:nvPr>
        </p:nvSpPr>
        <p:spPr>
          <a:xfrm>
            <a:off x="232915" y="1303304"/>
            <a:ext cx="3667652" cy="4368246"/>
          </a:xfrm>
          <a:prstGeom prst="rect">
            <a:avLst/>
          </a:prstGeom>
          <a:noFill/>
          <a:ln>
            <a:noFill/>
          </a:ln>
        </p:spPr>
        <p:txBody>
          <a:bodyPr anchorCtr="0" anchor="t" bIns="45700" lIns="91425" spcFirstLastPara="1" rIns="91425" wrap="square" tIns="45700">
            <a:normAutofit/>
          </a:bodyPr>
          <a:lstStyle>
            <a:lvl1pPr indent="-228600" lvl="0" marL="457200" algn="l">
              <a:lnSpc>
                <a:spcPct val="140000"/>
              </a:lnSpc>
              <a:spcBef>
                <a:spcPts val="1100"/>
              </a:spcBef>
              <a:spcAft>
                <a:spcPts val="0"/>
              </a:spcAft>
              <a:buClr>
                <a:schemeClr val="dk1"/>
              </a:buClr>
              <a:buSzPts val="2000"/>
              <a:buNone/>
              <a:defRPr sz="2000"/>
            </a:lvl1pPr>
            <a:lvl2pPr indent="-342900" lvl="1" marL="914400" algn="l">
              <a:lnSpc>
                <a:spcPct val="90000"/>
              </a:lnSpc>
              <a:spcBef>
                <a:spcPts val="542"/>
              </a:spcBef>
              <a:spcAft>
                <a:spcPts val="0"/>
              </a:spcAft>
              <a:buClr>
                <a:schemeClr val="dk1"/>
              </a:buClr>
              <a:buSzPts val="1800"/>
              <a:buChar char="•"/>
              <a:defRPr/>
            </a:lvl2pPr>
            <a:lvl3pPr indent="-342900" lvl="2" marL="1371600" algn="l">
              <a:lnSpc>
                <a:spcPct val="90000"/>
              </a:lnSpc>
              <a:spcBef>
                <a:spcPts val="542"/>
              </a:spcBef>
              <a:spcAft>
                <a:spcPts val="0"/>
              </a:spcAft>
              <a:buClr>
                <a:schemeClr val="dk1"/>
              </a:buClr>
              <a:buSzPts val="1800"/>
              <a:buChar char="•"/>
              <a:defRPr/>
            </a:lvl3pPr>
            <a:lvl4pPr indent="-342900" lvl="3" marL="1828800" algn="l">
              <a:lnSpc>
                <a:spcPct val="90000"/>
              </a:lnSpc>
              <a:spcBef>
                <a:spcPts val="542"/>
              </a:spcBef>
              <a:spcAft>
                <a:spcPts val="0"/>
              </a:spcAft>
              <a:buClr>
                <a:schemeClr val="dk1"/>
              </a:buClr>
              <a:buSzPts val="1800"/>
              <a:buChar char="•"/>
              <a:defRPr/>
            </a:lvl4pPr>
            <a:lvl5pPr indent="-342900" lvl="4" marL="2286000" algn="l">
              <a:lnSpc>
                <a:spcPct val="90000"/>
              </a:lnSpc>
              <a:spcBef>
                <a:spcPts val="542"/>
              </a:spcBef>
              <a:spcAft>
                <a:spcPts val="0"/>
              </a:spcAft>
              <a:buClr>
                <a:schemeClr val="dk1"/>
              </a:buClr>
              <a:buSzPts val="1800"/>
              <a:buChar char="•"/>
              <a:defRPr/>
            </a:lvl5pPr>
            <a:lvl6pPr indent="-342900" lvl="5" marL="2743200" algn="l">
              <a:lnSpc>
                <a:spcPct val="90000"/>
              </a:lnSpc>
              <a:spcBef>
                <a:spcPts val="542"/>
              </a:spcBef>
              <a:spcAft>
                <a:spcPts val="0"/>
              </a:spcAft>
              <a:buClr>
                <a:schemeClr val="dk1"/>
              </a:buClr>
              <a:buSzPts val="1800"/>
              <a:buChar char="•"/>
              <a:defRPr/>
            </a:lvl6pPr>
            <a:lvl7pPr indent="-342900" lvl="6" marL="3200400" algn="l">
              <a:lnSpc>
                <a:spcPct val="90000"/>
              </a:lnSpc>
              <a:spcBef>
                <a:spcPts val="542"/>
              </a:spcBef>
              <a:spcAft>
                <a:spcPts val="0"/>
              </a:spcAft>
              <a:buClr>
                <a:schemeClr val="dk1"/>
              </a:buClr>
              <a:buSzPts val="1800"/>
              <a:buChar char="•"/>
              <a:defRPr/>
            </a:lvl7pPr>
            <a:lvl8pPr indent="-342900" lvl="7" marL="3657600" algn="l">
              <a:lnSpc>
                <a:spcPct val="90000"/>
              </a:lnSpc>
              <a:spcBef>
                <a:spcPts val="542"/>
              </a:spcBef>
              <a:spcAft>
                <a:spcPts val="0"/>
              </a:spcAft>
              <a:buClr>
                <a:schemeClr val="dk1"/>
              </a:buClr>
              <a:buSzPts val="1800"/>
              <a:buChar char="•"/>
              <a:defRPr/>
            </a:lvl8pPr>
            <a:lvl9pPr indent="-342900" lvl="8" marL="4114800" algn="l">
              <a:lnSpc>
                <a:spcPct val="90000"/>
              </a:lnSpc>
              <a:spcBef>
                <a:spcPts val="542"/>
              </a:spcBef>
              <a:spcAft>
                <a:spcPts val="0"/>
              </a:spcAft>
              <a:buClr>
                <a:schemeClr val="dk1"/>
              </a:buClr>
              <a:buSzPts val="1800"/>
              <a:buChar char="•"/>
              <a:defRPr/>
            </a:lvl9pPr>
          </a:lstStyle>
          <a:p/>
        </p:txBody>
      </p:sp>
      <p:sp>
        <p:nvSpPr>
          <p:cNvPr id="169" name="Google Shape;169;p48"/>
          <p:cNvSpPr/>
          <p:nvPr/>
        </p:nvSpPr>
        <p:spPr>
          <a:xfrm>
            <a:off x="4251366" y="0"/>
            <a:ext cx="5654634" cy="6858000"/>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0" name="Google Shape;170;p48"/>
          <p:cNvSpPr txBox="1"/>
          <p:nvPr>
            <p:ph type="title"/>
          </p:nvPr>
        </p:nvSpPr>
        <p:spPr>
          <a:xfrm>
            <a:off x="233593" y="543878"/>
            <a:ext cx="3667652" cy="694054"/>
          </a:xfrm>
          <a:prstGeom prst="rect">
            <a:avLst/>
          </a:prstGeom>
          <a:noFill/>
          <a:ln>
            <a:noFill/>
          </a:ln>
        </p:spPr>
        <p:txBody>
          <a:bodyPr anchorCtr="0" anchor="b" bIns="45700" lIns="91425" spcFirstLastPara="1" rIns="91425" wrap="square" tIns="45700">
            <a:noAutofit/>
          </a:bodyPr>
          <a:lstStyle>
            <a:lvl1pPr lvl="0" algn="l">
              <a:lnSpc>
                <a:spcPct val="119444"/>
              </a:lnSpc>
              <a:spcBef>
                <a:spcPts val="2600"/>
              </a:spcBef>
              <a:spcAft>
                <a:spcPts val="0"/>
              </a:spcAft>
              <a:buClr>
                <a:schemeClr val="dk2"/>
              </a:buClr>
              <a:buSzPts val="3600"/>
              <a:buFont typeface="Century Gothic"/>
              <a:buNone/>
              <a:defRPr sz="3600">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1" name="Google Shape;171;p48"/>
          <p:cNvSpPr txBox="1"/>
          <p:nvPr>
            <p:ph idx="12" type="sldNum"/>
          </p:nvPr>
        </p:nvSpPr>
        <p:spPr>
          <a:xfrm>
            <a:off x="7438086" y="6411310"/>
            <a:ext cx="222885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1083">
                <a:solidFill>
                  <a:schemeClr val="lt1"/>
                </a:solidFill>
                <a:latin typeface="Century Gothic"/>
                <a:ea typeface="Century Gothic"/>
                <a:cs typeface="Century Gothic"/>
                <a:sym typeface="Century Gothic"/>
              </a:defRPr>
            </a:lvl1pPr>
            <a:lvl2pPr indent="0" lvl="1" marL="0" algn="r">
              <a:spcBef>
                <a:spcPts val="0"/>
              </a:spcBef>
              <a:buNone/>
              <a:defRPr sz="1083">
                <a:solidFill>
                  <a:schemeClr val="lt1"/>
                </a:solidFill>
                <a:latin typeface="Century Gothic"/>
                <a:ea typeface="Century Gothic"/>
                <a:cs typeface="Century Gothic"/>
                <a:sym typeface="Century Gothic"/>
              </a:defRPr>
            </a:lvl2pPr>
            <a:lvl3pPr indent="0" lvl="2" marL="0" algn="r">
              <a:spcBef>
                <a:spcPts val="0"/>
              </a:spcBef>
              <a:buNone/>
              <a:defRPr sz="1083">
                <a:solidFill>
                  <a:schemeClr val="lt1"/>
                </a:solidFill>
                <a:latin typeface="Century Gothic"/>
                <a:ea typeface="Century Gothic"/>
                <a:cs typeface="Century Gothic"/>
                <a:sym typeface="Century Gothic"/>
              </a:defRPr>
            </a:lvl3pPr>
            <a:lvl4pPr indent="0" lvl="3" marL="0" algn="r">
              <a:spcBef>
                <a:spcPts val="0"/>
              </a:spcBef>
              <a:buNone/>
              <a:defRPr sz="1083">
                <a:solidFill>
                  <a:schemeClr val="lt1"/>
                </a:solidFill>
                <a:latin typeface="Century Gothic"/>
                <a:ea typeface="Century Gothic"/>
                <a:cs typeface="Century Gothic"/>
                <a:sym typeface="Century Gothic"/>
              </a:defRPr>
            </a:lvl4pPr>
            <a:lvl5pPr indent="0" lvl="4" marL="0" algn="r">
              <a:spcBef>
                <a:spcPts val="0"/>
              </a:spcBef>
              <a:buNone/>
              <a:defRPr sz="1083">
                <a:solidFill>
                  <a:schemeClr val="lt1"/>
                </a:solidFill>
                <a:latin typeface="Century Gothic"/>
                <a:ea typeface="Century Gothic"/>
                <a:cs typeface="Century Gothic"/>
                <a:sym typeface="Century Gothic"/>
              </a:defRPr>
            </a:lvl5pPr>
            <a:lvl6pPr indent="0" lvl="5" marL="0" algn="r">
              <a:spcBef>
                <a:spcPts val="0"/>
              </a:spcBef>
              <a:buNone/>
              <a:defRPr sz="1083">
                <a:solidFill>
                  <a:schemeClr val="lt1"/>
                </a:solidFill>
                <a:latin typeface="Century Gothic"/>
                <a:ea typeface="Century Gothic"/>
                <a:cs typeface="Century Gothic"/>
                <a:sym typeface="Century Gothic"/>
              </a:defRPr>
            </a:lvl6pPr>
            <a:lvl7pPr indent="0" lvl="6" marL="0" algn="r">
              <a:spcBef>
                <a:spcPts val="0"/>
              </a:spcBef>
              <a:buNone/>
              <a:defRPr sz="1083">
                <a:solidFill>
                  <a:schemeClr val="lt1"/>
                </a:solidFill>
                <a:latin typeface="Century Gothic"/>
                <a:ea typeface="Century Gothic"/>
                <a:cs typeface="Century Gothic"/>
                <a:sym typeface="Century Gothic"/>
              </a:defRPr>
            </a:lvl7pPr>
            <a:lvl8pPr indent="0" lvl="7" marL="0" algn="r">
              <a:spcBef>
                <a:spcPts val="0"/>
              </a:spcBef>
              <a:buNone/>
              <a:defRPr sz="1083">
                <a:solidFill>
                  <a:schemeClr val="lt1"/>
                </a:solidFill>
                <a:latin typeface="Century Gothic"/>
                <a:ea typeface="Century Gothic"/>
                <a:cs typeface="Century Gothic"/>
                <a:sym typeface="Century Gothic"/>
              </a:defRPr>
            </a:lvl8pPr>
            <a:lvl9pPr indent="0" lvl="8" marL="0" algn="r">
              <a:spcBef>
                <a:spcPts val="0"/>
              </a:spcBef>
              <a:buNone/>
              <a:defRPr sz="1083">
                <a:solidFill>
                  <a:schemeClr val="lt1"/>
                </a:solidFill>
                <a:latin typeface="Century Gothic"/>
                <a:ea typeface="Century Gothic"/>
                <a:cs typeface="Century Gothic"/>
                <a:sym typeface="Century Gothic"/>
              </a:defRPr>
            </a:lvl9pPr>
          </a:lstStyle>
          <a:p>
            <a:pPr indent="0" lvl="0" marL="0" rtl="0" algn="r">
              <a:spcBef>
                <a:spcPts val="0"/>
              </a:spcBef>
              <a:spcAft>
                <a:spcPts val="0"/>
              </a:spcAft>
              <a:buNone/>
            </a:pPr>
            <a:r>
              <a:rPr lang="en-US"/>
              <a:t>© PSHE Association 2024</a:t>
            </a:r>
            <a:endParaRPr>
              <a:solidFill>
                <a:schemeClr val="dk1"/>
              </a:solidFill>
            </a:endParaRPr>
          </a:p>
        </p:txBody>
      </p:sp>
      <p:pic>
        <p:nvPicPr>
          <p:cNvPr descr="A close-up of a logo&#10;&#10;Description automatically generated" id="172" name="Google Shape;172;p48"/>
          <p:cNvPicPr preferRelativeResize="0"/>
          <p:nvPr/>
        </p:nvPicPr>
        <p:blipFill rotWithShape="1">
          <a:blip r:embed="rId2">
            <a:alphaModFix/>
          </a:blip>
          <a:srcRect b="0" l="0" r="0" t="0"/>
          <a:stretch/>
        </p:blipFill>
        <p:spPr>
          <a:xfrm>
            <a:off x="8091328" y="349230"/>
            <a:ext cx="1479392" cy="301845"/>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SF - large image_4">
  <p:cSld name="P/SF - large image_4">
    <p:spTree>
      <p:nvGrpSpPr>
        <p:cNvPr id="173" name="Shape 173"/>
        <p:cNvGrpSpPr/>
        <p:nvPr/>
      </p:nvGrpSpPr>
      <p:grpSpPr>
        <a:xfrm>
          <a:off x="0" y="0"/>
          <a:ext cx="0" cy="0"/>
          <a:chOff x="0" y="0"/>
          <a:chExt cx="0" cy="0"/>
        </a:xfrm>
      </p:grpSpPr>
      <p:sp>
        <p:nvSpPr>
          <p:cNvPr id="174" name="Google Shape;174;p49"/>
          <p:cNvSpPr/>
          <p:nvPr/>
        </p:nvSpPr>
        <p:spPr>
          <a:xfrm>
            <a:off x="4251366" y="0"/>
            <a:ext cx="5654634" cy="6858000"/>
          </a:xfrm>
          <a:prstGeom prst="rect">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5" name="Google Shape;175;p49"/>
          <p:cNvSpPr txBox="1"/>
          <p:nvPr>
            <p:ph idx="1" type="body"/>
          </p:nvPr>
        </p:nvSpPr>
        <p:spPr>
          <a:xfrm>
            <a:off x="232915" y="1303304"/>
            <a:ext cx="3667652" cy="4368246"/>
          </a:xfrm>
          <a:prstGeom prst="rect">
            <a:avLst/>
          </a:prstGeom>
          <a:noFill/>
          <a:ln>
            <a:noFill/>
          </a:ln>
        </p:spPr>
        <p:txBody>
          <a:bodyPr anchorCtr="0" anchor="t" bIns="45700" lIns="91425" spcFirstLastPara="1" rIns="91425" wrap="square" tIns="45700">
            <a:normAutofit/>
          </a:bodyPr>
          <a:lstStyle>
            <a:lvl1pPr indent="-228600" lvl="0" marL="457200" algn="l">
              <a:lnSpc>
                <a:spcPct val="140000"/>
              </a:lnSpc>
              <a:spcBef>
                <a:spcPts val="1100"/>
              </a:spcBef>
              <a:spcAft>
                <a:spcPts val="0"/>
              </a:spcAft>
              <a:buClr>
                <a:schemeClr val="dk1"/>
              </a:buClr>
              <a:buSzPts val="2000"/>
              <a:buNone/>
              <a:defRPr sz="2000"/>
            </a:lvl1pPr>
            <a:lvl2pPr indent="-342900" lvl="1" marL="914400" algn="l">
              <a:lnSpc>
                <a:spcPct val="90000"/>
              </a:lnSpc>
              <a:spcBef>
                <a:spcPts val="542"/>
              </a:spcBef>
              <a:spcAft>
                <a:spcPts val="0"/>
              </a:spcAft>
              <a:buClr>
                <a:schemeClr val="dk1"/>
              </a:buClr>
              <a:buSzPts val="1800"/>
              <a:buChar char="•"/>
              <a:defRPr/>
            </a:lvl2pPr>
            <a:lvl3pPr indent="-342900" lvl="2" marL="1371600" algn="l">
              <a:lnSpc>
                <a:spcPct val="90000"/>
              </a:lnSpc>
              <a:spcBef>
                <a:spcPts val="542"/>
              </a:spcBef>
              <a:spcAft>
                <a:spcPts val="0"/>
              </a:spcAft>
              <a:buClr>
                <a:schemeClr val="dk1"/>
              </a:buClr>
              <a:buSzPts val="1800"/>
              <a:buChar char="•"/>
              <a:defRPr/>
            </a:lvl3pPr>
            <a:lvl4pPr indent="-342900" lvl="3" marL="1828800" algn="l">
              <a:lnSpc>
                <a:spcPct val="90000"/>
              </a:lnSpc>
              <a:spcBef>
                <a:spcPts val="542"/>
              </a:spcBef>
              <a:spcAft>
                <a:spcPts val="0"/>
              </a:spcAft>
              <a:buClr>
                <a:schemeClr val="dk1"/>
              </a:buClr>
              <a:buSzPts val="1800"/>
              <a:buChar char="•"/>
              <a:defRPr/>
            </a:lvl4pPr>
            <a:lvl5pPr indent="-342900" lvl="4" marL="2286000" algn="l">
              <a:lnSpc>
                <a:spcPct val="90000"/>
              </a:lnSpc>
              <a:spcBef>
                <a:spcPts val="542"/>
              </a:spcBef>
              <a:spcAft>
                <a:spcPts val="0"/>
              </a:spcAft>
              <a:buClr>
                <a:schemeClr val="dk1"/>
              </a:buClr>
              <a:buSzPts val="1800"/>
              <a:buChar char="•"/>
              <a:defRPr/>
            </a:lvl5pPr>
            <a:lvl6pPr indent="-342900" lvl="5" marL="2743200" algn="l">
              <a:lnSpc>
                <a:spcPct val="90000"/>
              </a:lnSpc>
              <a:spcBef>
                <a:spcPts val="542"/>
              </a:spcBef>
              <a:spcAft>
                <a:spcPts val="0"/>
              </a:spcAft>
              <a:buClr>
                <a:schemeClr val="dk1"/>
              </a:buClr>
              <a:buSzPts val="1800"/>
              <a:buChar char="•"/>
              <a:defRPr/>
            </a:lvl6pPr>
            <a:lvl7pPr indent="-342900" lvl="6" marL="3200400" algn="l">
              <a:lnSpc>
                <a:spcPct val="90000"/>
              </a:lnSpc>
              <a:spcBef>
                <a:spcPts val="542"/>
              </a:spcBef>
              <a:spcAft>
                <a:spcPts val="0"/>
              </a:spcAft>
              <a:buClr>
                <a:schemeClr val="dk1"/>
              </a:buClr>
              <a:buSzPts val="1800"/>
              <a:buChar char="•"/>
              <a:defRPr/>
            </a:lvl7pPr>
            <a:lvl8pPr indent="-342900" lvl="7" marL="3657600" algn="l">
              <a:lnSpc>
                <a:spcPct val="90000"/>
              </a:lnSpc>
              <a:spcBef>
                <a:spcPts val="542"/>
              </a:spcBef>
              <a:spcAft>
                <a:spcPts val="0"/>
              </a:spcAft>
              <a:buClr>
                <a:schemeClr val="dk1"/>
              </a:buClr>
              <a:buSzPts val="1800"/>
              <a:buChar char="•"/>
              <a:defRPr/>
            </a:lvl8pPr>
            <a:lvl9pPr indent="-342900" lvl="8" marL="4114800" algn="l">
              <a:lnSpc>
                <a:spcPct val="90000"/>
              </a:lnSpc>
              <a:spcBef>
                <a:spcPts val="542"/>
              </a:spcBef>
              <a:spcAft>
                <a:spcPts val="0"/>
              </a:spcAft>
              <a:buClr>
                <a:schemeClr val="dk1"/>
              </a:buClr>
              <a:buSzPts val="1800"/>
              <a:buChar char="•"/>
              <a:defRPr/>
            </a:lvl9pPr>
          </a:lstStyle>
          <a:p/>
        </p:txBody>
      </p:sp>
      <p:sp>
        <p:nvSpPr>
          <p:cNvPr id="176" name="Google Shape;176;p49"/>
          <p:cNvSpPr txBox="1"/>
          <p:nvPr>
            <p:ph type="title"/>
          </p:nvPr>
        </p:nvSpPr>
        <p:spPr>
          <a:xfrm>
            <a:off x="233593" y="543878"/>
            <a:ext cx="3667652" cy="694054"/>
          </a:xfrm>
          <a:prstGeom prst="rect">
            <a:avLst/>
          </a:prstGeom>
          <a:noFill/>
          <a:ln>
            <a:noFill/>
          </a:ln>
        </p:spPr>
        <p:txBody>
          <a:bodyPr anchorCtr="0" anchor="b" bIns="45700" lIns="91425" spcFirstLastPara="1" rIns="91425" wrap="square" tIns="45700">
            <a:noAutofit/>
          </a:bodyPr>
          <a:lstStyle>
            <a:lvl1pPr lvl="0" algn="l">
              <a:lnSpc>
                <a:spcPct val="119444"/>
              </a:lnSpc>
              <a:spcBef>
                <a:spcPts val="2600"/>
              </a:spcBef>
              <a:spcAft>
                <a:spcPts val="0"/>
              </a:spcAft>
              <a:buClr>
                <a:schemeClr val="dk2"/>
              </a:buClr>
              <a:buSzPts val="3600"/>
              <a:buFont typeface="Century Gothic"/>
              <a:buNone/>
              <a:defRPr sz="3600">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7" name="Google Shape;177;p49"/>
          <p:cNvSpPr txBox="1"/>
          <p:nvPr>
            <p:ph idx="12" type="sldNum"/>
          </p:nvPr>
        </p:nvSpPr>
        <p:spPr>
          <a:xfrm>
            <a:off x="7438086" y="6411310"/>
            <a:ext cx="222885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1083">
                <a:solidFill>
                  <a:schemeClr val="lt1"/>
                </a:solidFill>
                <a:latin typeface="Century Gothic"/>
                <a:ea typeface="Century Gothic"/>
                <a:cs typeface="Century Gothic"/>
                <a:sym typeface="Century Gothic"/>
              </a:defRPr>
            </a:lvl1pPr>
            <a:lvl2pPr indent="0" lvl="1" marL="0" algn="r">
              <a:spcBef>
                <a:spcPts val="0"/>
              </a:spcBef>
              <a:buNone/>
              <a:defRPr sz="1083">
                <a:solidFill>
                  <a:schemeClr val="lt1"/>
                </a:solidFill>
                <a:latin typeface="Century Gothic"/>
                <a:ea typeface="Century Gothic"/>
                <a:cs typeface="Century Gothic"/>
                <a:sym typeface="Century Gothic"/>
              </a:defRPr>
            </a:lvl2pPr>
            <a:lvl3pPr indent="0" lvl="2" marL="0" algn="r">
              <a:spcBef>
                <a:spcPts val="0"/>
              </a:spcBef>
              <a:buNone/>
              <a:defRPr sz="1083">
                <a:solidFill>
                  <a:schemeClr val="lt1"/>
                </a:solidFill>
                <a:latin typeface="Century Gothic"/>
                <a:ea typeface="Century Gothic"/>
                <a:cs typeface="Century Gothic"/>
                <a:sym typeface="Century Gothic"/>
              </a:defRPr>
            </a:lvl3pPr>
            <a:lvl4pPr indent="0" lvl="3" marL="0" algn="r">
              <a:spcBef>
                <a:spcPts val="0"/>
              </a:spcBef>
              <a:buNone/>
              <a:defRPr sz="1083">
                <a:solidFill>
                  <a:schemeClr val="lt1"/>
                </a:solidFill>
                <a:latin typeface="Century Gothic"/>
                <a:ea typeface="Century Gothic"/>
                <a:cs typeface="Century Gothic"/>
                <a:sym typeface="Century Gothic"/>
              </a:defRPr>
            </a:lvl4pPr>
            <a:lvl5pPr indent="0" lvl="4" marL="0" algn="r">
              <a:spcBef>
                <a:spcPts val="0"/>
              </a:spcBef>
              <a:buNone/>
              <a:defRPr sz="1083">
                <a:solidFill>
                  <a:schemeClr val="lt1"/>
                </a:solidFill>
                <a:latin typeface="Century Gothic"/>
                <a:ea typeface="Century Gothic"/>
                <a:cs typeface="Century Gothic"/>
                <a:sym typeface="Century Gothic"/>
              </a:defRPr>
            </a:lvl5pPr>
            <a:lvl6pPr indent="0" lvl="5" marL="0" algn="r">
              <a:spcBef>
                <a:spcPts val="0"/>
              </a:spcBef>
              <a:buNone/>
              <a:defRPr sz="1083">
                <a:solidFill>
                  <a:schemeClr val="lt1"/>
                </a:solidFill>
                <a:latin typeface="Century Gothic"/>
                <a:ea typeface="Century Gothic"/>
                <a:cs typeface="Century Gothic"/>
                <a:sym typeface="Century Gothic"/>
              </a:defRPr>
            </a:lvl6pPr>
            <a:lvl7pPr indent="0" lvl="6" marL="0" algn="r">
              <a:spcBef>
                <a:spcPts val="0"/>
              </a:spcBef>
              <a:buNone/>
              <a:defRPr sz="1083">
                <a:solidFill>
                  <a:schemeClr val="lt1"/>
                </a:solidFill>
                <a:latin typeface="Century Gothic"/>
                <a:ea typeface="Century Gothic"/>
                <a:cs typeface="Century Gothic"/>
                <a:sym typeface="Century Gothic"/>
              </a:defRPr>
            </a:lvl7pPr>
            <a:lvl8pPr indent="0" lvl="7" marL="0" algn="r">
              <a:spcBef>
                <a:spcPts val="0"/>
              </a:spcBef>
              <a:buNone/>
              <a:defRPr sz="1083">
                <a:solidFill>
                  <a:schemeClr val="lt1"/>
                </a:solidFill>
                <a:latin typeface="Century Gothic"/>
                <a:ea typeface="Century Gothic"/>
                <a:cs typeface="Century Gothic"/>
                <a:sym typeface="Century Gothic"/>
              </a:defRPr>
            </a:lvl8pPr>
            <a:lvl9pPr indent="0" lvl="8" marL="0" algn="r">
              <a:spcBef>
                <a:spcPts val="0"/>
              </a:spcBef>
              <a:buNone/>
              <a:defRPr sz="1083">
                <a:solidFill>
                  <a:schemeClr val="lt1"/>
                </a:solidFill>
                <a:latin typeface="Century Gothic"/>
                <a:ea typeface="Century Gothic"/>
                <a:cs typeface="Century Gothic"/>
                <a:sym typeface="Century Gothic"/>
              </a:defRPr>
            </a:lvl9pPr>
          </a:lstStyle>
          <a:p>
            <a:pPr indent="0" lvl="0" marL="0" rtl="0" algn="r">
              <a:spcBef>
                <a:spcPts val="0"/>
              </a:spcBef>
              <a:spcAft>
                <a:spcPts val="0"/>
              </a:spcAft>
              <a:buNone/>
            </a:pPr>
            <a:r>
              <a:rPr lang="en-US"/>
              <a:t>© PSHE Association 2024</a:t>
            </a:r>
            <a:endParaRPr>
              <a:solidFill>
                <a:schemeClr val="dk1"/>
              </a:solidFill>
            </a:endParaRPr>
          </a:p>
        </p:txBody>
      </p:sp>
      <p:pic>
        <p:nvPicPr>
          <p:cNvPr descr="A close-up of a logo&#10;&#10;Description automatically generated" id="178" name="Google Shape;178;p49"/>
          <p:cNvPicPr preferRelativeResize="0"/>
          <p:nvPr/>
        </p:nvPicPr>
        <p:blipFill rotWithShape="1">
          <a:blip r:embed="rId2">
            <a:alphaModFix/>
          </a:blip>
          <a:srcRect b="0" l="0" r="0" t="0"/>
          <a:stretch/>
        </p:blipFill>
        <p:spPr>
          <a:xfrm>
            <a:off x="8091328" y="349230"/>
            <a:ext cx="1479392" cy="301845"/>
          </a:xfrm>
          <a:prstGeom prst="rect">
            <a:avLst/>
          </a:prstGeom>
          <a:noFill/>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SF - Small image_1">
  <p:cSld name="P/SF - Small image_1">
    <p:spTree>
      <p:nvGrpSpPr>
        <p:cNvPr id="179" name="Shape 179"/>
        <p:cNvGrpSpPr/>
        <p:nvPr/>
      </p:nvGrpSpPr>
      <p:grpSpPr>
        <a:xfrm>
          <a:off x="0" y="0"/>
          <a:ext cx="0" cy="0"/>
          <a:chOff x="0" y="0"/>
          <a:chExt cx="0" cy="0"/>
        </a:xfrm>
      </p:grpSpPr>
      <p:sp>
        <p:nvSpPr>
          <p:cNvPr id="180" name="Google Shape;180;p50"/>
          <p:cNvSpPr/>
          <p:nvPr/>
        </p:nvSpPr>
        <p:spPr>
          <a:xfrm>
            <a:off x="5539740" y="0"/>
            <a:ext cx="4366260" cy="68580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1" name="Google Shape;181;p50"/>
          <p:cNvSpPr txBox="1"/>
          <p:nvPr>
            <p:ph idx="1" type="body"/>
          </p:nvPr>
        </p:nvSpPr>
        <p:spPr>
          <a:xfrm>
            <a:off x="232915" y="1303304"/>
            <a:ext cx="4882010" cy="4368246"/>
          </a:xfrm>
          <a:prstGeom prst="rect">
            <a:avLst/>
          </a:prstGeom>
          <a:noFill/>
          <a:ln>
            <a:noFill/>
          </a:ln>
        </p:spPr>
        <p:txBody>
          <a:bodyPr anchorCtr="0" anchor="t" bIns="45700" lIns="91425" spcFirstLastPara="1" rIns="91425" wrap="square" tIns="45700">
            <a:normAutofit/>
          </a:bodyPr>
          <a:lstStyle>
            <a:lvl1pPr indent="-228600" lvl="0" marL="457200" algn="l">
              <a:lnSpc>
                <a:spcPct val="140000"/>
              </a:lnSpc>
              <a:spcBef>
                <a:spcPts val="1100"/>
              </a:spcBef>
              <a:spcAft>
                <a:spcPts val="0"/>
              </a:spcAft>
              <a:buClr>
                <a:schemeClr val="dk1"/>
              </a:buClr>
              <a:buSzPts val="2000"/>
              <a:buNone/>
              <a:defRPr sz="2000"/>
            </a:lvl1pPr>
            <a:lvl2pPr indent="-342900" lvl="1" marL="914400" algn="l">
              <a:lnSpc>
                <a:spcPct val="90000"/>
              </a:lnSpc>
              <a:spcBef>
                <a:spcPts val="542"/>
              </a:spcBef>
              <a:spcAft>
                <a:spcPts val="0"/>
              </a:spcAft>
              <a:buClr>
                <a:schemeClr val="dk1"/>
              </a:buClr>
              <a:buSzPts val="1800"/>
              <a:buChar char="•"/>
              <a:defRPr/>
            </a:lvl2pPr>
            <a:lvl3pPr indent="-342900" lvl="2" marL="1371600" algn="l">
              <a:lnSpc>
                <a:spcPct val="90000"/>
              </a:lnSpc>
              <a:spcBef>
                <a:spcPts val="542"/>
              </a:spcBef>
              <a:spcAft>
                <a:spcPts val="0"/>
              </a:spcAft>
              <a:buClr>
                <a:schemeClr val="dk1"/>
              </a:buClr>
              <a:buSzPts val="1800"/>
              <a:buChar char="•"/>
              <a:defRPr/>
            </a:lvl3pPr>
            <a:lvl4pPr indent="-342900" lvl="3" marL="1828800" algn="l">
              <a:lnSpc>
                <a:spcPct val="90000"/>
              </a:lnSpc>
              <a:spcBef>
                <a:spcPts val="542"/>
              </a:spcBef>
              <a:spcAft>
                <a:spcPts val="0"/>
              </a:spcAft>
              <a:buClr>
                <a:schemeClr val="dk1"/>
              </a:buClr>
              <a:buSzPts val="1800"/>
              <a:buChar char="•"/>
              <a:defRPr/>
            </a:lvl4pPr>
            <a:lvl5pPr indent="-342900" lvl="4" marL="2286000" algn="l">
              <a:lnSpc>
                <a:spcPct val="90000"/>
              </a:lnSpc>
              <a:spcBef>
                <a:spcPts val="542"/>
              </a:spcBef>
              <a:spcAft>
                <a:spcPts val="0"/>
              </a:spcAft>
              <a:buClr>
                <a:schemeClr val="dk1"/>
              </a:buClr>
              <a:buSzPts val="1800"/>
              <a:buChar char="•"/>
              <a:defRPr/>
            </a:lvl5pPr>
            <a:lvl6pPr indent="-342900" lvl="5" marL="2743200" algn="l">
              <a:lnSpc>
                <a:spcPct val="90000"/>
              </a:lnSpc>
              <a:spcBef>
                <a:spcPts val="542"/>
              </a:spcBef>
              <a:spcAft>
                <a:spcPts val="0"/>
              </a:spcAft>
              <a:buClr>
                <a:schemeClr val="dk1"/>
              </a:buClr>
              <a:buSzPts val="1800"/>
              <a:buChar char="•"/>
              <a:defRPr/>
            </a:lvl6pPr>
            <a:lvl7pPr indent="-342900" lvl="6" marL="3200400" algn="l">
              <a:lnSpc>
                <a:spcPct val="90000"/>
              </a:lnSpc>
              <a:spcBef>
                <a:spcPts val="542"/>
              </a:spcBef>
              <a:spcAft>
                <a:spcPts val="0"/>
              </a:spcAft>
              <a:buClr>
                <a:schemeClr val="dk1"/>
              </a:buClr>
              <a:buSzPts val="1800"/>
              <a:buChar char="•"/>
              <a:defRPr/>
            </a:lvl7pPr>
            <a:lvl8pPr indent="-342900" lvl="7" marL="3657600" algn="l">
              <a:lnSpc>
                <a:spcPct val="90000"/>
              </a:lnSpc>
              <a:spcBef>
                <a:spcPts val="542"/>
              </a:spcBef>
              <a:spcAft>
                <a:spcPts val="0"/>
              </a:spcAft>
              <a:buClr>
                <a:schemeClr val="dk1"/>
              </a:buClr>
              <a:buSzPts val="1800"/>
              <a:buChar char="•"/>
              <a:defRPr/>
            </a:lvl8pPr>
            <a:lvl9pPr indent="-342900" lvl="8" marL="4114800" algn="l">
              <a:lnSpc>
                <a:spcPct val="90000"/>
              </a:lnSpc>
              <a:spcBef>
                <a:spcPts val="542"/>
              </a:spcBef>
              <a:spcAft>
                <a:spcPts val="0"/>
              </a:spcAft>
              <a:buClr>
                <a:schemeClr val="dk1"/>
              </a:buClr>
              <a:buSzPts val="1800"/>
              <a:buChar char="•"/>
              <a:defRPr/>
            </a:lvl9pPr>
          </a:lstStyle>
          <a:p/>
        </p:txBody>
      </p:sp>
      <p:sp>
        <p:nvSpPr>
          <p:cNvPr id="182" name="Google Shape;182;p50"/>
          <p:cNvSpPr txBox="1"/>
          <p:nvPr>
            <p:ph type="title"/>
          </p:nvPr>
        </p:nvSpPr>
        <p:spPr>
          <a:xfrm>
            <a:off x="233593" y="543878"/>
            <a:ext cx="4881332" cy="694054"/>
          </a:xfrm>
          <a:prstGeom prst="rect">
            <a:avLst/>
          </a:prstGeom>
          <a:noFill/>
          <a:ln>
            <a:noFill/>
          </a:ln>
        </p:spPr>
        <p:txBody>
          <a:bodyPr anchorCtr="0" anchor="b" bIns="45700" lIns="91425" spcFirstLastPara="1" rIns="91425" wrap="square" tIns="45700">
            <a:noAutofit/>
          </a:bodyPr>
          <a:lstStyle>
            <a:lvl1pPr lvl="0" algn="l">
              <a:lnSpc>
                <a:spcPct val="119444"/>
              </a:lnSpc>
              <a:spcBef>
                <a:spcPts val="2600"/>
              </a:spcBef>
              <a:spcAft>
                <a:spcPts val="0"/>
              </a:spcAft>
              <a:buClr>
                <a:schemeClr val="dk2"/>
              </a:buClr>
              <a:buSzPts val="3600"/>
              <a:buFont typeface="Century Gothic"/>
              <a:buNone/>
              <a:defRPr sz="3600">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83" name="Google Shape;183;p50"/>
          <p:cNvSpPr txBox="1"/>
          <p:nvPr>
            <p:ph idx="12" type="sldNum"/>
          </p:nvPr>
        </p:nvSpPr>
        <p:spPr>
          <a:xfrm>
            <a:off x="7438086" y="6411310"/>
            <a:ext cx="222885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1083">
                <a:solidFill>
                  <a:schemeClr val="lt1"/>
                </a:solidFill>
                <a:latin typeface="Century Gothic"/>
                <a:ea typeface="Century Gothic"/>
                <a:cs typeface="Century Gothic"/>
                <a:sym typeface="Century Gothic"/>
              </a:defRPr>
            </a:lvl1pPr>
            <a:lvl2pPr indent="0" lvl="1" marL="0" algn="r">
              <a:spcBef>
                <a:spcPts val="0"/>
              </a:spcBef>
              <a:buNone/>
              <a:defRPr sz="1083">
                <a:solidFill>
                  <a:schemeClr val="lt1"/>
                </a:solidFill>
                <a:latin typeface="Century Gothic"/>
                <a:ea typeface="Century Gothic"/>
                <a:cs typeface="Century Gothic"/>
                <a:sym typeface="Century Gothic"/>
              </a:defRPr>
            </a:lvl2pPr>
            <a:lvl3pPr indent="0" lvl="2" marL="0" algn="r">
              <a:spcBef>
                <a:spcPts val="0"/>
              </a:spcBef>
              <a:buNone/>
              <a:defRPr sz="1083">
                <a:solidFill>
                  <a:schemeClr val="lt1"/>
                </a:solidFill>
                <a:latin typeface="Century Gothic"/>
                <a:ea typeface="Century Gothic"/>
                <a:cs typeface="Century Gothic"/>
                <a:sym typeface="Century Gothic"/>
              </a:defRPr>
            </a:lvl3pPr>
            <a:lvl4pPr indent="0" lvl="3" marL="0" algn="r">
              <a:spcBef>
                <a:spcPts val="0"/>
              </a:spcBef>
              <a:buNone/>
              <a:defRPr sz="1083">
                <a:solidFill>
                  <a:schemeClr val="lt1"/>
                </a:solidFill>
                <a:latin typeface="Century Gothic"/>
                <a:ea typeface="Century Gothic"/>
                <a:cs typeface="Century Gothic"/>
                <a:sym typeface="Century Gothic"/>
              </a:defRPr>
            </a:lvl4pPr>
            <a:lvl5pPr indent="0" lvl="4" marL="0" algn="r">
              <a:spcBef>
                <a:spcPts val="0"/>
              </a:spcBef>
              <a:buNone/>
              <a:defRPr sz="1083">
                <a:solidFill>
                  <a:schemeClr val="lt1"/>
                </a:solidFill>
                <a:latin typeface="Century Gothic"/>
                <a:ea typeface="Century Gothic"/>
                <a:cs typeface="Century Gothic"/>
                <a:sym typeface="Century Gothic"/>
              </a:defRPr>
            </a:lvl5pPr>
            <a:lvl6pPr indent="0" lvl="5" marL="0" algn="r">
              <a:spcBef>
                <a:spcPts val="0"/>
              </a:spcBef>
              <a:buNone/>
              <a:defRPr sz="1083">
                <a:solidFill>
                  <a:schemeClr val="lt1"/>
                </a:solidFill>
                <a:latin typeface="Century Gothic"/>
                <a:ea typeface="Century Gothic"/>
                <a:cs typeface="Century Gothic"/>
                <a:sym typeface="Century Gothic"/>
              </a:defRPr>
            </a:lvl6pPr>
            <a:lvl7pPr indent="0" lvl="6" marL="0" algn="r">
              <a:spcBef>
                <a:spcPts val="0"/>
              </a:spcBef>
              <a:buNone/>
              <a:defRPr sz="1083">
                <a:solidFill>
                  <a:schemeClr val="lt1"/>
                </a:solidFill>
                <a:latin typeface="Century Gothic"/>
                <a:ea typeface="Century Gothic"/>
                <a:cs typeface="Century Gothic"/>
                <a:sym typeface="Century Gothic"/>
              </a:defRPr>
            </a:lvl7pPr>
            <a:lvl8pPr indent="0" lvl="7" marL="0" algn="r">
              <a:spcBef>
                <a:spcPts val="0"/>
              </a:spcBef>
              <a:buNone/>
              <a:defRPr sz="1083">
                <a:solidFill>
                  <a:schemeClr val="lt1"/>
                </a:solidFill>
                <a:latin typeface="Century Gothic"/>
                <a:ea typeface="Century Gothic"/>
                <a:cs typeface="Century Gothic"/>
                <a:sym typeface="Century Gothic"/>
              </a:defRPr>
            </a:lvl8pPr>
            <a:lvl9pPr indent="0" lvl="8" marL="0" algn="r">
              <a:spcBef>
                <a:spcPts val="0"/>
              </a:spcBef>
              <a:buNone/>
              <a:defRPr sz="1083">
                <a:solidFill>
                  <a:schemeClr val="lt1"/>
                </a:solidFill>
                <a:latin typeface="Century Gothic"/>
                <a:ea typeface="Century Gothic"/>
                <a:cs typeface="Century Gothic"/>
                <a:sym typeface="Century Gothic"/>
              </a:defRPr>
            </a:lvl9pPr>
          </a:lstStyle>
          <a:p>
            <a:pPr indent="0" lvl="0" marL="0" rtl="0" algn="r">
              <a:spcBef>
                <a:spcPts val="0"/>
              </a:spcBef>
              <a:spcAft>
                <a:spcPts val="0"/>
              </a:spcAft>
              <a:buNone/>
            </a:pPr>
            <a:r>
              <a:rPr lang="en-US"/>
              <a:t>© PSHE Association 2024</a:t>
            </a:r>
            <a:endParaRPr>
              <a:solidFill>
                <a:schemeClr val="dk1"/>
              </a:solidFill>
            </a:endParaRPr>
          </a:p>
        </p:txBody>
      </p:sp>
      <p:pic>
        <p:nvPicPr>
          <p:cNvPr descr="A close-up of a logo&#10;&#10;Description automatically generated" id="184" name="Google Shape;184;p50"/>
          <p:cNvPicPr preferRelativeResize="0"/>
          <p:nvPr/>
        </p:nvPicPr>
        <p:blipFill rotWithShape="1">
          <a:blip r:embed="rId2">
            <a:alphaModFix/>
          </a:blip>
          <a:srcRect b="0" l="0" r="0" t="0"/>
          <a:stretch/>
        </p:blipFill>
        <p:spPr>
          <a:xfrm>
            <a:off x="8091328" y="349230"/>
            <a:ext cx="1479392" cy="301845"/>
          </a:xfrm>
          <a:prstGeom prst="rect">
            <a:avLst/>
          </a:prstGeom>
          <a:noFill/>
          <a:ln>
            <a:noFill/>
          </a:ln>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SF - Small image_2">
  <p:cSld name="P/SF - Small image_2">
    <p:spTree>
      <p:nvGrpSpPr>
        <p:cNvPr id="185" name="Shape 185"/>
        <p:cNvGrpSpPr/>
        <p:nvPr/>
      </p:nvGrpSpPr>
      <p:grpSpPr>
        <a:xfrm>
          <a:off x="0" y="0"/>
          <a:ext cx="0" cy="0"/>
          <a:chOff x="0" y="0"/>
          <a:chExt cx="0" cy="0"/>
        </a:xfrm>
      </p:grpSpPr>
      <p:sp>
        <p:nvSpPr>
          <p:cNvPr id="186" name="Google Shape;186;p51"/>
          <p:cNvSpPr/>
          <p:nvPr/>
        </p:nvSpPr>
        <p:spPr>
          <a:xfrm>
            <a:off x="5539740" y="0"/>
            <a:ext cx="4366260" cy="68580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7" name="Google Shape;187;p51"/>
          <p:cNvSpPr txBox="1"/>
          <p:nvPr>
            <p:ph idx="1" type="body"/>
          </p:nvPr>
        </p:nvSpPr>
        <p:spPr>
          <a:xfrm>
            <a:off x="232915" y="1303304"/>
            <a:ext cx="4882010" cy="4368246"/>
          </a:xfrm>
          <a:prstGeom prst="rect">
            <a:avLst/>
          </a:prstGeom>
          <a:noFill/>
          <a:ln>
            <a:noFill/>
          </a:ln>
        </p:spPr>
        <p:txBody>
          <a:bodyPr anchorCtr="0" anchor="t" bIns="45700" lIns="91425" spcFirstLastPara="1" rIns="91425" wrap="square" tIns="45700">
            <a:normAutofit/>
          </a:bodyPr>
          <a:lstStyle>
            <a:lvl1pPr indent="-228600" lvl="0" marL="457200" algn="l">
              <a:lnSpc>
                <a:spcPct val="140000"/>
              </a:lnSpc>
              <a:spcBef>
                <a:spcPts val="1100"/>
              </a:spcBef>
              <a:spcAft>
                <a:spcPts val="0"/>
              </a:spcAft>
              <a:buClr>
                <a:schemeClr val="dk1"/>
              </a:buClr>
              <a:buSzPts val="2000"/>
              <a:buNone/>
              <a:defRPr sz="2000"/>
            </a:lvl1pPr>
            <a:lvl2pPr indent="-342900" lvl="1" marL="914400" algn="l">
              <a:lnSpc>
                <a:spcPct val="90000"/>
              </a:lnSpc>
              <a:spcBef>
                <a:spcPts val="542"/>
              </a:spcBef>
              <a:spcAft>
                <a:spcPts val="0"/>
              </a:spcAft>
              <a:buClr>
                <a:schemeClr val="dk1"/>
              </a:buClr>
              <a:buSzPts val="1800"/>
              <a:buChar char="•"/>
              <a:defRPr/>
            </a:lvl2pPr>
            <a:lvl3pPr indent="-342900" lvl="2" marL="1371600" algn="l">
              <a:lnSpc>
                <a:spcPct val="90000"/>
              </a:lnSpc>
              <a:spcBef>
                <a:spcPts val="542"/>
              </a:spcBef>
              <a:spcAft>
                <a:spcPts val="0"/>
              </a:spcAft>
              <a:buClr>
                <a:schemeClr val="dk1"/>
              </a:buClr>
              <a:buSzPts val="1800"/>
              <a:buChar char="•"/>
              <a:defRPr/>
            </a:lvl3pPr>
            <a:lvl4pPr indent="-342900" lvl="3" marL="1828800" algn="l">
              <a:lnSpc>
                <a:spcPct val="90000"/>
              </a:lnSpc>
              <a:spcBef>
                <a:spcPts val="542"/>
              </a:spcBef>
              <a:spcAft>
                <a:spcPts val="0"/>
              </a:spcAft>
              <a:buClr>
                <a:schemeClr val="dk1"/>
              </a:buClr>
              <a:buSzPts val="1800"/>
              <a:buChar char="•"/>
              <a:defRPr/>
            </a:lvl4pPr>
            <a:lvl5pPr indent="-342900" lvl="4" marL="2286000" algn="l">
              <a:lnSpc>
                <a:spcPct val="90000"/>
              </a:lnSpc>
              <a:spcBef>
                <a:spcPts val="542"/>
              </a:spcBef>
              <a:spcAft>
                <a:spcPts val="0"/>
              </a:spcAft>
              <a:buClr>
                <a:schemeClr val="dk1"/>
              </a:buClr>
              <a:buSzPts val="1800"/>
              <a:buChar char="•"/>
              <a:defRPr/>
            </a:lvl5pPr>
            <a:lvl6pPr indent="-342900" lvl="5" marL="2743200" algn="l">
              <a:lnSpc>
                <a:spcPct val="90000"/>
              </a:lnSpc>
              <a:spcBef>
                <a:spcPts val="542"/>
              </a:spcBef>
              <a:spcAft>
                <a:spcPts val="0"/>
              </a:spcAft>
              <a:buClr>
                <a:schemeClr val="dk1"/>
              </a:buClr>
              <a:buSzPts val="1800"/>
              <a:buChar char="•"/>
              <a:defRPr/>
            </a:lvl6pPr>
            <a:lvl7pPr indent="-342900" lvl="6" marL="3200400" algn="l">
              <a:lnSpc>
                <a:spcPct val="90000"/>
              </a:lnSpc>
              <a:spcBef>
                <a:spcPts val="542"/>
              </a:spcBef>
              <a:spcAft>
                <a:spcPts val="0"/>
              </a:spcAft>
              <a:buClr>
                <a:schemeClr val="dk1"/>
              </a:buClr>
              <a:buSzPts val="1800"/>
              <a:buChar char="•"/>
              <a:defRPr/>
            </a:lvl7pPr>
            <a:lvl8pPr indent="-342900" lvl="7" marL="3657600" algn="l">
              <a:lnSpc>
                <a:spcPct val="90000"/>
              </a:lnSpc>
              <a:spcBef>
                <a:spcPts val="542"/>
              </a:spcBef>
              <a:spcAft>
                <a:spcPts val="0"/>
              </a:spcAft>
              <a:buClr>
                <a:schemeClr val="dk1"/>
              </a:buClr>
              <a:buSzPts val="1800"/>
              <a:buChar char="•"/>
              <a:defRPr/>
            </a:lvl8pPr>
            <a:lvl9pPr indent="-342900" lvl="8" marL="4114800" algn="l">
              <a:lnSpc>
                <a:spcPct val="90000"/>
              </a:lnSpc>
              <a:spcBef>
                <a:spcPts val="542"/>
              </a:spcBef>
              <a:spcAft>
                <a:spcPts val="0"/>
              </a:spcAft>
              <a:buClr>
                <a:schemeClr val="dk1"/>
              </a:buClr>
              <a:buSzPts val="1800"/>
              <a:buChar char="•"/>
              <a:defRPr/>
            </a:lvl9pPr>
          </a:lstStyle>
          <a:p/>
        </p:txBody>
      </p:sp>
      <p:sp>
        <p:nvSpPr>
          <p:cNvPr id="188" name="Google Shape;188;p51"/>
          <p:cNvSpPr txBox="1"/>
          <p:nvPr>
            <p:ph type="title"/>
          </p:nvPr>
        </p:nvSpPr>
        <p:spPr>
          <a:xfrm>
            <a:off x="233593" y="543878"/>
            <a:ext cx="4881332" cy="694054"/>
          </a:xfrm>
          <a:prstGeom prst="rect">
            <a:avLst/>
          </a:prstGeom>
          <a:noFill/>
          <a:ln>
            <a:noFill/>
          </a:ln>
        </p:spPr>
        <p:txBody>
          <a:bodyPr anchorCtr="0" anchor="b" bIns="45700" lIns="91425" spcFirstLastPara="1" rIns="91425" wrap="square" tIns="45700">
            <a:noAutofit/>
          </a:bodyPr>
          <a:lstStyle>
            <a:lvl1pPr lvl="0" algn="l">
              <a:lnSpc>
                <a:spcPct val="119444"/>
              </a:lnSpc>
              <a:spcBef>
                <a:spcPts val="2600"/>
              </a:spcBef>
              <a:spcAft>
                <a:spcPts val="0"/>
              </a:spcAft>
              <a:buClr>
                <a:schemeClr val="dk2"/>
              </a:buClr>
              <a:buSzPts val="3600"/>
              <a:buFont typeface="Century Gothic"/>
              <a:buNone/>
              <a:defRPr sz="3600">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89" name="Google Shape;189;p51"/>
          <p:cNvSpPr txBox="1"/>
          <p:nvPr>
            <p:ph idx="12" type="sldNum"/>
          </p:nvPr>
        </p:nvSpPr>
        <p:spPr>
          <a:xfrm>
            <a:off x="7438086" y="6411310"/>
            <a:ext cx="222885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1083">
                <a:solidFill>
                  <a:schemeClr val="lt1"/>
                </a:solidFill>
                <a:latin typeface="Century Gothic"/>
                <a:ea typeface="Century Gothic"/>
                <a:cs typeface="Century Gothic"/>
                <a:sym typeface="Century Gothic"/>
              </a:defRPr>
            </a:lvl1pPr>
            <a:lvl2pPr indent="0" lvl="1" marL="0" algn="r">
              <a:spcBef>
                <a:spcPts val="0"/>
              </a:spcBef>
              <a:buNone/>
              <a:defRPr sz="1083">
                <a:solidFill>
                  <a:schemeClr val="lt1"/>
                </a:solidFill>
                <a:latin typeface="Century Gothic"/>
                <a:ea typeface="Century Gothic"/>
                <a:cs typeface="Century Gothic"/>
                <a:sym typeface="Century Gothic"/>
              </a:defRPr>
            </a:lvl2pPr>
            <a:lvl3pPr indent="0" lvl="2" marL="0" algn="r">
              <a:spcBef>
                <a:spcPts val="0"/>
              </a:spcBef>
              <a:buNone/>
              <a:defRPr sz="1083">
                <a:solidFill>
                  <a:schemeClr val="lt1"/>
                </a:solidFill>
                <a:latin typeface="Century Gothic"/>
                <a:ea typeface="Century Gothic"/>
                <a:cs typeface="Century Gothic"/>
                <a:sym typeface="Century Gothic"/>
              </a:defRPr>
            </a:lvl3pPr>
            <a:lvl4pPr indent="0" lvl="3" marL="0" algn="r">
              <a:spcBef>
                <a:spcPts val="0"/>
              </a:spcBef>
              <a:buNone/>
              <a:defRPr sz="1083">
                <a:solidFill>
                  <a:schemeClr val="lt1"/>
                </a:solidFill>
                <a:latin typeface="Century Gothic"/>
                <a:ea typeface="Century Gothic"/>
                <a:cs typeface="Century Gothic"/>
                <a:sym typeface="Century Gothic"/>
              </a:defRPr>
            </a:lvl4pPr>
            <a:lvl5pPr indent="0" lvl="4" marL="0" algn="r">
              <a:spcBef>
                <a:spcPts val="0"/>
              </a:spcBef>
              <a:buNone/>
              <a:defRPr sz="1083">
                <a:solidFill>
                  <a:schemeClr val="lt1"/>
                </a:solidFill>
                <a:latin typeface="Century Gothic"/>
                <a:ea typeface="Century Gothic"/>
                <a:cs typeface="Century Gothic"/>
                <a:sym typeface="Century Gothic"/>
              </a:defRPr>
            </a:lvl5pPr>
            <a:lvl6pPr indent="0" lvl="5" marL="0" algn="r">
              <a:spcBef>
                <a:spcPts val="0"/>
              </a:spcBef>
              <a:buNone/>
              <a:defRPr sz="1083">
                <a:solidFill>
                  <a:schemeClr val="lt1"/>
                </a:solidFill>
                <a:latin typeface="Century Gothic"/>
                <a:ea typeface="Century Gothic"/>
                <a:cs typeface="Century Gothic"/>
                <a:sym typeface="Century Gothic"/>
              </a:defRPr>
            </a:lvl6pPr>
            <a:lvl7pPr indent="0" lvl="6" marL="0" algn="r">
              <a:spcBef>
                <a:spcPts val="0"/>
              </a:spcBef>
              <a:buNone/>
              <a:defRPr sz="1083">
                <a:solidFill>
                  <a:schemeClr val="lt1"/>
                </a:solidFill>
                <a:latin typeface="Century Gothic"/>
                <a:ea typeface="Century Gothic"/>
                <a:cs typeface="Century Gothic"/>
                <a:sym typeface="Century Gothic"/>
              </a:defRPr>
            </a:lvl7pPr>
            <a:lvl8pPr indent="0" lvl="7" marL="0" algn="r">
              <a:spcBef>
                <a:spcPts val="0"/>
              </a:spcBef>
              <a:buNone/>
              <a:defRPr sz="1083">
                <a:solidFill>
                  <a:schemeClr val="lt1"/>
                </a:solidFill>
                <a:latin typeface="Century Gothic"/>
                <a:ea typeface="Century Gothic"/>
                <a:cs typeface="Century Gothic"/>
                <a:sym typeface="Century Gothic"/>
              </a:defRPr>
            </a:lvl8pPr>
            <a:lvl9pPr indent="0" lvl="8" marL="0" algn="r">
              <a:spcBef>
                <a:spcPts val="0"/>
              </a:spcBef>
              <a:buNone/>
              <a:defRPr sz="1083">
                <a:solidFill>
                  <a:schemeClr val="lt1"/>
                </a:solidFill>
                <a:latin typeface="Century Gothic"/>
                <a:ea typeface="Century Gothic"/>
                <a:cs typeface="Century Gothic"/>
                <a:sym typeface="Century Gothic"/>
              </a:defRPr>
            </a:lvl9pPr>
          </a:lstStyle>
          <a:p>
            <a:pPr indent="0" lvl="0" marL="0" rtl="0" algn="r">
              <a:spcBef>
                <a:spcPts val="0"/>
              </a:spcBef>
              <a:spcAft>
                <a:spcPts val="0"/>
              </a:spcAft>
              <a:buNone/>
            </a:pPr>
            <a:r>
              <a:rPr lang="en-US"/>
              <a:t>© PSHE Association 2024</a:t>
            </a:r>
            <a:endParaRPr>
              <a:solidFill>
                <a:schemeClr val="dk1"/>
              </a:solidFill>
            </a:endParaRPr>
          </a:p>
        </p:txBody>
      </p:sp>
      <p:pic>
        <p:nvPicPr>
          <p:cNvPr descr="A close-up of a logo&#10;&#10;Description automatically generated" id="190" name="Google Shape;190;p51"/>
          <p:cNvPicPr preferRelativeResize="0"/>
          <p:nvPr/>
        </p:nvPicPr>
        <p:blipFill rotWithShape="1">
          <a:blip r:embed="rId2">
            <a:alphaModFix/>
          </a:blip>
          <a:srcRect b="0" l="0" r="0" t="0"/>
          <a:stretch/>
        </p:blipFill>
        <p:spPr>
          <a:xfrm>
            <a:off x="8091328" y="349230"/>
            <a:ext cx="1479392" cy="301845"/>
          </a:xfrm>
          <a:prstGeom prst="rect">
            <a:avLst/>
          </a:prstGeom>
          <a:noFill/>
          <a:ln>
            <a:noFill/>
          </a:ln>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SF - Small image_3">
  <p:cSld name="P/SF - Small image_3">
    <p:spTree>
      <p:nvGrpSpPr>
        <p:cNvPr id="191" name="Shape 191"/>
        <p:cNvGrpSpPr/>
        <p:nvPr/>
      </p:nvGrpSpPr>
      <p:grpSpPr>
        <a:xfrm>
          <a:off x="0" y="0"/>
          <a:ext cx="0" cy="0"/>
          <a:chOff x="0" y="0"/>
          <a:chExt cx="0" cy="0"/>
        </a:xfrm>
      </p:grpSpPr>
      <p:sp>
        <p:nvSpPr>
          <p:cNvPr id="192" name="Google Shape;192;p52"/>
          <p:cNvSpPr/>
          <p:nvPr/>
        </p:nvSpPr>
        <p:spPr>
          <a:xfrm>
            <a:off x="5539740" y="0"/>
            <a:ext cx="4366260" cy="6858000"/>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3" name="Google Shape;193;p52"/>
          <p:cNvSpPr txBox="1"/>
          <p:nvPr>
            <p:ph idx="1" type="body"/>
          </p:nvPr>
        </p:nvSpPr>
        <p:spPr>
          <a:xfrm>
            <a:off x="232915" y="1303304"/>
            <a:ext cx="4882010" cy="4368246"/>
          </a:xfrm>
          <a:prstGeom prst="rect">
            <a:avLst/>
          </a:prstGeom>
          <a:noFill/>
          <a:ln>
            <a:noFill/>
          </a:ln>
        </p:spPr>
        <p:txBody>
          <a:bodyPr anchorCtr="0" anchor="t" bIns="45700" lIns="91425" spcFirstLastPara="1" rIns="91425" wrap="square" tIns="45700">
            <a:normAutofit/>
          </a:bodyPr>
          <a:lstStyle>
            <a:lvl1pPr indent="-228600" lvl="0" marL="457200" algn="l">
              <a:lnSpc>
                <a:spcPct val="140000"/>
              </a:lnSpc>
              <a:spcBef>
                <a:spcPts val="1100"/>
              </a:spcBef>
              <a:spcAft>
                <a:spcPts val="0"/>
              </a:spcAft>
              <a:buClr>
                <a:schemeClr val="dk1"/>
              </a:buClr>
              <a:buSzPts val="2000"/>
              <a:buNone/>
              <a:defRPr sz="2000"/>
            </a:lvl1pPr>
            <a:lvl2pPr indent="-342900" lvl="1" marL="914400" algn="l">
              <a:lnSpc>
                <a:spcPct val="90000"/>
              </a:lnSpc>
              <a:spcBef>
                <a:spcPts val="542"/>
              </a:spcBef>
              <a:spcAft>
                <a:spcPts val="0"/>
              </a:spcAft>
              <a:buClr>
                <a:schemeClr val="dk1"/>
              </a:buClr>
              <a:buSzPts val="1800"/>
              <a:buChar char="•"/>
              <a:defRPr/>
            </a:lvl2pPr>
            <a:lvl3pPr indent="-342900" lvl="2" marL="1371600" algn="l">
              <a:lnSpc>
                <a:spcPct val="90000"/>
              </a:lnSpc>
              <a:spcBef>
                <a:spcPts val="542"/>
              </a:spcBef>
              <a:spcAft>
                <a:spcPts val="0"/>
              </a:spcAft>
              <a:buClr>
                <a:schemeClr val="dk1"/>
              </a:buClr>
              <a:buSzPts val="1800"/>
              <a:buChar char="•"/>
              <a:defRPr/>
            </a:lvl3pPr>
            <a:lvl4pPr indent="-342900" lvl="3" marL="1828800" algn="l">
              <a:lnSpc>
                <a:spcPct val="90000"/>
              </a:lnSpc>
              <a:spcBef>
                <a:spcPts val="542"/>
              </a:spcBef>
              <a:spcAft>
                <a:spcPts val="0"/>
              </a:spcAft>
              <a:buClr>
                <a:schemeClr val="dk1"/>
              </a:buClr>
              <a:buSzPts val="1800"/>
              <a:buChar char="•"/>
              <a:defRPr/>
            </a:lvl4pPr>
            <a:lvl5pPr indent="-342900" lvl="4" marL="2286000" algn="l">
              <a:lnSpc>
                <a:spcPct val="90000"/>
              </a:lnSpc>
              <a:spcBef>
                <a:spcPts val="542"/>
              </a:spcBef>
              <a:spcAft>
                <a:spcPts val="0"/>
              </a:spcAft>
              <a:buClr>
                <a:schemeClr val="dk1"/>
              </a:buClr>
              <a:buSzPts val="1800"/>
              <a:buChar char="•"/>
              <a:defRPr/>
            </a:lvl5pPr>
            <a:lvl6pPr indent="-342900" lvl="5" marL="2743200" algn="l">
              <a:lnSpc>
                <a:spcPct val="90000"/>
              </a:lnSpc>
              <a:spcBef>
                <a:spcPts val="542"/>
              </a:spcBef>
              <a:spcAft>
                <a:spcPts val="0"/>
              </a:spcAft>
              <a:buClr>
                <a:schemeClr val="dk1"/>
              </a:buClr>
              <a:buSzPts val="1800"/>
              <a:buChar char="•"/>
              <a:defRPr/>
            </a:lvl6pPr>
            <a:lvl7pPr indent="-342900" lvl="6" marL="3200400" algn="l">
              <a:lnSpc>
                <a:spcPct val="90000"/>
              </a:lnSpc>
              <a:spcBef>
                <a:spcPts val="542"/>
              </a:spcBef>
              <a:spcAft>
                <a:spcPts val="0"/>
              </a:spcAft>
              <a:buClr>
                <a:schemeClr val="dk1"/>
              </a:buClr>
              <a:buSzPts val="1800"/>
              <a:buChar char="•"/>
              <a:defRPr/>
            </a:lvl7pPr>
            <a:lvl8pPr indent="-342900" lvl="7" marL="3657600" algn="l">
              <a:lnSpc>
                <a:spcPct val="90000"/>
              </a:lnSpc>
              <a:spcBef>
                <a:spcPts val="542"/>
              </a:spcBef>
              <a:spcAft>
                <a:spcPts val="0"/>
              </a:spcAft>
              <a:buClr>
                <a:schemeClr val="dk1"/>
              </a:buClr>
              <a:buSzPts val="1800"/>
              <a:buChar char="•"/>
              <a:defRPr/>
            </a:lvl8pPr>
            <a:lvl9pPr indent="-342900" lvl="8" marL="4114800" algn="l">
              <a:lnSpc>
                <a:spcPct val="90000"/>
              </a:lnSpc>
              <a:spcBef>
                <a:spcPts val="542"/>
              </a:spcBef>
              <a:spcAft>
                <a:spcPts val="0"/>
              </a:spcAft>
              <a:buClr>
                <a:schemeClr val="dk1"/>
              </a:buClr>
              <a:buSzPts val="1800"/>
              <a:buChar char="•"/>
              <a:defRPr/>
            </a:lvl9pPr>
          </a:lstStyle>
          <a:p/>
        </p:txBody>
      </p:sp>
      <p:sp>
        <p:nvSpPr>
          <p:cNvPr id="194" name="Google Shape;194;p52"/>
          <p:cNvSpPr txBox="1"/>
          <p:nvPr>
            <p:ph type="title"/>
          </p:nvPr>
        </p:nvSpPr>
        <p:spPr>
          <a:xfrm>
            <a:off x="233593" y="543878"/>
            <a:ext cx="4881332" cy="694054"/>
          </a:xfrm>
          <a:prstGeom prst="rect">
            <a:avLst/>
          </a:prstGeom>
          <a:noFill/>
          <a:ln>
            <a:noFill/>
          </a:ln>
        </p:spPr>
        <p:txBody>
          <a:bodyPr anchorCtr="0" anchor="b" bIns="45700" lIns="91425" spcFirstLastPara="1" rIns="91425" wrap="square" tIns="45700">
            <a:noAutofit/>
          </a:bodyPr>
          <a:lstStyle>
            <a:lvl1pPr lvl="0" algn="l">
              <a:lnSpc>
                <a:spcPct val="119444"/>
              </a:lnSpc>
              <a:spcBef>
                <a:spcPts val="2600"/>
              </a:spcBef>
              <a:spcAft>
                <a:spcPts val="0"/>
              </a:spcAft>
              <a:buClr>
                <a:schemeClr val="dk2"/>
              </a:buClr>
              <a:buSzPts val="3600"/>
              <a:buFont typeface="Century Gothic"/>
              <a:buNone/>
              <a:defRPr sz="3600">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5" name="Google Shape;195;p52"/>
          <p:cNvSpPr txBox="1"/>
          <p:nvPr>
            <p:ph idx="12" type="sldNum"/>
          </p:nvPr>
        </p:nvSpPr>
        <p:spPr>
          <a:xfrm>
            <a:off x="7438086" y="6411310"/>
            <a:ext cx="222885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1083">
                <a:solidFill>
                  <a:schemeClr val="lt1"/>
                </a:solidFill>
                <a:latin typeface="Century Gothic"/>
                <a:ea typeface="Century Gothic"/>
                <a:cs typeface="Century Gothic"/>
                <a:sym typeface="Century Gothic"/>
              </a:defRPr>
            </a:lvl1pPr>
            <a:lvl2pPr indent="0" lvl="1" marL="0" algn="r">
              <a:spcBef>
                <a:spcPts val="0"/>
              </a:spcBef>
              <a:buNone/>
              <a:defRPr sz="1083">
                <a:solidFill>
                  <a:schemeClr val="lt1"/>
                </a:solidFill>
                <a:latin typeface="Century Gothic"/>
                <a:ea typeface="Century Gothic"/>
                <a:cs typeface="Century Gothic"/>
                <a:sym typeface="Century Gothic"/>
              </a:defRPr>
            </a:lvl2pPr>
            <a:lvl3pPr indent="0" lvl="2" marL="0" algn="r">
              <a:spcBef>
                <a:spcPts val="0"/>
              </a:spcBef>
              <a:buNone/>
              <a:defRPr sz="1083">
                <a:solidFill>
                  <a:schemeClr val="lt1"/>
                </a:solidFill>
                <a:latin typeface="Century Gothic"/>
                <a:ea typeface="Century Gothic"/>
                <a:cs typeface="Century Gothic"/>
                <a:sym typeface="Century Gothic"/>
              </a:defRPr>
            </a:lvl3pPr>
            <a:lvl4pPr indent="0" lvl="3" marL="0" algn="r">
              <a:spcBef>
                <a:spcPts val="0"/>
              </a:spcBef>
              <a:buNone/>
              <a:defRPr sz="1083">
                <a:solidFill>
                  <a:schemeClr val="lt1"/>
                </a:solidFill>
                <a:latin typeface="Century Gothic"/>
                <a:ea typeface="Century Gothic"/>
                <a:cs typeface="Century Gothic"/>
                <a:sym typeface="Century Gothic"/>
              </a:defRPr>
            </a:lvl4pPr>
            <a:lvl5pPr indent="0" lvl="4" marL="0" algn="r">
              <a:spcBef>
                <a:spcPts val="0"/>
              </a:spcBef>
              <a:buNone/>
              <a:defRPr sz="1083">
                <a:solidFill>
                  <a:schemeClr val="lt1"/>
                </a:solidFill>
                <a:latin typeface="Century Gothic"/>
                <a:ea typeface="Century Gothic"/>
                <a:cs typeface="Century Gothic"/>
                <a:sym typeface="Century Gothic"/>
              </a:defRPr>
            </a:lvl5pPr>
            <a:lvl6pPr indent="0" lvl="5" marL="0" algn="r">
              <a:spcBef>
                <a:spcPts val="0"/>
              </a:spcBef>
              <a:buNone/>
              <a:defRPr sz="1083">
                <a:solidFill>
                  <a:schemeClr val="lt1"/>
                </a:solidFill>
                <a:latin typeface="Century Gothic"/>
                <a:ea typeface="Century Gothic"/>
                <a:cs typeface="Century Gothic"/>
                <a:sym typeface="Century Gothic"/>
              </a:defRPr>
            </a:lvl6pPr>
            <a:lvl7pPr indent="0" lvl="6" marL="0" algn="r">
              <a:spcBef>
                <a:spcPts val="0"/>
              </a:spcBef>
              <a:buNone/>
              <a:defRPr sz="1083">
                <a:solidFill>
                  <a:schemeClr val="lt1"/>
                </a:solidFill>
                <a:latin typeface="Century Gothic"/>
                <a:ea typeface="Century Gothic"/>
                <a:cs typeface="Century Gothic"/>
                <a:sym typeface="Century Gothic"/>
              </a:defRPr>
            </a:lvl7pPr>
            <a:lvl8pPr indent="0" lvl="7" marL="0" algn="r">
              <a:spcBef>
                <a:spcPts val="0"/>
              </a:spcBef>
              <a:buNone/>
              <a:defRPr sz="1083">
                <a:solidFill>
                  <a:schemeClr val="lt1"/>
                </a:solidFill>
                <a:latin typeface="Century Gothic"/>
                <a:ea typeface="Century Gothic"/>
                <a:cs typeface="Century Gothic"/>
                <a:sym typeface="Century Gothic"/>
              </a:defRPr>
            </a:lvl8pPr>
            <a:lvl9pPr indent="0" lvl="8" marL="0" algn="r">
              <a:spcBef>
                <a:spcPts val="0"/>
              </a:spcBef>
              <a:buNone/>
              <a:defRPr sz="1083">
                <a:solidFill>
                  <a:schemeClr val="lt1"/>
                </a:solidFill>
                <a:latin typeface="Century Gothic"/>
                <a:ea typeface="Century Gothic"/>
                <a:cs typeface="Century Gothic"/>
                <a:sym typeface="Century Gothic"/>
              </a:defRPr>
            </a:lvl9pPr>
          </a:lstStyle>
          <a:p>
            <a:pPr indent="0" lvl="0" marL="0" rtl="0" algn="r">
              <a:spcBef>
                <a:spcPts val="0"/>
              </a:spcBef>
              <a:spcAft>
                <a:spcPts val="0"/>
              </a:spcAft>
              <a:buNone/>
            </a:pPr>
            <a:r>
              <a:rPr lang="en-US"/>
              <a:t>© PSHE Association 2024</a:t>
            </a:r>
            <a:endParaRPr>
              <a:solidFill>
                <a:schemeClr val="dk1"/>
              </a:solidFill>
            </a:endParaRPr>
          </a:p>
        </p:txBody>
      </p:sp>
      <p:pic>
        <p:nvPicPr>
          <p:cNvPr descr="A close-up of a logo&#10;&#10;Description automatically generated" id="196" name="Google Shape;196;p52"/>
          <p:cNvPicPr preferRelativeResize="0"/>
          <p:nvPr/>
        </p:nvPicPr>
        <p:blipFill rotWithShape="1">
          <a:blip r:embed="rId2">
            <a:alphaModFix/>
          </a:blip>
          <a:srcRect b="0" l="0" r="0" t="0"/>
          <a:stretch/>
        </p:blipFill>
        <p:spPr>
          <a:xfrm>
            <a:off x="8091328" y="349230"/>
            <a:ext cx="1479392" cy="301845"/>
          </a:xfrm>
          <a:prstGeom prst="rect">
            <a:avLst/>
          </a:prstGeom>
          <a:noFill/>
          <a:ln>
            <a:noFill/>
          </a:ln>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SF - Small image_4">
  <p:cSld name="P/SF - Small image_4">
    <p:spTree>
      <p:nvGrpSpPr>
        <p:cNvPr id="197" name="Shape 197"/>
        <p:cNvGrpSpPr/>
        <p:nvPr/>
      </p:nvGrpSpPr>
      <p:grpSpPr>
        <a:xfrm>
          <a:off x="0" y="0"/>
          <a:ext cx="0" cy="0"/>
          <a:chOff x="0" y="0"/>
          <a:chExt cx="0" cy="0"/>
        </a:xfrm>
      </p:grpSpPr>
      <p:sp>
        <p:nvSpPr>
          <p:cNvPr id="198" name="Google Shape;198;p53"/>
          <p:cNvSpPr/>
          <p:nvPr/>
        </p:nvSpPr>
        <p:spPr>
          <a:xfrm>
            <a:off x="5539740" y="0"/>
            <a:ext cx="4366260" cy="6858000"/>
          </a:xfrm>
          <a:prstGeom prst="rect">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9" name="Google Shape;199;p53"/>
          <p:cNvSpPr txBox="1"/>
          <p:nvPr>
            <p:ph idx="1" type="body"/>
          </p:nvPr>
        </p:nvSpPr>
        <p:spPr>
          <a:xfrm>
            <a:off x="232915" y="1303304"/>
            <a:ext cx="4882010" cy="4368246"/>
          </a:xfrm>
          <a:prstGeom prst="rect">
            <a:avLst/>
          </a:prstGeom>
          <a:noFill/>
          <a:ln>
            <a:noFill/>
          </a:ln>
        </p:spPr>
        <p:txBody>
          <a:bodyPr anchorCtr="0" anchor="t" bIns="45700" lIns="91425" spcFirstLastPara="1" rIns="91425" wrap="square" tIns="45700">
            <a:normAutofit/>
          </a:bodyPr>
          <a:lstStyle>
            <a:lvl1pPr indent="-228600" lvl="0" marL="457200" algn="l">
              <a:lnSpc>
                <a:spcPct val="140000"/>
              </a:lnSpc>
              <a:spcBef>
                <a:spcPts val="1100"/>
              </a:spcBef>
              <a:spcAft>
                <a:spcPts val="0"/>
              </a:spcAft>
              <a:buClr>
                <a:schemeClr val="dk1"/>
              </a:buClr>
              <a:buSzPts val="2000"/>
              <a:buNone/>
              <a:defRPr sz="2000"/>
            </a:lvl1pPr>
            <a:lvl2pPr indent="-342900" lvl="1" marL="914400" algn="l">
              <a:lnSpc>
                <a:spcPct val="90000"/>
              </a:lnSpc>
              <a:spcBef>
                <a:spcPts val="542"/>
              </a:spcBef>
              <a:spcAft>
                <a:spcPts val="0"/>
              </a:spcAft>
              <a:buClr>
                <a:schemeClr val="dk1"/>
              </a:buClr>
              <a:buSzPts val="1800"/>
              <a:buChar char="•"/>
              <a:defRPr/>
            </a:lvl2pPr>
            <a:lvl3pPr indent="-342900" lvl="2" marL="1371600" algn="l">
              <a:lnSpc>
                <a:spcPct val="90000"/>
              </a:lnSpc>
              <a:spcBef>
                <a:spcPts val="542"/>
              </a:spcBef>
              <a:spcAft>
                <a:spcPts val="0"/>
              </a:spcAft>
              <a:buClr>
                <a:schemeClr val="dk1"/>
              </a:buClr>
              <a:buSzPts val="1800"/>
              <a:buChar char="•"/>
              <a:defRPr/>
            </a:lvl3pPr>
            <a:lvl4pPr indent="-342900" lvl="3" marL="1828800" algn="l">
              <a:lnSpc>
                <a:spcPct val="90000"/>
              </a:lnSpc>
              <a:spcBef>
                <a:spcPts val="542"/>
              </a:spcBef>
              <a:spcAft>
                <a:spcPts val="0"/>
              </a:spcAft>
              <a:buClr>
                <a:schemeClr val="dk1"/>
              </a:buClr>
              <a:buSzPts val="1800"/>
              <a:buChar char="•"/>
              <a:defRPr/>
            </a:lvl4pPr>
            <a:lvl5pPr indent="-342900" lvl="4" marL="2286000" algn="l">
              <a:lnSpc>
                <a:spcPct val="90000"/>
              </a:lnSpc>
              <a:spcBef>
                <a:spcPts val="542"/>
              </a:spcBef>
              <a:spcAft>
                <a:spcPts val="0"/>
              </a:spcAft>
              <a:buClr>
                <a:schemeClr val="dk1"/>
              </a:buClr>
              <a:buSzPts val="1800"/>
              <a:buChar char="•"/>
              <a:defRPr/>
            </a:lvl5pPr>
            <a:lvl6pPr indent="-342900" lvl="5" marL="2743200" algn="l">
              <a:lnSpc>
                <a:spcPct val="90000"/>
              </a:lnSpc>
              <a:spcBef>
                <a:spcPts val="542"/>
              </a:spcBef>
              <a:spcAft>
                <a:spcPts val="0"/>
              </a:spcAft>
              <a:buClr>
                <a:schemeClr val="dk1"/>
              </a:buClr>
              <a:buSzPts val="1800"/>
              <a:buChar char="•"/>
              <a:defRPr/>
            </a:lvl6pPr>
            <a:lvl7pPr indent="-342900" lvl="6" marL="3200400" algn="l">
              <a:lnSpc>
                <a:spcPct val="90000"/>
              </a:lnSpc>
              <a:spcBef>
                <a:spcPts val="542"/>
              </a:spcBef>
              <a:spcAft>
                <a:spcPts val="0"/>
              </a:spcAft>
              <a:buClr>
                <a:schemeClr val="dk1"/>
              </a:buClr>
              <a:buSzPts val="1800"/>
              <a:buChar char="•"/>
              <a:defRPr/>
            </a:lvl7pPr>
            <a:lvl8pPr indent="-342900" lvl="7" marL="3657600" algn="l">
              <a:lnSpc>
                <a:spcPct val="90000"/>
              </a:lnSpc>
              <a:spcBef>
                <a:spcPts val="542"/>
              </a:spcBef>
              <a:spcAft>
                <a:spcPts val="0"/>
              </a:spcAft>
              <a:buClr>
                <a:schemeClr val="dk1"/>
              </a:buClr>
              <a:buSzPts val="1800"/>
              <a:buChar char="•"/>
              <a:defRPr/>
            </a:lvl8pPr>
            <a:lvl9pPr indent="-342900" lvl="8" marL="4114800" algn="l">
              <a:lnSpc>
                <a:spcPct val="90000"/>
              </a:lnSpc>
              <a:spcBef>
                <a:spcPts val="542"/>
              </a:spcBef>
              <a:spcAft>
                <a:spcPts val="0"/>
              </a:spcAft>
              <a:buClr>
                <a:schemeClr val="dk1"/>
              </a:buClr>
              <a:buSzPts val="1800"/>
              <a:buChar char="•"/>
              <a:defRPr/>
            </a:lvl9pPr>
          </a:lstStyle>
          <a:p/>
        </p:txBody>
      </p:sp>
      <p:sp>
        <p:nvSpPr>
          <p:cNvPr id="200" name="Google Shape;200;p53"/>
          <p:cNvSpPr txBox="1"/>
          <p:nvPr>
            <p:ph type="title"/>
          </p:nvPr>
        </p:nvSpPr>
        <p:spPr>
          <a:xfrm>
            <a:off x="233593" y="543878"/>
            <a:ext cx="4881332" cy="694054"/>
          </a:xfrm>
          <a:prstGeom prst="rect">
            <a:avLst/>
          </a:prstGeom>
          <a:noFill/>
          <a:ln>
            <a:noFill/>
          </a:ln>
        </p:spPr>
        <p:txBody>
          <a:bodyPr anchorCtr="0" anchor="b" bIns="45700" lIns="91425" spcFirstLastPara="1" rIns="91425" wrap="square" tIns="45700">
            <a:noAutofit/>
          </a:bodyPr>
          <a:lstStyle>
            <a:lvl1pPr lvl="0" algn="l">
              <a:lnSpc>
                <a:spcPct val="119444"/>
              </a:lnSpc>
              <a:spcBef>
                <a:spcPts val="2600"/>
              </a:spcBef>
              <a:spcAft>
                <a:spcPts val="0"/>
              </a:spcAft>
              <a:buClr>
                <a:schemeClr val="dk2"/>
              </a:buClr>
              <a:buSzPts val="3600"/>
              <a:buFont typeface="Century Gothic"/>
              <a:buNone/>
              <a:defRPr sz="3600">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01" name="Google Shape;201;p53"/>
          <p:cNvSpPr txBox="1"/>
          <p:nvPr>
            <p:ph idx="12" type="sldNum"/>
          </p:nvPr>
        </p:nvSpPr>
        <p:spPr>
          <a:xfrm>
            <a:off x="7438086" y="6411310"/>
            <a:ext cx="222885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1083">
                <a:solidFill>
                  <a:schemeClr val="lt1"/>
                </a:solidFill>
                <a:latin typeface="Century Gothic"/>
                <a:ea typeface="Century Gothic"/>
                <a:cs typeface="Century Gothic"/>
                <a:sym typeface="Century Gothic"/>
              </a:defRPr>
            </a:lvl1pPr>
            <a:lvl2pPr indent="0" lvl="1" marL="0" algn="r">
              <a:spcBef>
                <a:spcPts val="0"/>
              </a:spcBef>
              <a:buNone/>
              <a:defRPr sz="1083">
                <a:solidFill>
                  <a:schemeClr val="lt1"/>
                </a:solidFill>
                <a:latin typeface="Century Gothic"/>
                <a:ea typeface="Century Gothic"/>
                <a:cs typeface="Century Gothic"/>
                <a:sym typeface="Century Gothic"/>
              </a:defRPr>
            </a:lvl2pPr>
            <a:lvl3pPr indent="0" lvl="2" marL="0" algn="r">
              <a:spcBef>
                <a:spcPts val="0"/>
              </a:spcBef>
              <a:buNone/>
              <a:defRPr sz="1083">
                <a:solidFill>
                  <a:schemeClr val="lt1"/>
                </a:solidFill>
                <a:latin typeface="Century Gothic"/>
                <a:ea typeface="Century Gothic"/>
                <a:cs typeface="Century Gothic"/>
                <a:sym typeface="Century Gothic"/>
              </a:defRPr>
            </a:lvl3pPr>
            <a:lvl4pPr indent="0" lvl="3" marL="0" algn="r">
              <a:spcBef>
                <a:spcPts val="0"/>
              </a:spcBef>
              <a:buNone/>
              <a:defRPr sz="1083">
                <a:solidFill>
                  <a:schemeClr val="lt1"/>
                </a:solidFill>
                <a:latin typeface="Century Gothic"/>
                <a:ea typeface="Century Gothic"/>
                <a:cs typeface="Century Gothic"/>
                <a:sym typeface="Century Gothic"/>
              </a:defRPr>
            </a:lvl4pPr>
            <a:lvl5pPr indent="0" lvl="4" marL="0" algn="r">
              <a:spcBef>
                <a:spcPts val="0"/>
              </a:spcBef>
              <a:buNone/>
              <a:defRPr sz="1083">
                <a:solidFill>
                  <a:schemeClr val="lt1"/>
                </a:solidFill>
                <a:latin typeface="Century Gothic"/>
                <a:ea typeface="Century Gothic"/>
                <a:cs typeface="Century Gothic"/>
                <a:sym typeface="Century Gothic"/>
              </a:defRPr>
            </a:lvl5pPr>
            <a:lvl6pPr indent="0" lvl="5" marL="0" algn="r">
              <a:spcBef>
                <a:spcPts val="0"/>
              </a:spcBef>
              <a:buNone/>
              <a:defRPr sz="1083">
                <a:solidFill>
                  <a:schemeClr val="lt1"/>
                </a:solidFill>
                <a:latin typeface="Century Gothic"/>
                <a:ea typeface="Century Gothic"/>
                <a:cs typeface="Century Gothic"/>
                <a:sym typeface="Century Gothic"/>
              </a:defRPr>
            </a:lvl6pPr>
            <a:lvl7pPr indent="0" lvl="6" marL="0" algn="r">
              <a:spcBef>
                <a:spcPts val="0"/>
              </a:spcBef>
              <a:buNone/>
              <a:defRPr sz="1083">
                <a:solidFill>
                  <a:schemeClr val="lt1"/>
                </a:solidFill>
                <a:latin typeface="Century Gothic"/>
                <a:ea typeface="Century Gothic"/>
                <a:cs typeface="Century Gothic"/>
                <a:sym typeface="Century Gothic"/>
              </a:defRPr>
            </a:lvl7pPr>
            <a:lvl8pPr indent="0" lvl="7" marL="0" algn="r">
              <a:spcBef>
                <a:spcPts val="0"/>
              </a:spcBef>
              <a:buNone/>
              <a:defRPr sz="1083">
                <a:solidFill>
                  <a:schemeClr val="lt1"/>
                </a:solidFill>
                <a:latin typeface="Century Gothic"/>
                <a:ea typeface="Century Gothic"/>
                <a:cs typeface="Century Gothic"/>
                <a:sym typeface="Century Gothic"/>
              </a:defRPr>
            </a:lvl8pPr>
            <a:lvl9pPr indent="0" lvl="8" marL="0" algn="r">
              <a:spcBef>
                <a:spcPts val="0"/>
              </a:spcBef>
              <a:buNone/>
              <a:defRPr sz="1083">
                <a:solidFill>
                  <a:schemeClr val="lt1"/>
                </a:solidFill>
                <a:latin typeface="Century Gothic"/>
                <a:ea typeface="Century Gothic"/>
                <a:cs typeface="Century Gothic"/>
                <a:sym typeface="Century Gothic"/>
              </a:defRPr>
            </a:lvl9pPr>
          </a:lstStyle>
          <a:p>
            <a:pPr indent="0" lvl="0" marL="0" rtl="0" algn="r">
              <a:spcBef>
                <a:spcPts val="0"/>
              </a:spcBef>
              <a:spcAft>
                <a:spcPts val="0"/>
              </a:spcAft>
              <a:buNone/>
            </a:pPr>
            <a:r>
              <a:rPr lang="en-US"/>
              <a:t>© PSHE Association 2024</a:t>
            </a:r>
            <a:endParaRPr>
              <a:solidFill>
                <a:schemeClr val="dk1"/>
              </a:solidFill>
            </a:endParaRPr>
          </a:p>
        </p:txBody>
      </p:sp>
      <p:pic>
        <p:nvPicPr>
          <p:cNvPr descr="A close-up of a logo&#10;&#10;Description automatically generated" id="202" name="Google Shape;202;p53"/>
          <p:cNvPicPr preferRelativeResize="0"/>
          <p:nvPr/>
        </p:nvPicPr>
        <p:blipFill rotWithShape="1">
          <a:blip r:embed="rId2">
            <a:alphaModFix/>
          </a:blip>
          <a:srcRect b="0" l="0" r="0" t="0"/>
          <a:stretch/>
        </p:blipFill>
        <p:spPr>
          <a:xfrm>
            <a:off x="8091328" y="349230"/>
            <a:ext cx="1479392" cy="301845"/>
          </a:xfrm>
          <a:prstGeom prst="rect">
            <a:avLst/>
          </a:prstGeom>
          <a:noFill/>
          <a:ln>
            <a:noFill/>
          </a:ln>
        </p:spPr>
      </p:pic>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SF - Split colour_1">
  <p:cSld name="P/SF - Split colour_1">
    <p:bg>
      <p:bgPr>
        <a:solidFill>
          <a:schemeClr val="accent2"/>
        </a:solidFill>
      </p:bgPr>
    </p:bg>
    <p:spTree>
      <p:nvGrpSpPr>
        <p:cNvPr id="203" name="Shape 203"/>
        <p:cNvGrpSpPr/>
        <p:nvPr/>
      </p:nvGrpSpPr>
      <p:grpSpPr>
        <a:xfrm>
          <a:off x="0" y="0"/>
          <a:ext cx="0" cy="0"/>
          <a:chOff x="0" y="0"/>
          <a:chExt cx="0" cy="0"/>
        </a:xfrm>
      </p:grpSpPr>
      <p:sp>
        <p:nvSpPr>
          <p:cNvPr id="204" name="Google Shape;204;p54"/>
          <p:cNvSpPr/>
          <p:nvPr/>
        </p:nvSpPr>
        <p:spPr>
          <a:xfrm>
            <a:off x="4953000" y="0"/>
            <a:ext cx="4953000" cy="6858000"/>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5" name="Google Shape;205;p54"/>
          <p:cNvSpPr txBox="1"/>
          <p:nvPr>
            <p:ph idx="1" type="body"/>
          </p:nvPr>
        </p:nvSpPr>
        <p:spPr>
          <a:xfrm>
            <a:off x="232915" y="1303304"/>
            <a:ext cx="4556573" cy="4368246"/>
          </a:xfrm>
          <a:prstGeom prst="rect">
            <a:avLst/>
          </a:prstGeom>
          <a:noFill/>
          <a:ln>
            <a:noFill/>
          </a:ln>
        </p:spPr>
        <p:txBody>
          <a:bodyPr anchorCtr="0" anchor="t" bIns="45700" lIns="91425" spcFirstLastPara="1" rIns="91425" wrap="square" tIns="45700">
            <a:normAutofit/>
          </a:bodyPr>
          <a:lstStyle>
            <a:lvl1pPr indent="-228600" lvl="0" marL="457200" algn="l">
              <a:lnSpc>
                <a:spcPct val="130000"/>
              </a:lnSpc>
              <a:spcBef>
                <a:spcPts val="1000"/>
              </a:spcBef>
              <a:spcAft>
                <a:spcPts val="0"/>
              </a:spcAft>
              <a:buClr>
                <a:schemeClr val="dk1"/>
              </a:buClr>
              <a:buSzPts val="2000"/>
              <a:buNone/>
              <a:defRPr sz="2000">
                <a:solidFill>
                  <a:schemeClr val="dk1"/>
                </a:solidFill>
              </a:defRPr>
            </a:lvl1pPr>
            <a:lvl2pPr indent="-342900" lvl="1" marL="914400" algn="l">
              <a:lnSpc>
                <a:spcPct val="90000"/>
              </a:lnSpc>
              <a:spcBef>
                <a:spcPts val="1600"/>
              </a:spcBef>
              <a:spcAft>
                <a:spcPts val="0"/>
              </a:spcAft>
              <a:buClr>
                <a:schemeClr val="dk1"/>
              </a:buClr>
              <a:buSzPts val="1800"/>
              <a:buChar char="•"/>
              <a:defRPr/>
            </a:lvl2pPr>
            <a:lvl3pPr indent="-342900" lvl="2" marL="1371600" algn="l">
              <a:lnSpc>
                <a:spcPct val="90000"/>
              </a:lnSpc>
              <a:spcBef>
                <a:spcPts val="542"/>
              </a:spcBef>
              <a:spcAft>
                <a:spcPts val="0"/>
              </a:spcAft>
              <a:buClr>
                <a:schemeClr val="dk1"/>
              </a:buClr>
              <a:buSzPts val="1800"/>
              <a:buChar char="•"/>
              <a:defRPr/>
            </a:lvl3pPr>
            <a:lvl4pPr indent="-342900" lvl="3" marL="1828800" algn="l">
              <a:lnSpc>
                <a:spcPct val="90000"/>
              </a:lnSpc>
              <a:spcBef>
                <a:spcPts val="542"/>
              </a:spcBef>
              <a:spcAft>
                <a:spcPts val="0"/>
              </a:spcAft>
              <a:buClr>
                <a:schemeClr val="dk1"/>
              </a:buClr>
              <a:buSzPts val="1800"/>
              <a:buChar char="•"/>
              <a:defRPr/>
            </a:lvl4pPr>
            <a:lvl5pPr indent="-342900" lvl="4" marL="2286000" algn="l">
              <a:lnSpc>
                <a:spcPct val="90000"/>
              </a:lnSpc>
              <a:spcBef>
                <a:spcPts val="542"/>
              </a:spcBef>
              <a:spcAft>
                <a:spcPts val="0"/>
              </a:spcAft>
              <a:buClr>
                <a:schemeClr val="dk1"/>
              </a:buClr>
              <a:buSzPts val="1800"/>
              <a:buChar char="•"/>
              <a:defRPr/>
            </a:lvl5pPr>
            <a:lvl6pPr indent="-342900" lvl="5" marL="2743200" algn="l">
              <a:lnSpc>
                <a:spcPct val="90000"/>
              </a:lnSpc>
              <a:spcBef>
                <a:spcPts val="542"/>
              </a:spcBef>
              <a:spcAft>
                <a:spcPts val="0"/>
              </a:spcAft>
              <a:buClr>
                <a:schemeClr val="dk1"/>
              </a:buClr>
              <a:buSzPts val="1800"/>
              <a:buChar char="•"/>
              <a:defRPr/>
            </a:lvl6pPr>
            <a:lvl7pPr indent="-342900" lvl="6" marL="3200400" algn="l">
              <a:lnSpc>
                <a:spcPct val="90000"/>
              </a:lnSpc>
              <a:spcBef>
                <a:spcPts val="542"/>
              </a:spcBef>
              <a:spcAft>
                <a:spcPts val="0"/>
              </a:spcAft>
              <a:buClr>
                <a:schemeClr val="dk1"/>
              </a:buClr>
              <a:buSzPts val="1800"/>
              <a:buChar char="•"/>
              <a:defRPr/>
            </a:lvl7pPr>
            <a:lvl8pPr indent="-342900" lvl="7" marL="3657600" algn="l">
              <a:lnSpc>
                <a:spcPct val="90000"/>
              </a:lnSpc>
              <a:spcBef>
                <a:spcPts val="542"/>
              </a:spcBef>
              <a:spcAft>
                <a:spcPts val="0"/>
              </a:spcAft>
              <a:buClr>
                <a:schemeClr val="dk1"/>
              </a:buClr>
              <a:buSzPts val="1800"/>
              <a:buChar char="•"/>
              <a:defRPr/>
            </a:lvl8pPr>
            <a:lvl9pPr indent="-342900" lvl="8" marL="4114800" algn="l">
              <a:lnSpc>
                <a:spcPct val="90000"/>
              </a:lnSpc>
              <a:spcBef>
                <a:spcPts val="542"/>
              </a:spcBef>
              <a:spcAft>
                <a:spcPts val="0"/>
              </a:spcAft>
              <a:buClr>
                <a:schemeClr val="dk1"/>
              </a:buClr>
              <a:buSzPts val="1800"/>
              <a:buChar char="•"/>
              <a:defRPr/>
            </a:lvl9pPr>
          </a:lstStyle>
          <a:p/>
        </p:txBody>
      </p:sp>
      <p:sp>
        <p:nvSpPr>
          <p:cNvPr id="206" name="Google Shape;206;p54"/>
          <p:cNvSpPr txBox="1"/>
          <p:nvPr>
            <p:ph type="title"/>
          </p:nvPr>
        </p:nvSpPr>
        <p:spPr>
          <a:xfrm>
            <a:off x="233593" y="543878"/>
            <a:ext cx="4555940" cy="694054"/>
          </a:xfrm>
          <a:prstGeom prst="rect">
            <a:avLst/>
          </a:prstGeom>
          <a:noFill/>
          <a:ln>
            <a:noFill/>
          </a:ln>
        </p:spPr>
        <p:txBody>
          <a:bodyPr anchorCtr="0" anchor="b" bIns="45700" lIns="91425" spcFirstLastPara="1" rIns="91425" wrap="square" tIns="45700">
            <a:noAutofit/>
          </a:bodyPr>
          <a:lstStyle>
            <a:lvl1pPr lvl="0" algn="l">
              <a:lnSpc>
                <a:spcPct val="119444"/>
              </a:lnSpc>
              <a:spcBef>
                <a:spcPts val="2600"/>
              </a:spcBef>
              <a:spcAft>
                <a:spcPts val="0"/>
              </a:spcAft>
              <a:buClr>
                <a:schemeClr val="dk1"/>
              </a:buClr>
              <a:buSzPts val="3600"/>
              <a:buFont typeface="Century Gothic"/>
              <a:buNone/>
              <a:defRPr sz="36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07" name="Google Shape;207;p54"/>
          <p:cNvSpPr txBox="1"/>
          <p:nvPr>
            <p:ph idx="12" type="sldNum"/>
          </p:nvPr>
        </p:nvSpPr>
        <p:spPr>
          <a:xfrm>
            <a:off x="7438086" y="6411310"/>
            <a:ext cx="222885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1083">
                <a:solidFill>
                  <a:schemeClr val="lt1"/>
                </a:solidFill>
                <a:latin typeface="Century Gothic"/>
                <a:ea typeface="Century Gothic"/>
                <a:cs typeface="Century Gothic"/>
                <a:sym typeface="Century Gothic"/>
              </a:defRPr>
            </a:lvl1pPr>
            <a:lvl2pPr indent="0" lvl="1" marL="0" algn="r">
              <a:spcBef>
                <a:spcPts val="0"/>
              </a:spcBef>
              <a:buNone/>
              <a:defRPr sz="1083">
                <a:solidFill>
                  <a:schemeClr val="lt1"/>
                </a:solidFill>
                <a:latin typeface="Century Gothic"/>
                <a:ea typeface="Century Gothic"/>
                <a:cs typeface="Century Gothic"/>
                <a:sym typeface="Century Gothic"/>
              </a:defRPr>
            </a:lvl2pPr>
            <a:lvl3pPr indent="0" lvl="2" marL="0" algn="r">
              <a:spcBef>
                <a:spcPts val="0"/>
              </a:spcBef>
              <a:buNone/>
              <a:defRPr sz="1083">
                <a:solidFill>
                  <a:schemeClr val="lt1"/>
                </a:solidFill>
                <a:latin typeface="Century Gothic"/>
                <a:ea typeface="Century Gothic"/>
                <a:cs typeface="Century Gothic"/>
                <a:sym typeface="Century Gothic"/>
              </a:defRPr>
            </a:lvl3pPr>
            <a:lvl4pPr indent="0" lvl="3" marL="0" algn="r">
              <a:spcBef>
                <a:spcPts val="0"/>
              </a:spcBef>
              <a:buNone/>
              <a:defRPr sz="1083">
                <a:solidFill>
                  <a:schemeClr val="lt1"/>
                </a:solidFill>
                <a:latin typeface="Century Gothic"/>
                <a:ea typeface="Century Gothic"/>
                <a:cs typeface="Century Gothic"/>
                <a:sym typeface="Century Gothic"/>
              </a:defRPr>
            </a:lvl4pPr>
            <a:lvl5pPr indent="0" lvl="4" marL="0" algn="r">
              <a:spcBef>
                <a:spcPts val="0"/>
              </a:spcBef>
              <a:buNone/>
              <a:defRPr sz="1083">
                <a:solidFill>
                  <a:schemeClr val="lt1"/>
                </a:solidFill>
                <a:latin typeface="Century Gothic"/>
                <a:ea typeface="Century Gothic"/>
                <a:cs typeface="Century Gothic"/>
                <a:sym typeface="Century Gothic"/>
              </a:defRPr>
            </a:lvl5pPr>
            <a:lvl6pPr indent="0" lvl="5" marL="0" algn="r">
              <a:spcBef>
                <a:spcPts val="0"/>
              </a:spcBef>
              <a:buNone/>
              <a:defRPr sz="1083">
                <a:solidFill>
                  <a:schemeClr val="lt1"/>
                </a:solidFill>
                <a:latin typeface="Century Gothic"/>
                <a:ea typeface="Century Gothic"/>
                <a:cs typeface="Century Gothic"/>
                <a:sym typeface="Century Gothic"/>
              </a:defRPr>
            </a:lvl6pPr>
            <a:lvl7pPr indent="0" lvl="6" marL="0" algn="r">
              <a:spcBef>
                <a:spcPts val="0"/>
              </a:spcBef>
              <a:buNone/>
              <a:defRPr sz="1083">
                <a:solidFill>
                  <a:schemeClr val="lt1"/>
                </a:solidFill>
                <a:latin typeface="Century Gothic"/>
                <a:ea typeface="Century Gothic"/>
                <a:cs typeface="Century Gothic"/>
                <a:sym typeface="Century Gothic"/>
              </a:defRPr>
            </a:lvl7pPr>
            <a:lvl8pPr indent="0" lvl="7" marL="0" algn="r">
              <a:spcBef>
                <a:spcPts val="0"/>
              </a:spcBef>
              <a:buNone/>
              <a:defRPr sz="1083">
                <a:solidFill>
                  <a:schemeClr val="lt1"/>
                </a:solidFill>
                <a:latin typeface="Century Gothic"/>
                <a:ea typeface="Century Gothic"/>
                <a:cs typeface="Century Gothic"/>
                <a:sym typeface="Century Gothic"/>
              </a:defRPr>
            </a:lvl8pPr>
            <a:lvl9pPr indent="0" lvl="8" marL="0" algn="r">
              <a:spcBef>
                <a:spcPts val="0"/>
              </a:spcBef>
              <a:buNone/>
              <a:defRPr sz="1083">
                <a:solidFill>
                  <a:schemeClr val="lt1"/>
                </a:solidFill>
                <a:latin typeface="Century Gothic"/>
                <a:ea typeface="Century Gothic"/>
                <a:cs typeface="Century Gothic"/>
                <a:sym typeface="Century Gothic"/>
              </a:defRPr>
            </a:lvl9pPr>
          </a:lstStyle>
          <a:p>
            <a:pPr indent="0" lvl="0" marL="0" rtl="0" algn="r">
              <a:spcBef>
                <a:spcPts val="0"/>
              </a:spcBef>
              <a:spcAft>
                <a:spcPts val="0"/>
              </a:spcAft>
              <a:buNone/>
            </a:pPr>
            <a:r>
              <a:rPr lang="en-US"/>
              <a:t>© PSHE Association 2024</a:t>
            </a:r>
            <a:endParaRPr>
              <a:solidFill>
                <a:schemeClr val="dk1"/>
              </a:solidFill>
            </a:endParaRPr>
          </a:p>
        </p:txBody>
      </p:sp>
      <p:pic>
        <p:nvPicPr>
          <p:cNvPr descr="A close-up of a logo&#10;&#10;Description automatically generated" id="208" name="Google Shape;208;p54"/>
          <p:cNvPicPr preferRelativeResize="0"/>
          <p:nvPr/>
        </p:nvPicPr>
        <p:blipFill rotWithShape="1">
          <a:blip r:embed="rId2">
            <a:alphaModFix/>
          </a:blip>
          <a:srcRect b="0" l="0" r="0" t="0"/>
          <a:stretch/>
        </p:blipFill>
        <p:spPr>
          <a:xfrm>
            <a:off x="8091328" y="349230"/>
            <a:ext cx="1479392" cy="301845"/>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F - Two Content">
  <p:cSld name="TF - Two Content">
    <p:spTree>
      <p:nvGrpSpPr>
        <p:cNvPr id="29" name="Shape 29"/>
        <p:cNvGrpSpPr/>
        <p:nvPr/>
      </p:nvGrpSpPr>
      <p:grpSpPr>
        <a:xfrm>
          <a:off x="0" y="0"/>
          <a:ext cx="0" cy="0"/>
          <a:chOff x="0" y="0"/>
          <a:chExt cx="0" cy="0"/>
        </a:xfrm>
      </p:grpSpPr>
      <p:sp>
        <p:nvSpPr>
          <p:cNvPr id="30" name="Google Shape;30;p26"/>
          <p:cNvSpPr txBox="1"/>
          <p:nvPr>
            <p:ph type="title"/>
          </p:nvPr>
        </p:nvSpPr>
        <p:spPr>
          <a:xfrm>
            <a:off x="224154" y="587217"/>
            <a:ext cx="7764145" cy="694054"/>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accent2"/>
              </a:buClr>
              <a:buSzPts val="3600"/>
              <a:buFont typeface="Century Gothic"/>
              <a:buNone/>
              <a:defRPr sz="3600">
                <a:solidFill>
                  <a:schemeClr val="accent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1" name="Google Shape;31;p26"/>
          <p:cNvSpPr txBox="1"/>
          <p:nvPr>
            <p:ph idx="12" type="sldNum"/>
          </p:nvPr>
        </p:nvSpPr>
        <p:spPr>
          <a:xfrm>
            <a:off x="7438086" y="6411310"/>
            <a:ext cx="222885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1083">
                <a:solidFill>
                  <a:schemeClr val="lt1"/>
                </a:solidFill>
                <a:latin typeface="Century Gothic"/>
                <a:ea typeface="Century Gothic"/>
                <a:cs typeface="Century Gothic"/>
                <a:sym typeface="Century Gothic"/>
              </a:defRPr>
            </a:lvl1pPr>
            <a:lvl2pPr indent="0" lvl="1" marL="0" algn="r">
              <a:spcBef>
                <a:spcPts val="0"/>
              </a:spcBef>
              <a:buNone/>
              <a:defRPr sz="1083">
                <a:solidFill>
                  <a:schemeClr val="lt1"/>
                </a:solidFill>
                <a:latin typeface="Century Gothic"/>
                <a:ea typeface="Century Gothic"/>
                <a:cs typeface="Century Gothic"/>
                <a:sym typeface="Century Gothic"/>
              </a:defRPr>
            </a:lvl2pPr>
            <a:lvl3pPr indent="0" lvl="2" marL="0" algn="r">
              <a:spcBef>
                <a:spcPts val="0"/>
              </a:spcBef>
              <a:buNone/>
              <a:defRPr sz="1083">
                <a:solidFill>
                  <a:schemeClr val="lt1"/>
                </a:solidFill>
                <a:latin typeface="Century Gothic"/>
                <a:ea typeface="Century Gothic"/>
                <a:cs typeface="Century Gothic"/>
                <a:sym typeface="Century Gothic"/>
              </a:defRPr>
            </a:lvl3pPr>
            <a:lvl4pPr indent="0" lvl="3" marL="0" algn="r">
              <a:spcBef>
                <a:spcPts val="0"/>
              </a:spcBef>
              <a:buNone/>
              <a:defRPr sz="1083">
                <a:solidFill>
                  <a:schemeClr val="lt1"/>
                </a:solidFill>
                <a:latin typeface="Century Gothic"/>
                <a:ea typeface="Century Gothic"/>
                <a:cs typeface="Century Gothic"/>
                <a:sym typeface="Century Gothic"/>
              </a:defRPr>
            </a:lvl4pPr>
            <a:lvl5pPr indent="0" lvl="4" marL="0" algn="r">
              <a:spcBef>
                <a:spcPts val="0"/>
              </a:spcBef>
              <a:buNone/>
              <a:defRPr sz="1083">
                <a:solidFill>
                  <a:schemeClr val="lt1"/>
                </a:solidFill>
                <a:latin typeface="Century Gothic"/>
                <a:ea typeface="Century Gothic"/>
                <a:cs typeface="Century Gothic"/>
                <a:sym typeface="Century Gothic"/>
              </a:defRPr>
            </a:lvl5pPr>
            <a:lvl6pPr indent="0" lvl="5" marL="0" algn="r">
              <a:spcBef>
                <a:spcPts val="0"/>
              </a:spcBef>
              <a:buNone/>
              <a:defRPr sz="1083">
                <a:solidFill>
                  <a:schemeClr val="lt1"/>
                </a:solidFill>
                <a:latin typeface="Century Gothic"/>
                <a:ea typeface="Century Gothic"/>
                <a:cs typeface="Century Gothic"/>
                <a:sym typeface="Century Gothic"/>
              </a:defRPr>
            </a:lvl6pPr>
            <a:lvl7pPr indent="0" lvl="6" marL="0" algn="r">
              <a:spcBef>
                <a:spcPts val="0"/>
              </a:spcBef>
              <a:buNone/>
              <a:defRPr sz="1083">
                <a:solidFill>
                  <a:schemeClr val="lt1"/>
                </a:solidFill>
                <a:latin typeface="Century Gothic"/>
                <a:ea typeface="Century Gothic"/>
                <a:cs typeface="Century Gothic"/>
                <a:sym typeface="Century Gothic"/>
              </a:defRPr>
            </a:lvl7pPr>
            <a:lvl8pPr indent="0" lvl="7" marL="0" algn="r">
              <a:spcBef>
                <a:spcPts val="0"/>
              </a:spcBef>
              <a:buNone/>
              <a:defRPr sz="1083">
                <a:solidFill>
                  <a:schemeClr val="lt1"/>
                </a:solidFill>
                <a:latin typeface="Century Gothic"/>
                <a:ea typeface="Century Gothic"/>
                <a:cs typeface="Century Gothic"/>
                <a:sym typeface="Century Gothic"/>
              </a:defRPr>
            </a:lvl8pPr>
            <a:lvl9pPr indent="0" lvl="8" marL="0" algn="r">
              <a:spcBef>
                <a:spcPts val="0"/>
              </a:spcBef>
              <a:buNone/>
              <a:defRPr sz="1083">
                <a:solidFill>
                  <a:schemeClr val="lt1"/>
                </a:solidFill>
                <a:latin typeface="Century Gothic"/>
                <a:ea typeface="Century Gothic"/>
                <a:cs typeface="Century Gothic"/>
                <a:sym typeface="Century Gothic"/>
              </a:defRPr>
            </a:lvl9pPr>
          </a:lstStyle>
          <a:p>
            <a:pPr indent="0" lvl="0" marL="0" rtl="0" algn="r">
              <a:spcBef>
                <a:spcPts val="0"/>
              </a:spcBef>
              <a:spcAft>
                <a:spcPts val="0"/>
              </a:spcAft>
              <a:buNone/>
            </a:pPr>
            <a:r>
              <a:rPr lang="en-US"/>
              <a:t>© PSHE Association 2024</a:t>
            </a:r>
            <a:endParaRPr/>
          </a:p>
        </p:txBody>
      </p:sp>
      <p:pic>
        <p:nvPicPr>
          <p:cNvPr descr="A close-up of a logo&#10;&#10;Description automatically generated" id="32" name="Google Shape;32;p26"/>
          <p:cNvPicPr preferRelativeResize="0"/>
          <p:nvPr/>
        </p:nvPicPr>
        <p:blipFill rotWithShape="1">
          <a:blip r:embed="rId2">
            <a:alphaModFix/>
          </a:blip>
          <a:srcRect b="0" l="0" r="0" t="0"/>
          <a:stretch/>
        </p:blipFill>
        <p:spPr>
          <a:xfrm>
            <a:off x="8091328" y="349230"/>
            <a:ext cx="1479392" cy="301845"/>
          </a:xfrm>
          <a:prstGeom prst="rect">
            <a:avLst/>
          </a:prstGeom>
          <a:noFill/>
          <a:ln>
            <a:noFill/>
          </a:ln>
        </p:spPr>
      </p:pic>
      <p:sp>
        <p:nvSpPr>
          <p:cNvPr id="33" name="Google Shape;33;p26"/>
          <p:cNvSpPr txBox="1"/>
          <p:nvPr/>
        </p:nvSpPr>
        <p:spPr>
          <a:xfrm>
            <a:off x="239605" y="6450755"/>
            <a:ext cx="6195917" cy="2616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050">
                <a:solidFill>
                  <a:schemeClr val="lt1"/>
                </a:solidFill>
                <a:latin typeface="Century Gothic"/>
                <a:ea typeface="Century Gothic"/>
                <a:cs typeface="Century Gothic"/>
                <a:sym typeface="Century Gothic"/>
              </a:rPr>
              <a:t>Teacher slide</a:t>
            </a:r>
            <a:endParaRPr/>
          </a:p>
        </p:txBody>
      </p:sp>
      <p:sp>
        <p:nvSpPr>
          <p:cNvPr id="34" name="Google Shape;34;p26"/>
          <p:cNvSpPr txBox="1"/>
          <p:nvPr>
            <p:ph idx="1" type="body"/>
          </p:nvPr>
        </p:nvSpPr>
        <p:spPr>
          <a:xfrm>
            <a:off x="234315" y="1333462"/>
            <a:ext cx="3748405" cy="4937321"/>
          </a:xfrm>
          <a:prstGeom prst="rect">
            <a:avLst/>
          </a:prstGeom>
          <a:noFill/>
          <a:ln>
            <a:noFill/>
          </a:ln>
        </p:spPr>
        <p:txBody>
          <a:bodyPr anchorCtr="0" anchor="t" bIns="45700" lIns="91425" spcFirstLastPara="1" rIns="91425" wrap="square" tIns="45700">
            <a:noAutofit/>
          </a:bodyPr>
          <a:lstStyle>
            <a:lvl1pPr indent="-228600" lvl="0" marL="457200" algn="l">
              <a:lnSpc>
                <a:spcPct val="125000"/>
              </a:lnSpc>
              <a:spcBef>
                <a:spcPts val="1000"/>
              </a:spcBef>
              <a:spcAft>
                <a:spcPts val="0"/>
              </a:spcAft>
              <a:buClr>
                <a:schemeClr val="lt1"/>
              </a:buClr>
              <a:buSzPts val="2000"/>
              <a:buNone/>
              <a:defRPr sz="2000"/>
            </a:lvl1pPr>
            <a:lvl2pPr indent="-342900" lvl="1" marL="914400" algn="l">
              <a:lnSpc>
                <a:spcPct val="90000"/>
              </a:lnSpc>
              <a:spcBef>
                <a:spcPts val="1600"/>
              </a:spcBef>
              <a:spcAft>
                <a:spcPts val="0"/>
              </a:spcAft>
              <a:buClr>
                <a:schemeClr val="lt1"/>
              </a:buClr>
              <a:buSzPts val="1800"/>
              <a:buChar char="•"/>
              <a:defRPr/>
            </a:lvl2pPr>
            <a:lvl3pPr indent="-342900" lvl="2" marL="1371600" algn="l">
              <a:lnSpc>
                <a:spcPct val="90000"/>
              </a:lnSpc>
              <a:spcBef>
                <a:spcPts val="542"/>
              </a:spcBef>
              <a:spcAft>
                <a:spcPts val="0"/>
              </a:spcAft>
              <a:buClr>
                <a:schemeClr val="lt1"/>
              </a:buClr>
              <a:buSzPts val="1800"/>
              <a:buChar char="•"/>
              <a:defRPr/>
            </a:lvl3pPr>
            <a:lvl4pPr indent="-342900" lvl="3" marL="1828800" algn="l">
              <a:lnSpc>
                <a:spcPct val="90000"/>
              </a:lnSpc>
              <a:spcBef>
                <a:spcPts val="542"/>
              </a:spcBef>
              <a:spcAft>
                <a:spcPts val="0"/>
              </a:spcAft>
              <a:buClr>
                <a:schemeClr val="lt1"/>
              </a:buClr>
              <a:buSzPts val="1800"/>
              <a:buChar char="•"/>
              <a:defRPr/>
            </a:lvl4pPr>
            <a:lvl5pPr indent="-342900" lvl="4" marL="2286000" algn="l">
              <a:lnSpc>
                <a:spcPct val="90000"/>
              </a:lnSpc>
              <a:spcBef>
                <a:spcPts val="542"/>
              </a:spcBef>
              <a:spcAft>
                <a:spcPts val="0"/>
              </a:spcAft>
              <a:buClr>
                <a:schemeClr val="lt1"/>
              </a:buClr>
              <a:buSzPts val="1800"/>
              <a:buChar char="•"/>
              <a:defRPr/>
            </a:lvl5pPr>
            <a:lvl6pPr indent="-342900" lvl="5" marL="2743200" algn="l">
              <a:lnSpc>
                <a:spcPct val="90000"/>
              </a:lnSpc>
              <a:spcBef>
                <a:spcPts val="542"/>
              </a:spcBef>
              <a:spcAft>
                <a:spcPts val="0"/>
              </a:spcAft>
              <a:buClr>
                <a:schemeClr val="lt1"/>
              </a:buClr>
              <a:buSzPts val="1800"/>
              <a:buChar char="•"/>
              <a:defRPr/>
            </a:lvl6pPr>
            <a:lvl7pPr indent="-342900" lvl="6" marL="3200400" algn="l">
              <a:lnSpc>
                <a:spcPct val="90000"/>
              </a:lnSpc>
              <a:spcBef>
                <a:spcPts val="542"/>
              </a:spcBef>
              <a:spcAft>
                <a:spcPts val="0"/>
              </a:spcAft>
              <a:buClr>
                <a:schemeClr val="lt1"/>
              </a:buClr>
              <a:buSzPts val="1800"/>
              <a:buChar char="•"/>
              <a:defRPr/>
            </a:lvl7pPr>
            <a:lvl8pPr indent="-342900" lvl="7" marL="3657600" algn="l">
              <a:lnSpc>
                <a:spcPct val="90000"/>
              </a:lnSpc>
              <a:spcBef>
                <a:spcPts val="542"/>
              </a:spcBef>
              <a:spcAft>
                <a:spcPts val="0"/>
              </a:spcAft>
              <a:buClr>
                <a:schemeClr val="lt1"/>
              </a:buClr>
              <a:buSzPts val="1800"/>
              <a:buChar char="•"/>
              <a:defRPr/>
            </a:lvl8pPr>
            <a:lvl9pPr indent="-342900" lvl="8" marL="4114800" algn="l">
              <a:lnSpc>
                <a:spcPct val="90000"/>
              </a:lnSpc>
              <a:spcBef>
                <a:spcPts val="542"/>
              </a:spcBef>
              <a:spcAft>
                <a:spcPts val="0"/>
              </a:spcAft>
              <a:buClr>
                <a:schemeClr val="lt1"/>
              </a:buClr>
              <a:buSzPts val="1800"/>
              <a:buChar char="•"/>
              <a:defRPr/>
            </a:lvl9pPr>
          </a:lstStyle>
          <a:p/>
        </p:txBody>
      </p:sp>
      <p:sp>
        <p:nvSpPr>
          <p:cNvPr id="35" name="Google Shape;35;p26"/>
          <p:cNvSpPr txBox="1"/>
          <p:nvPr>
            <p:ph idx="2" type="body"/>
          </p:nvPr>
        </p:nvSpPr>
        <p:spPr>
          <a:xfrm>
            <a:off x="4239895" y="1333462"/>
            <a:ext cx="3748405" cy="4937321"/>
          </a:xfrm>
          <a:prstGeom prst="rect">
            <a:avLst/>
          </a:prstGeom>
          <a:noFill/>
          <a:ln>
            <a:noFill/>
          </a:ln>
        </p:spPr>
        <p:txBody>
          <a:bodyPr anchorCtr="0" anchor="t" bIns="45700" lIns="91425" spcFirstLastPara="1" rIns="91425" wrap="square" tIns="45700">
            <a:noAutofit/>
          </a:bodyPr>
          <a:lstStyle>
            <a:lvl1pPr indent="-228600" lvl="0" marL="457200" algn="l">
              <a:lnSpc>
                <a:spcPct val="125000"/>
              </a:lnSpc>
              <a:spcBef>
                <a:spcPts val="1000"/>
              </a:spcBef>
              <a:spcAft>
                <a:spcPts val="0"/>
              </a:spcAft>
              <a:buClr>
                <a:schemeClr val="lt1"/>
              </a:buClr>
              <a:buSzPts val="2000"/>
              <a:buNone/>
              <a:defRPr sz="2000"/>
            </a:lvl1pPr>
            <a:lvl2pPr indent="-342900" lvl="1" marL="914400" algn="l">
              <a:lnSpc>
                <a:spcPct val="90000"/>
              </a:lnSpc>
              <a:spcBef>
                <a:spcPts val="1600"/>
              </a:spcBef>
              <a:spcAft>
                <a:spcPts val="0"/>
              </a:spcAft>
              <a:buClr>
                <a:schemeClr val="lt1"/>
              </a:buClr>
              <a:buSzPts val="1800"/>
              <a:buChar char="•"/>
              <a:defRPr/>
            </a:lvl2pPr>
            <a:lvl3pPr indent="-342900" lvl="2" marL="1371600" algn="l">
              <a:lnSpc>
                <a:spcPct val="90000"/>
              </a:lnSpc>
              <a:spcBef>
                <a:spcPts val="542"/>
              </a:spcBef>
              <a:spcAft>
                <a:spcPts val="0"/>
              </a:spcAft>
              <a:buClr>
                <a:schemeClr val="lt1"/>
              </a:buClr>
              <a:buSzPts val="1800"/>
              <a:buChar char="•"/>
              <a:defRPr/>
            </a:lvl3pPr>
            <a:lvl4pPr indent="-342900" lvl="3" marL="1828800" algn="l">
              <a:lnSpc>
                <a:spcPct val="90000"/>
              </a:lnSpc>
              <a:spcBef>
                <a:spcPts val="542"/>
              </a:spcBef>
              <a:spcAft>
                <a:spcPts val="0"/>
              </a:spcAft>
              <a:buClr>
                <a:schemeClr val="lt1"/>
              </a:buClr>
              <a:buSzPts val="1800"/>
              <a:buChar char="•"/>
              <a:defRPr/>
            </a:lvl4pPr>
            <a:lvl5pPr indent="-342900" lvl="4" marL="2286000" algn="l">
              <a:lnSpc>
                <a:spcPct val="90000"/>
              </a:lnSpc>
              <a:spcBef>
                <a:spcPts val="542"/>
              </a:spcBef>
              <a:spcAft>
                <a:spcPts val="0"/>
              </a:spcAft>
              <a:buClr>
                <a:schemeClr val="lt1"/>
              </a:buClr>
              <a:buSzPts val="1800"/>
              <a:buChar char="•"/>
              <a:defRPr/>
            </a:lvl5pPr>
            <a:lvl6pPr indent="-342900" lvl="5" marL="2743200" algn="l">
              <a:lnSpc>
                <a:spcPct val="90000"/>
              </a:lnSpc>
              <a:spcBef>
                <a:spcPts val="542"/>
              </a:spcBef>
              <a:spcAft>
                <a:spcPts val="0"/>
              </a:spcAft>
              <a:buClr>
                <a:schemeClr val="lt1"/>
              </a:buClr>
              <a:buSzPts val="1800"/>
              <a:buChar char="•"/>
              <a:defRPr/>
            </a:lvl6pPr>
            <a:lvl7pPr indent="-342900" lvl="6" marL="3200400" algn="l">
              <a:lnSpc>
                <a:spcPct val="90000"/>
              </a:lnSpc>
              <a:spcBef>
                <a:spcPts val="542"/>
              </a:spcBef>
              <a:spcAft>
                <a:spcPts val="0"/>
              </a:spcAft>
              <a:buClr>
                <a:schemeClr val="lt1"/>
              </a:buClr>
              <a:buSzPts val="1800"/>
              <a:buChar char="•"/>
              <a:defRPr/>
            </a:lvl7pPr>
            <a:lvl8pPr indent="-342900" lvl="7" marL="3657600" algn="l">
              <a:lnSpc>
                <a:spcPct val="90000"/>
              </a:lnSpc>
              <a:spcBef>
                <a:spcPts val="542"/>
              </a:spcBef>
              <a:spcAft>
                <a:spcPts val="0"/>
              </a:spcAft>
              <a:buClr>
                <a:schemeClr val="lt1"/>
              </a:buClr>
              <a:buSzPts val="1800"/>
              <a:buChar char="•"/>
              <a:defRPr/>
            </a:lvl8pPr>
            <a:lvl9pPr indent="-342900" lvl="8" marL="4114800" algn="l">
              <a:lnSpc>
                <a:spcPct val="90000"/>
              </a:lnSpc>
              <a:spcBef>
                <a:spcPts val="542"/>
              </a:spcBef>
              <a:spcAft>
                <a:spcPts val="0"/>
              </a:spcAft>
              <a:buClr>
                <a:schemeClr val="lt1"/>
              </a:buClr>
              <a:buSzPts val="1800"/>
              <a:buChar char="•"/>
              <a:defRPr/>
            </a:lvl9pPr>
          </a:lstStyle>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SF - Split colour_2">
  <p:cSld name="P/SF - Split colour_2">
    <p:bg>
      <p:bgPr>
        <a:solidFill>
          <a:schemeClr val="accent2"/>
        </a:solidFill>
      </p:bgPr>
    </p:bg>
    <p:spTree>
      <p:nvGrpSpPr>
        <p:cNvPr id="209" name="Shape 209"/>
        <p:cNvGrpSpPr/>
        <p:nvPr/>
      </p:nvGrpSpPr>
      <p:grpSpPr>
        <a:xfrm>
          <a:off x="0" y="0"/>
          <a:ext cx="0" cy="0"/>
          <a:chOff x="0" y="0"/>
          <a:chExt cx="0" cy="0"/>
        </a:xfrm>
      </p:grpSpPr>
      <p:sp>
        <p:nvSpPr>
          <p:cNvPr id="210" name="Google Shape;210;p55"/>
          <p:cNvSpPr/>
          <p:nvPr/>
        </p:nvSpPr>
        <p:spPr>
          <a:xfrm>
            <a:off x="4953000" y="0"/>
            <a:ext cx="4953000" cy="68580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1" name="Google Shape;211;p55"/>
          <p:cNvSpPr txBox="1"/>
          <p:nvPr>
            <p:ph idx="1" type="body"/>
          </p:nvPr>
        </p:nvSpPr>
        <p:spPr>
          <a:xfrm>
            <a:off x="232915" y="1303304"/>
            <a:ext cx="4556573" cy="4368246"/>
          </a:xfrm>
          <a:prstGeom prst="rect">
            <a:avLst/>
          </a:prstGeom>
          <a:noFill/>
          <a:ln>
            <a:noFill/>
          </a:ln>
        </p:spPr>
        <p:txBody>
          <a:bodyPr anchorCtr="0" anchor="t" bIns="45700" lIns="91425" spcFirstLastPara="1" rIns="91425" wrap="square" tIns="45700">
            <a:normAutofit/>
          </a:bodyPr>
          <a:lstStyle>
            <a:lvl1pPr indent="-228600" lvl="0" marL="457200" algn="l">
              <a:lnSpc>
                <a:spcPct val="130000"/>
              </a:lnSpc>
              <a:spcBef>
                <a:spcPts val="1000"/>
              </a:spcBef>
              <a:spcAft>
                <a:spcPts val="0"/>
              </a:spcAft>
              <a:buClr>
                <a:schemeClr val="dk1"/>
              </a:buClr>
              <a:buSzPts val="2000"/>
              <a:buNone/>
              <a:defRPr sz="2000">
                <a:solidFill>
                  <a:schemeClr val="dk1"/>
                </a:solidFill>
              </a:defRPr>
            </a:lvl1pPr>
            <a:lvl2pPr indent="-342900" lvl="1" marL="914400" algn="l">
              <a:lnSpc>
                <a:spcPct val="90000"/>
              </a:lnSpc>
              <a:spcBef>
                <a:spcPts val="1600"/>
              </a:spcBef>
              <a:spcAft>
                <a:spcPts val="0"/>
              </a:spcAft>
              <a:buClr>
                <a:schemeClr val="dk1"/>
              </a:buClr>
              <a:buSzPts val="1800"/>
              <a:buChar char="•"/>
              <a:defRPr/>
            </a:lvl2pPr>
            <a:lvl3pPr indent="-342900" lvl="2" marL="1371600" algn="l">
              <a:lnSpc>
                <a:spcPct val="90000"/>
              </a:lnSpc>
              <a:spcBef>
                <a:spcPts val="542"/>
              </a:spcBef>
              <a:spcAft>
                <a:spcPts val="0"/>
              </a:spcAft>
              <a:buClr>
                <a:schemeClr val="dk1"/>
              </a:buClr>
              <a:buSzPts val="1800"/>
              <a:buChar char="•"/>
              <a:defRPr/>
            </a:lvl3pPr>
            <a:lvl4pPr indent="-342900" lvl="3" marL="1828800" algn="l">
              <a:lnSpc>
                <a:spcPct val="90000"/>
              </a:lnSpc>
              <a:spcBef>
                <a:spcPts val="542"/>
              </a:spcBef>
              <a:spcAft>
                <a:spcPts val="0"/>
              </a:spcAft>
              <a:buClr>
                <a:schemeClr val="dk1"/>
              </a:buClr>
              <a:buSzPts val="1800"/>
              <a:buChar char="•"/>
              <a:defRPr/>
            </a:lvl4pPr>
            <a:lvl5pPr indent="-342900" lvl="4" marL="2286000" algn="l">
              <a:lnSpc>
                <a:spcPct val="90000"/>
              </a:lnSpc>
              <a:spcBef>
                <a:spcPts val="542"/>
              </a:spcBef>
              <a:spcAft>
                <a:spcPts val="0"/>
              </a:spcAft>
              <a:buClr>
                <a:schemeClr val="dk1"/>
              </a:buClr>
              <a:buSzPts val="1800"/>
              <a:buChar char="•"/>
              <a:defRPr/>
            </a:lvl5pPr>
            <a:lvl6pPr indent="-342900" lvl="5" marL="2743200" algn="l">
              <a:lnSpc>
                <a:spcPct val="90000"/>
              </a:lnSpc>
              <a:spcBef>
                <a:spcPts val="542"/>
              </a:spcBef>
              <a:spcAft>
                <a:spcPts val="0"/>
              </a:spcAft>
              <a:buClr>
                <a:schemeClr val="dk1"/>
              </a:buClr>
              <a:buSzPts val="1800"/>
              <a:buChar char="•"/>
              <a:defRPr/>
            </a:lvl6pPr>
            <a:lvl7pPr indent="-342900" lvl="6" marL="3200400" algn="l">
              <a:lnSpc>
                <a:spcPct val="90000"/>
              </a:lnSpc>
              <a:spcBef>
                <a:spcPts val="542"/>
              </a:spcBef>
              <a:spcAft>
                <a:spcPts val="0"/>
              </a:spcAft>
              <a:buClr>
                <a:schemeClr val="dk1"/>
              </a:buClr>
              <a:buSzPts val="1800"/>
              <a:buChar char="•"/>
              <a:defRPr/>
            </a:lvl7pPr>
            <a:lvl8pPr indent="-342900" lvl="7" marL="3657600" algn="l">
              <a:lnSpc>
                <a:spcPct val="90000"/>
              </a:lnSpc>
              <a:spcBef>
                <a:spcPts val="542"/>
              </a:spcBef>
              <a:spcAft>
                <a:spcPts val="0"/>
              </a:spcAft>
              <a:buClr>
                <a:schemeClr val="dk1"/>
              </a:buClr>
              <a:buSzPts val="1800"/>
              <a:buChar char="•"/>
              <a:defRPr/>
            </a:lvl8pPr>
            <a:lvl9pPr indent="-342900" lvl="8" marL="4114800" algn="l">
              <a:lnSpc>
                <a:spcPct val="90000"/>
              </a:lnSpc>
              <a:spcBef>
                <a:spcPts val="542"/>
              </a:spcBef>
              <a:spcAft>
                <a:spcPts val="0"/>
              </a:spcAft>
              <a:buClr>
                <a:schemeClr val="dk1"/>
              </a:buClr>
              <a:buSzPts val="1800"/>
              <a:buChar char="•"/>
              <a:defRPr/>
            </a:lvl9pPr>
          </a:lstStyle>
          <a:p/>
        </p:txBody>
      </p:sp>
      <p:sp>
        <p:nvSpPr>
          <p:cNvPr id="212" name="Google Shape;212;p55"/>
          <p:cNvSpPr txBox="1"/>
          <p:nvPr>
            <p:ph type="title"/>
          </p:nvPr>
        </p:nvSpPr>
        <p:spPr>
          <a:xfrm>
            <a:off x="233593" y="543878"/>
            <a:ext cx="4555940" cy="694054"/>
          </a:xfrm>
          <a:prstGeom prst="rect">
            <a:avLst/>
          </a:prstGeom>
          <a:noFill/>
          <a:ln>
            <a:noFill/>
          </a:ln>
        </p:spPr>
        <p:txBody>
          <a:bodyPr anchorCtr="0" anchor="b" bIns="45700" lIns="91425" spcFirstLastPara="1" rIns="91425" wrap="square" tIns="45700">
            <a:noAutofit/>
          </a:bodyPr>
          <a:lstStyle>
            <a:lvl1pPr lvl="0" algn="l">
              <a:lnSpc>
                <a:spcPct val="119444"/>
              </a:lnSpc>
              <a:spcBef>
                <a:spcPts val="2600"/>
              </a:spcBef>
              <a:spcAft>
                <a:spcPts val="0"/>
              </a:spcAft>
              <a:buClr>
                <a:schemeClr val="dk1"/>
              </a:buClr>
              <a:buSzPts val="3600"/>
              <a:buFont typeface="Century Gothic"/>
              <a:buNone/>
              <a:defRPr sz="36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13" name="Google Shape;213;p55"/>
          <p:cNvSpPr txBox="1"/>
          <p:nvPr>
            <p:ph idx="12" type="sldNum"/>
          </p:nvPr>
        </p:nvSpPr>
        <p:spPr>
          <a:xfrm>
            <a:off x="7438086" y="6411310"/>
            <a:ext cx="222885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1083">
                <a:solidFill>
                  <a:schemeClr val="lt1"/>
                </a:solidFill>
                <a:latin typeface="Century Gothic"/>
                <a:ea typeface="Century Gothic"/>
                <a:cs typeface="Century Gothic"/>
                <a:sym typeface="Century Gothic"/>
              </a:defRPr>
            </a:lvl1pPr>
            <a:lvl2pPr indent="0" lvl="1" marL="0" algn="r">
              <a:spcBef>
                <a:spcPts val="0"/>
              </a:spcBef>
              <a:buNone/>
              <a:defRPr sz="1083">
                <a:solidFill>
                  <a:schemeClr val="lt1"/>
                </a:solidFill>
                <a:latin typeface="Century Gothic"/>
                <a:ea typeface="Century Gothic"/>
                <a:cs typeface="Century Gothic"/>
                <a:sym typeface="Century Gothic"/>
              </a:defRPr>
            </a:lvl2pPr>
            <a:lvl3pPr indent="0" lvl="2" marL="0" algn="r">
              <a:spcBef>
                <a:spcPts val="0"/>
              </a:spcBef>
              <a:buNone/>
              <a:defRPr sz="1083">
                <a:solidFill>
                  <a:schemeClr val="lt1"/>
                </a:solidFill>
                <a:latin typeface="Century Gothic"/>
                <a:ea typeface="Century Gothic"/>
                <a:cs typeface="Century Gothic"/>
                <a:sym typeface="Century Gothic"/>
              </a:defRPr>
            </a:lvl3pPr>
            <a:lvl4pPr indent="0" lvl="3" marL="0" algn="r">
              <a:spcBef>
                <a:spcPts val="0"/>
              </a:spcBef>
              <a:buNone/>
              <a:defRPr sz="1083">
                <a:solidFill>
                  <a:schemeClr val="lt1"/>
                </a:solidFill>
                <a:latin typeface="Century Gothic"/>
                <a:ea typeface="Century Gothic"/>
                <a:cs typeface="Century Gothic"/>
                <a:sym typeface="Century Gothic"/>
              </a:defRPr>
            </a:lvl4pPr>
            <a:lvl5pPr indent="0" lvl="4" marL="0" algn="r">
              <a:spcBef>
                <a:spcPts val="0"/>
              </a:spcBef>
              <a:buNone/>
              <a:defRPr sz="1083">
                <a:solidFill>
                  <a:schemeClr val="lt1"/>
                </a:solidFill>
                <a:latin typeface="Century Gothic"/>
                <a:ea typeface="Century Gothic"/>
                <a:cs typeface="Century Gothic"/>
                <a:sym typeface="Century Gothic"/>
              </a:defRPr>
            </a:lvl5pPr>
            <a:lvl6pPr indent="0" lvl="5" marL="0" algn="r">
              <a:spcBef>
                <a:spcPts val="0"/>
              </a:spcBef>
              <a:buNone/>
              <a:defRPr sz="1083">
                <a:solidFill>
                  <a:schemeClr val="lt1"/>
                </a:solidFill>
                <a:latin typeface="Century Gothic"/>
                <a:ea typeface="Century Gothic"/>
                <a:cs typeface="Century Gothic"/>
                <a:sym typeface="Century Gothic"/>
              </a:defRPr>
            </a:lvl6pPr>
            <a:lvl7pPr indent="0" lvl="6" marL="0" algn="r">
              <a:spcBef>
                <a:spcPts val="0"/>
              </a:spcBef>
              <a:buNone/>
              <a:defRPr sz="1083">
                <a:solidFill>
                  <a:schemeClr val="lt1"/>
                </a:solidFill>
                <a:latin typeface="Century Gothic"/>
                <a:ea typeface="Century Gothic"/>
                <a:cs typeface="Century Gothic"/>
                <a:sym typeface="Century Gothic"/>
              </a:defRPr>
            </a:lvl7pPr>
            <a:lvl8pPr indent="0" lvl="7" marL="0" algn="r">
              <a:spcBef>
                <a:spcPts val="0"/>
              </a:spcBef>
              <a:buNone/>
              <a:defRPr sz="1083">
                <a:solidFill>
                  <a:schemeClr val="lt1"/>
                </a:solidFill>
                <a:latin typeface="Century Gothic"/>
                <a:ea typeface="Century Gothic"/>
                <a:cs typeface="Century Gothic"/>
                <a:sym typeface="Century Gothic"/>
              </a:defRPr>
            </a:lvl8pPr>
            <a:lvl9pPr indent="0" lvl="8" marL="0" algn="r">
              <a:spcBef>
                <a:spcPts val="0"/>
              </a:spcBef>
              <a:buNone/>
              <a:defRPr sz="1083">
                <a:solidFill>
                  <a:schemeClr val="lt1"/>
                </a:solidFill>
                <a:latin typeface="Century Gothic"/>
                <a:ea typeface="Century Gothic"/>
                <a:cs typeface="Century Gothic"/>
                <a:sym typeface="Century Gothic"/>
              </a:defRPr>
            </a:lvl9pPr>
          </a:lstStyle>
          <a:p>
            <a:pPr indent="0" lvl="0" marL="0" rtl="0" algn="r">
              <a:spcBef>
                <a:spcPts val="0"/>
              </a:spcBef>
              <a:spcAft>
                <a:spcPts val="0"/>
              </a:spcAft>
              <a:buNone/>
            </a:pPr>
            <a:r>
              <a:rPr lang="en-US"/>
              <a:t>© PSHE Association 2024</a:t>
            </a:r>
            <a:endParaRPr>
              <a:solidFill>
                <a:schemeClr val="dk1"/>
              </a:solidFill>
            </a:endParaRPr>
          </a:p>
        </p:txBody>
      </p:sp>
      <p:pic>
        <p:nvPicPr>
          <p:cNvPr descr="A close-up of a logo&#10;&#10;Description automatically generated" id="214" name="Google Shape;214;p55"/>
          <p:cNvPicPr preferRelativeResize="0"/>
          <p:nvPr/>
        </p:nvPicPr>
        <p:blipFill rotWithShape="1">
          <a:blip r:embed="rId2">
            <a:alphaModFix/>
          </a:blip>
          <a:srcRect b="0" l="0" r="0" t="0"/>
          <a:stretch/>
        </p:blipFill>
        <p:spPr>
          <a:xfrm>
            <a:off x="8091328" y="349230"/>
            <a:ext cx="1479392" cy="301845"/>
          </a:xfrm>
          <a:prstGeom prst="rect">
            <a:avLst/>
          </a:prstGeom>
          <a:noFill/>
          <a:ln>
            <a:noFill/>
          </a:ln>
        </p:spPr>
      </p:pic>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SF - Split colour_3">
  <p:cSld name="P/SF - Split colour_3">
    <p:bg>
      <p:bgPr>
        <a:solidFill>
          <a:schemeClr val="accent4"/>
        </a:solidFill>
      </p:bgPr>
    </p:bg>
    <p:spTree>
      <p:nvGrpSpPr>
        <p:cNvPr id="215" name="Shape 215"/>
        <p:cNvGrpSpPr/>
        <p:nvPr/>
      </p:nvGrpSpPr>
      <p:grpSpPr>
        <a:xfrm>
          <a:off x="0" y="0"/>
          <a:ext cx="0" cy="0"/>
          <a:chOff x="0" y="0"/>
          <a:chExt cx="0" cy="0"/>
        </a:xfrm>
      </p:grpSpPr>
      <p:sp>
        <p:nvSpPr>
          <p:cNvPr id="216" name="Google Shape;216;p56"/>
          <p:cNvSpPr/>
          <p:nvPr/>
        </p:nvSpPr>
        <p:spPr>
          <a:xfrm>
            <a:off x="4953000" y="0"/>
            <a:ext cx="4953000" cy="68580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7" name="Google Shape;217;p56"/>
          <p:cNvSpPr txBox="1"/>
          <p:nvPr>
            <p:ph idx="1" type="body"/>
          </p:nvPr>
        </p:nvSpPr>
        <p:spPr>
          <a:xfrm>
            <a:off x="232915" y="1303304"/>
            <a:ext cx="4556573" cy="4368246"/>
          </a:xfrm>
          <a:prstGeom prst="rect">
            <a:avLst/>
          </a:prstGeom>
          <a:noFill/>
          <a:ln>
            <a:noFill/>
          </a:ln>
        </p:spPr>
        <p:txBody>
          <a:bodyPr anchorCtr="0" anchor="t" bIns="45700" lIns="91425" spcFirstLastPara="1" rIns="91425" wrap="square" tIns="45700">
            <a:normAutofit/>
          </a:bodyPr>
          <a:lstStyle>
            <a:lvl1pPr indent="-228600" lvl="0" marL="457200" algn="l">
              <a:lnSpc>
                <a:spcPct val="130000"/>
              </a:lnSpc>
              <a:spcBef>
                <a:spcPts val="1000"/>
              </a:spcBef>
              <a:spcAft>
                <a:spcPts val="0"/>
              </a:spcAft>
              <a:buClr>
                <a:schemeClr val="lt1"/>
              </a:buClr>
              <a:buSzPts val="2000"/>
              <a:buNone/>
              <a:defRPr sz="2000">
                <a:solidFill>
                  <a:schemeClr val="lt1"/>
                </a:solidFill>
              </a:defRPr>
            </a:lvl1pPr>
            <a:lvl2pPr indent="-342900" lvl="1" marL="914400" algn="l">
              <a:lnSpc>
                <a:spcPct val="90000"/>
              </a:lnSpc>
              <a:spcBef>
                <a:spcPts val="1600"/>
              </a:spcBef>
              <a:spcAft>
                <a:spcPts val="0"/>
              </a:spcAft>
              <a:buClr>
                <a:schemeClr val="dk1"/>
              </a:buClr>
              <a:buSzPts val="1800"/>
              <a:buChar char="•"/>
              <a:defRPr/>
            </a:lvl2pPr>
            <a:lvl3pPr indent="-342900" lvl="2" marL="1371600" algn="l">
              <a:lnSpc>
                <a:spcPct val="90000"/>
              </a:lnSpc>
              <a:spcBef>
                <a:spcPts val="542"/>
              </a:spcBef>
              <a:spcAft>
                <a:spcPts val="0"/>
              </a:spcAft>
              <a:buClr>
                <a:schemeClr val="dk1"/>
              </a:buClr>
              <a:buSzPts val="1800"/>
              <a:buChar char="•"/>
              <a:defRPr/>
            </a:lvl3pPr>
            <a:lvl4pPr indent="-342900" lvl="3" marL="1828800" algn="l">
              <a:lnSpc>
                <a:spcPct val="90000"/>
              </a:lnSpc>
              <a:spcBef>
                <a:spcPts val="542"/>
              </a:spcBef>
              <a:spcAft>
                <a:spcPts val="0"/>
              </a:spcAft>
              <a:buClr>
                <a:schemeClr val="dk1"/>
              </a:buClr>
              <a:buSzPts val="1800"/>
              <a:buChar char="•"/>
              <a:defRPr/>
            </a:lvl4pPr>
            <a:lvl5pPr indent="-342900" lvl="4" marL="2286000" algn="l">
              <a:lnSpc>
                <a:spcPct val="90000"/>
              </a:lnSpc>
              <a:spcBef>
                <a:spcPts val="542"/>
              </a:spcBef>
              <a:spcAft>
                <a:spcPts val="0"/>
              </a:spcAft>
              <a:buClr>
                <a:schemeClr val="dk1"/>
              </a:buClr>
              <a:buSzPts val="1800"/>
              <a:buChar char="•"/>
              <a:defRPr/>
            </a:lvl5pPr>
            <a:lvl6pPr indent="-342900" lvl="5" marL="2743200" algn="l">
              <a:lnSpc>
                <a:spcPct val="90000"/>
              </a:lnSpc>
              <a:spcBef>
                <a:spcPts val="542"/>
              </a:spcBef>
              <a:spcAft>
                <a:spcPts val="0"/>
              </a:spcAft>
              <a:buClr>
                <a:schemeClr val="dk1"/>
              </a:buClr>
              <a:buSzPts val="1800"/>
              <a:buChar char="•"/>
              <a:defRPr/>
            </a:lvl6pPr>
            <a:lvl7pPr indent="-342900" lvl="6" marL="3200400" algn="l">
              <a:lnSpc>
                <a:spcPct val="90000"/>
              </a:lnSpc>
              <a:spcBef>
                <a:spcPts val="542"/>
              </a:spcBef>
              <a:spcAft>
                <a:spcPts val="0"/>
              </a:spcAft>
              <a:buClr>
                <a:schemeClr val="dk1"/>
              </a:buClr>
              <a:buSzPts val="1800"/>
              <a:buChar char="•"/>
              <a:defRPr/>
            </a:lvl7pPr>
            <a:lvl8pPr indent="-342900" lvl="7" marL="3657600" algn="l">
              <a:lnSpc>
                <a:spcPct val="90000"/>
              </a:lnSpc>
              <a:spcBef>
                <a:spcPts val="542"/>
              </a:spcBef>
              <a:spcAft>
                <a:spcPts val="0"/>
              </a:spcAft>
              <a:buClr>
                <a:schemeClr val="dk1"/>
              </a:buClr>
              <a:buSzPts val="1800"/>
              <a:buChar char="•"/>
              <a:defRPr/>
            </a:lvl8pPr>
            <a:lvl9pPr indent="-342900" lvl="8" marL="4114800" algn="l">
              <a:lnSpc>
                <a:spcPct val="90000"/>
              </a:lnSpc>
              <a:spcBef>
                <a:spcPts val="542"/>
              </a:spcBef>
              <a:spcAft>
                <a:spcPts val="0"/>
              </a:spcAft>
              <a:buClr>
                <a:schemeClr val="dk1"/>
              </a:buClr>
              <a:buSzPts val="1800"/>
              <a:buChar char="•"/>
              <a:defRPr/>
            </a:lvl9pPr>
          </a:lstStyle>
          <a:p/>
        </p:txBody>
      </p:sp>
      <p:sp>
        <p:nvSpPr>
          <p:cNvPr id="218" name="Google Shape;218;p56"/>
          <p:cNvSpPr txBox="1"/>
          <p:nvPr>
            <p:ph type="title"/>
          </p:nvPr>
        </p:nvSpPr>
        <p:spPr>
          <a:xfrm>
            <a:off x="233593" y="543878"/>
            <a:ext cx="4555940" cy="694054"/>
          </a:xfrm>
          <a:prstGeom prst="rect">
            <a:avLst/>
          </a:prstGeom>
          <a:noFill/>
          <a:ln>
            <a:noFill/>
          </a:ln>
        </p:spPr>
        <p:txBody>
          <a:bodyPr anchorCtr="0" anchor="b" bIns="45700" lIns="91425" spcFirstLastPara="1" rIns="91425" wrap="square" tIns="45700">
            <a:noAutofit/>
          </a:bodyPr>
          <a:lstStyle>
            <a:lvl1pPr lvl="0" algn="l">
              <a:lnSpc>
                <a:spcPct val="119444"/>
              </a:lnSpc>
              <a:spcBef>
                <a:spcPts val="2600"/>
              </a:spcBef>
              <a:spcAft>
                <a:spcPts val="0"/>
              </a:spcAft>
              <a:buClr>
                <a:schemeClr val="lt1"/>
              </a:buClr>
              <a:buSzPts val="3600"/>
              <a:buFont typeface="Century Gothic"/>
              <a:buNone/>
              <a:defRPr sz="36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19" name="Google Shape;219;p56"/>
          <p:cNvSpPr txBox="1"/>
          <p:nvPr>
            <p:ph idx="12" type="sldNum"/>
          </p:nvPr>
        </p:nvSpPr>
        <p:spPr>
          <a:xfrm>
            <a:off x="7438086" y="6411310"/>
            <a:ext cx="222885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1083">
                <a:solidFill>
                  <a:schemeClr val="lt1"/>
                </a:solidFill>
                <a:latin typeface="Century Gothic"/>
                <a:ea typeface="Century Gothic"/>
                <a:cs typeface="Century Gothic"/>
                <a:sym typeface="Century Gothic"/>
              </a:defRPr>
            </a:lvl1pPr>
            <a:lvl2pPr indent="0" lvl="1" marL="0" algn="r">
              <a:spcBef>
                <a:spcPts val="0"/>
              </a:spcBef>
              <a:buNone/>
              <a:defRPr sz="1083">
                <a:solidFill>
                  <a:schemeClr val="lt1"/>
                </a:solidFill>
                <a:latin typeface="Century Gothic"/>
                <a:ea typeface="Century Gothic"/>
                <a:cs typeface="Century Gothic"/>
                <a:sym typeface="Century Gothic"/>
              </a:defRPr>
            </a:lvl2pPr>
            <a:lvl3pPr indent="0" lvl="2" marL="0" algn="r">
              <a:spcBef>
                <a:spcPts val="0"/>
              </a:spcBef>
              <a:buNone/>
              <a:defRPr sz="1083">
                <a:solidFill>
                  <a:schemeClr val="lt1"/>
                </a:solidFill>
                <a:latin typeface="Century Gothic"/>
                <a:ea typeface="Century Gothic"/>
                <a:cs typeface="Century Gothic"/>
                <a:sym typeface="Century Gothic"/>
              </a:defRPr>
            </a:lvl3pPr>
            <a:lvl4pPr indent="0" lvl="3" marL="0" algn="r">
              <a:spcBef>
                <a:spcPts val="0"/>
              </a:spcBef>
              <a:buNone/>
              <a:defRPr sz="1083">
                <a:solidFill>
                  <a:schemeClr val="lt1"/>
                </a:solidFill>
                <a:latin typeface="Century Gothic"/>
                <a:ea typeface="Century Gothic"/>
                <a:cs typeface="Century Gothic"/>
                <a:sym typeface="Century Gothic"/>
              </a:defRPr>
            </a:lvl4pPr>
            <a:lvl5pPr indent="0" lvl="4" marL="0" algn="r">
              <a:spcBef>
                <a:spcPts val="0"/>
              </a:spcBef>
              <a:buNone/>
              <a:defRPr sz="1083">
                <a:solidFill>
                  <a:schemeClr val="lt1"/>
                </a:solidFill>
                <a:latin typeface="Century Gothic"/>
                <a:ea typeface="Century Gothic"/>
                <a:cs typeface="Century Gothic"/>
                <a:sym typeface="Century Gothic"/>
              </a:defRPr>
            </a:lvl5pPr>
            <a:lvl6pPr indent="0" lvl="5" marL="0" algn="r">
              <a:spcBef>
                <a:spcPts val="0"/>
              </a:spcBef>
              <a:buNone/>
              <a:defRPr sz="1083">
                <a:solidFill>
                  <a:schemeClr val="lt1"/>
                </a:solidFill>
                <a:latin typeface="Century Gothic"/>
                <a:ea typeface="Century Gothic"/>
                <a:cs typeface="Century Gothic"/>
                <a:sym typeface="Century Gothic"/>
              </a:defRPr>
            </a:lvl6pPr>
            <a:lvl7pPr indent="0" lvl="6" marL="0" algn="r">
              <a:spcBef>
                <a:spcPts val="0"/>
              </a:spcBef>
              <a:buNone/>
              <a:defRPr sz="1083">
                <a:solidFill>
                  <a:schemeClr val="lt1"/>
                </a:solidFill>
                <a:latin typeface="Century Gothic"/>
                <a:ea typeface="Century Gothic"/>
                <a:cs typeface="Century Gothic"/>
                <a:sym typeface="Century Gothic"/>
              </a:defRPr>
            </a:lvl7pPr>
            <a:lvl8pPr indent="0" lvl="7" marL="0" algn="r">
              <a:spcBef>
                <a:spcPts val="0"/>
              </a:spcBef>
              <a:buNone/>
              <a:defRPr sz="1083">
                <a:solidFill>
                  <a:schemeClr val="lt1"/>
                </a:solidFill>
                <a:latin typeface="Century Gothic"/>
                <a:ea typeface="Century Gothic"/>
                <a:cs typeface="Century Gothic"/>
                <a:sym typeface="Century Gothic"/>
              </a:defRPr>
            </a:lvl8pPr>
            <a:lvl9pPr indent="0" lvl="8" marL="0" algn="r">
              <a:spcBef>
                <a:spcPts val="0"/>
              </a:spcBef>
              <a:buNone/>
              <a:defRPr sz="1083">
                <a:solidFill>
                  <a:schemeClr val="lt1"/>
                </a:solidFill>
                <a:latin typeface="Century Gothic"/>
                <a:ea typeface="Century Gothic"/>
                <a:cs typeface="Century Gothic"/>
                <a:sym typeface="Century Gothic"/>
              </a:defRPr>
            </a:lvl9pPr>
          </a:lstStyle>
          <a:p>
            <a:pPr indent="0" lvl="0" marL="0" rtl="0" algn="r">
              <a:spcBef>
                <a:spcPts val="0"/>
              </a:spcBef>
              <a:spcAft>
                <a:spcPts val="0"/>
              </a:spcAft>
              <a:buNone/>
            </a:pPr>
            <a:r>
              <a:rPr lang="en-US"/>
              <a:t>© PSHE Association 2024</a:t>
            </a:r>
            <a:endParaRPr>
              <a:solidFill>
                <a:schemeClr val="dk1"/>
              </a:solidFill>
            </a:endParaRPr>
          </a:p>
        </p:txBody>
      </p:sp>
      <p:pic>
        <p:nvPicPr>
          <p:cNvPr descr="A close-up of a logo&#10;&#10;Description automatically generated" id="220" name="Google Shape;220;p56"/>
          <p:cNvPicPr preferRelativeResize="0"/>
          <p:nvPr/>
        </p:nvPicPr>
        <p:blipFill rotWithShape="1">
          <a:blip r:embed="rId2">
            <a:alphaModFix/>
          </a:blip>
          <a:srcRect b="0" l="0" r="0" t="0"/>
          <a:stretch/>
        </p:blipFill>
        <p:spPr>
          <a:xfrm>
            <a:off x="8091328" y="349230"/>
            <a:ext cx="1479392" cy="301845"/>
          </a:xfrm>
          <a:prstGeom prst="rect">
            <a:avLst/>
          </a:prstGeom>
          <a:noFill/>
          <a:ln>
            <a:noFill/>
          </a:ln>
        </p:spPr>
      </p:pic>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SF - Split colour_4">
  <p:cSld name="P/SF - Split colour_4">
    <p:bg>
      <p:bgPr>
        <a:solidFill>
          <a:schemeClr val="accent4"/>
        </a:solidFill>
      </p:bgPr>
    </p:bg>
    <p:spTree>
      <p:nvGrpSpPr>
        <p:cNvPr id="221" name="Shape 221"/>
        <p:cNvGrpSpPr/>
        <p:nvPr/>
      </p:nvGrpSpPr>
      <p:grpSpPr>
        <a:xfrm>
          <a:off x="0" y="0"/>
          <a:ext cx="0" cy="0"/>
          <a:chOff x="0" y="0"/>
          <a:chExt cx="0" cy="0"/>
        </a:xfrm>
      </p:grpSpPr>
      <p:sp>
        <p:nvSpPr>
          <p:cNvPr id="222" name="Google Shape;222;p57"/>
          <p:cNvSpPr/>
          <p:nvPr/>
        </p:nvSpPr>
        <p:spPr>
          <a:xfrm>
            <a:off x="4953000" y="0"/>
            <a:ext cx="4953000" cy="6858000"/>
          </a:xfrm>
          <a:prstGeom prst="rect">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3" name="Google Shape;223;p57"/>
          <p:cNvSpPr txBox="1"/>
          <p:nvPr>
            <p:ph idx="1" type="body"/>
          </p:nvPr>
        </p:nvSpPr>
        <p:spPr>
          <a:xfrm>
            <a:off x="232915" y="1303304"/>
            <a:ext cx="4556573" cy="4368246"/>
          </a:xfrm>
          <a:prstGeom prst="rect">
            <a:avLst/>
          </a:prstGeom>
          <a:noFill/>
          <a:ln>
            <a:noFill/>
          </a:ln>
        </p:spPr>
        <p:txBody>
          <a:bodyPr anchorCtr="0" anchor="t" bIns="45700" lIns="91425" spcFirstLastPara="1" rIns="91425" wrap="square" tIns="45700">
            <a:normAutofit/>
          </a:bodyPr>
          <a:lstStyle>
            <a:lvl1pPr indent="-228600" lvl="0" marL="457200" algn="l">
              <a:lnSpc>
                <a:spcPct val="130000"/>
              </a:lnSpc>
              <a:spcBef>
                <a:spcPts val="1000"/>
              </a:spcBef>
              <a:spcAft>
                <a:spcPts val="0"/>
              </a:spcAft>
              <a:buClr>
                <a:schemeClr val="lt1"/>
              </a:buClr>
              <a:buSzPts val="2000"/>
              <a:buNone/>
              <a:defRPr sz="2000">
                <a:solidFill>
                  <a:schemeClr val="lt1"/>
                </a:solidFill>
              </a:defRPr>
            </a:lvl1pPr>
            <a:lvl2pPr indent="-342900" lvl="1" marL="914400" algn="l">
              <a:lnSpc>
                <a:spcPct val="90000"/>
              </a:lnSpc>
              <a:spcBef>
                <a:spcPts val="1600"/>
              </a:spcBef>
              <a:spcAft>
                <a:spcPts val="0"/>
              </a:spcAft>
              <a:buClr>
                <a:schemeClr val="dk1"/>
              </a:buClr>
              <a:buSzPts val="1800"/>
              <a:buChar char="•"/>
              <a:defRPr/>
            </a:lvl2pPr>
            <a:lvl3pPr indent="-342900" lvl="2" marL="1371600" algn="l">
              <a:lnSpc>
                <a:spcPct val="90000"/>
              </a:lnSpc>
              <a:spcBef>
                <a:spcPts val="542"/>
              </a:spcBef>
              <a:spcAft>
                <a:spcPts val="0"/>
              </a:spcAft>
              <a:buClr>
                <a:schemeClr val="dk1"/>
              </a:buClr>
              <a:buSzPts val="1800"/>
              <a:buChar char="•"/>
              <a:defRPr/>
            </a:lvl3pPr>
            <a:lvl4pPr indent="-342900" lvl="3" marL="1828800" algn="l">
              <a:lnSpc>
                <a:spcPct val="90000"/>
              </a:lnSpc>
              <a:spcBef>
                <a:spcPts val="542"/>
              </a:spcBef>
              <a:spcAft>
                <a:spcPts val="0"/>
              </a:spcAft>
              <a:buClr>
                <a:schemeClr val="dk1"/>
              </a:buClr>
              <a:buSzPts val="1800"/>
              <a:buChar char="•"/>
              <a:defRPr/>
            </a:lvl4pPr>
            <a:lvl5pPr indent="-342900" lvl="4" marL="2286000" algn="l">
              <a:lnSpc>
                <a:spcPct val="90000"/>
              </a:lnSpc>
              <a:spcBef>
                <a:spcPts val="542"/>
              </a:spcBef>
              <a:spcAft>
                <a:spcPts val="0"/>
              </a:spcAft>
              <a:buClr>
                <a:schemeClr val="dk1"/>
              </a:buClr>
              <a:buSzPts val="1800"/>
              <a:buChar char="•"/>
              <a:defRPr/>
            </a:lvl5pPr>
            <a:lvl6pPr indent="-342900" lvl="5" marL="2743200" algn="l">
              <a:lnSpc>
                <a:spcPct val="90000"/>
              </a:lnSpc>
              <a:spcBef>
                <a:spcPts val="542"/>
              </a:spcBef>
              <a:spcAft>
                <a:spcPts val="0"/>
              </a:spcAft>
              <a:buClr>
                <a:schemeClr val="dk1"/>
              </a:buClr>
              <a:buSzPts val="1800"/>
              <a:buChar char="•"/>
              <a:defRPr/>
            </a:lvl6pPr>
            <a:lvl7pPr indent="-342900" lvl="6" marL="3200400" algn="l">
              <a:lnSpc>
                <a:spcPct val="90000"/>
              </a:lnSpc>
              <a:spcBef>
                <a:spcPts val="542"/>
              </a:spcBef>
              <a:spcAft>
                <a:spcPts val="0"/>
              </a:spcAft>
              <a:buClr>
                <a:schemeClr val="dk1"/>
              </a:buClr>
              <a:buSzPts val="1800"/>
              <a:buChar char="•"/>
              <a:defRPr/>
            </a:lvl7pPr>
            <a:lvl8pPr indent="-342900" lvl="7" marL="3657600" algn="l">
              <a:lnSpc>
                <a:spcPct val="90000"/>
              </a:lnSpc>
              <a:spcBef>
                <a:spcPts val="542"/>
              </a:spcBef>
              <a:spcAft>
                <a:spcPts val="0"/>
              </a:spcAft>
              <a:buClr>
                <a:schemeClr val="dk1"/>
              </a:buClr>
              <a:buSzPts val="1800"/>
              <a:buChar char="•"/>
              <a:defRPr/>
            </a:lvl8pPr>
            <a:lvl9pPr indent="-342900" lvl="8" marL="4114800" algn="l">
              <a:lnSpc>
                <a:spcPct val="90000"/>
              </a:lnSpc>
              <a:spcBef>
                <a:spcPts val="542"/>
              </a:spcBef>
              <a:spcAft>
                <a:spcPts val="0"/>
              </a:spcAft>
              <a:buClr>
                <a:schemeClr val="dk1"/>
              </a:buClr>
              <a:buSzPts val="1800"/>
              <a:buChar char="•"/>
              <a:defRPr/>
            </a:lvl9pPr>
          </a:lstStyle>
          <a:p/>
        </p:txBody>
      </p:sp>
      <p:sp>
        <p:nvSpPr>
          <p:cNvPr id="224" name="Google Shape;224;p57"/>
          <p:cNvSpPr txBox="1"/>
          <p:nvPr>
            <p:ph type="title"/>
          </p:nvPr>
        </p:nvSpPr>
        <p:spPr>
          <a:xfrm>
            <a:off x="233593" y="543878"/>
            <a:ext cx="4555940" cy="694054"/>
          </a:xfrm>
          <a:prstGeom prst="rect">
            <a:avLst/>
          </a:prstGeom>
          <a:noFill/>
          <a:ln>
            <a:noFill/>
          </a:ln>
        </p:spPr>
        <p:txBody>
          <a:bodyPr anchorCtr="0" anchor="b" bIns="45700" lIns="91425" spcFirstLastPara="1" rIns="91425" wrap="square" tIns="45700">
            <a:noAutofit/>
          </a:bodyPr>
          <a:lstStyle>
            <a:lvl1pPr lvl="0" algn="l">
              <a:lnSpc>
                <a:spcPct val="119444"/>
              </a:lnSpc>
              <a:spcBef>
                <a:spcPts val="2600"/>
              </a:spcBef>
              <a:spcAft>
                <a:spcPts val="0"/>
              </a:spcAft>
              <a:buClr>
                <a:schemeClr val="lt1"/>
              </a:buClr>
              <a:buSzPts val="3600"/>
              <a:buFont typeface="Century Gothic"/>
              <a:buNone/>
              <a:defRPr sz="36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25" name="Google Shape;225;p57"/>
          <p:cNvSpPr txBox="1"/>
          <p:nvPr>
            <p:ph idx="12" type="sldNum"/>
          </p:nvPr>
        </p:nvSpPr>
        <p:spPr>
          <a:xfrm>
            <a:off x="7438086" y="6411310"/>
            <a:ext cx="222885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1083">
                <a:solidFill>
                  <a:schemeClr val="lt1"/>
                </a:solidFill>
                <a:latin typeface="Century Gothic"/>
                <a:ea typeface="Century Gothic"/>
                <a:cs typeface="Century Gothic"/>
                <a:sym typeface="Century Gothic"/>
              </a:defRPr>
            </a:lvl1pPr>
            <a:lvl2pPr indent="0" lvl="1" marL="0" algn="r">
              <a:spcBef>
                <a:spcPts val="0"/>
              </a:spcBef>
              <a:buNone/>
              <a:defRPr sz="1083">
                <a:solidFill>
                  <a:schemeClr val="lt1"/>
                </a:solidFill>
                <a:latin typeface="Century Gothic"/>
                <a:ea typeface="Century Gothic"/>
                <a:cs typeface="Century Gothic"/>
                <a:sym typeface="Century Gothic"/>
              </a:defRPr>
            </a:lvl2pPr>
            <a:lvl3pPr indent="0" lvl="2" marL="0" algn="r">
              <a:spcBef>
                <a:spcPts val="0"/>
              </a:spcBef>
              <a:buNone/>
              <a:defRPr sz="1083">
                <a:solidFill>
                  <a:schemeClr val="lt1"/>
                </a:solidFill>
                <a:latin typeface="Century Gothic"/>
                <a:ea typeface="Century Gothic"/>
                <a:cs typeface="Century Gothic"/>
                <a:sym typeface="Century Gothic"/>
              </a:defRPr>
            </a:lvl3pPr>
            <a:lvl4pPr indent="0" lvl="3" marL="0" algn="r">
              <a:spcBef>
                <a:spcPts val="0"/>
              </a:spcBef>
              <a:buNone/>
              <a:defRPr sz="1083">
                <a:solidFill>
                  <a:schemeClr val="lt1"/>
                </a:solidFill>
                <a:latin typeface="Century Gothic"/>
                <a:ea typeface="Century Gothic"/>
                <a:cs typeface="Century Gothic"/>
                <a:sym typeface="Century Gothic"/>
              </a:defRPr>
            </a:lvl4pPr>
            <a:lvl5pPr indent="0" lvl="4" marL="0" algn="r">
              <a:spcBef>
                <a:spcPts val="0"/>
              </a:spcBef>
              <a:buNone/>
              <a:defRPr sz="1083">
                <a:solidFill>
                  <a:schemeClr val="lt1"/>
                </a:solidFill>
                <a:latin typeface="Century Gothic"/>
                <a:ea typeface="Century Gothic"/>
                <a:cs typeface="Century Gothic"/>
                <a:sym typeface="Century Gothic"/>
              </a:defRPr>
            </a:lvl5pPr>
            <a:lvl6pPr indent="0" lvl="5" marL="0" algn="r">
              <a:spcBef>
                <a:spcPts val="0"/>
              </a:spcBef>
              <a:buNone/>
              <a:defRPr sz="1083">
                <a:solidFill>
                  <a:schemeClr val="lt1"/>
                </a:solidFill>
                <a:latin typeface="Century Gothic"/>
                <a:ea typeface="Century Gothic"/>
                <a:cs typeface="Century Gothic"/>
                <a:sym typeface="Century Gothic"/>
              </a:defRPr>
            </a:lvl6pPr>
            <a:lvl7pPr indent="0" lvl="6" marL="0" algn="r">
              <a:spcBef>
                <a:spcPts val="0"/>
              </a:spcBef>
              <a:buNone/>
              <a:defRPr sz="1083">
                <a:solidFill>
                  <a:schemeClr val="lt1"/>
                </a:solidFill>
                <a:latin typeface="Century Gothic"/>
                <a:ea typeface="Century Gothic"/>
                <a:cs typeface="Century Gothic"/>
                <a:sym typeface="Century Gothic"/>
              </a:defRPr>
            </a:lvl7pPr>
            <a:lvl8pPr indent="0" lvl="7" marL="0" algn="r">
              <a:spcBef>
                <a:spcPts val="0"/>
              </a:spcBef>
              <a:buNone/>
              <a:defRPr sz="1083">
                <a:solidFill>
                  <a:schemeClr val="lt1"/>
                </a:solidFill>
                <a:latin typeface="Century Gothic"/>
                <a:ea typeface="Century Gothic"/>
                <a:cs typeface="Century Gothic"/>
                <a:sym typeface="Century Gothic"/>
              </a:defRPr>
            </a:lvl8pPr>
            <a:lvl9pPr indent="0" lvl="8" marL="0" algn="r">
              <a:spcBef>
                <a:spcPts val="0"/>
              </a:spcBef>
              <a:buNone/>
              <a:defRPr sz="1083">
                <a:solidFill>
                  <a:schemeClr val="lt1"/>
                </a:solidFill>
                <a:latin typeface="Century Gothic"/>
                <a:ea typeface="Century Gothic"/>
                <a:cs typeface="Century Gothic"/>
                <a:sym typeface="Century Gothic"/>
              </a:defRPr>
            </a:lvl9pPr>
          </a:lstStyle>
          <a:p>
            <a:pPr indent="0" lvl="0" marL="0" rtl="0" algn="r">
              <a:spcBef>
                <a:spcPts val="0"/>
              </a:spcBef>
              <a:spcAft>
                <a:spcPts val="0"/>
              </a:spcAft>
              <a:buNone/>
            </a:pPr>
            <a:r>
              <a:rPr lang="en-US"/>
              <a:t>© PSHE Association 2024</a:t>
            </a:r>
            <a:endParaRPr>
              <a:solidFill>
                <a:schemeClr val="dk1"/>
              </a:solidFill>
            </a:endParaRPr>
          </a:p>
        </p:txBody>
      </p:sp>
      <p:pic>
        <p:nvPicPr>
          <p:cNvPr descr="A close-up of a logo&#10;&#10;Description automatically generated" id="226" name="Google Shape;226;p57"/>
          <p:cNvPicPr preferRelativeResize="0"/>
          <p:nvPr/>
        </p:nvPicPr>
        <p:blipFill rotWithShape="1">
          <a:blip r:embed="rId2">
            <a:alphaModFix/>
          </a:blip>
          <a:srcRect b="0" l="0" r="0" t="0"/>
          <a:stretch/>
        </p:blipFill>
        <p:spPr>
          <a:xfrm>
            <a:off x="8091328" y="349230"/>
            <a:ext cx="1479392" cy="301845"/>
          </a:xfrm>
          <a:prstGeom prst="rect">
            <a:avLst/>
          </a:prstGeom>
          <a:noFill/>
          <a:ln>
            <a:noFill/>
          </a:ln>
        </p:spPr>
      </p:pic>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SF - Signposting-support">
  <p:cSld name="P/SF - Signposting-support">
    <p:bg>
      <p:bgPr>
        <a:solidFill>
          <a:schemeClr val="accent3"/>
        </a:solidFill>
      </p:bgPr>
    </p:bg>
    <p:spTree>
      <p:nvGrpSpPr>
        <p:cNvPr id="227" name="Shape 227"/>
        <p:cNvGrpSpPr/>
        <p:nvPr/>
      </p:nvGrpSpPr>
      <p:grpSpPr>
        <a:xfrm>
          <a:off x="0" y="0"/>
          <a:ext cx="0" cy="0"/>
          <a:chOff x="0" y="0"/>
          <a:chExt cx="0" cy="0"/>
        </a:xfrm>
      </p:grpSpPr>
      <p:sp>
        <p:nvSpPr>
          <p:cNvPr id="228" name="Google Shape;228;p58"/>
          <p:cNvSpPr/>
          <p:nvPr/>
        </p:nvSpPr>
        <p:spPr>
          <a:xfrm>
            <a:off x="4953000" y="0"/>
            <a:ext cx="4953000" cy="68580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9" name="Google Shape;229;p58"/>
          <p:cNvSpPr txBox="1"/>
          <p:nvPr>
            <p:ph idx="1" type="body"/>
          </p:nvPr>
        </p:nvSpPr>
        <p:spPr>
          <a:xfrm>
            <a:off x="232915" y="1303304"/>
            <a:ext cx="4556573" cy="4368246"/>
          </a:xfrm>
          <a:prstGeom prst="rect">
            <a:avLst/>
          </a:prstGeom>
          <a:noFill/>
          <a:ln>
            <a:noFill/>
          </a:ln>
        </p:spPr>
        <p:txBody>
          <a:bodyPr anchorCtr="0" anchor="t" bIns="45700" lIns="91425" spcFirstLastPara="1" rIns="91425" wrap="square" tIns="45700">
            <a:normAutofit/>
          </a:bodyPr>
          <a:lstStyle>
            <a:lvl1pPr indent="-228600" lvl="0" marL="457200" algn="l">
              <a:lnSpc>
                <a:spcPct val="130000"/>
              </a:lnSpc>
              <a:spcBef>
                <a:spcPts val="1000"/>
              </a:spcBef>
              <a:spcAft>
                <a:spcPts val="0"/>
              </a:spcAft>
              <a:buClr>
                <a:schemeClr val="lt1"/>
              </a:buClr>
              <a:buSzPts val="2000"/>
              <a:buNone/>
              <a:defRPr sz="2000">
                <a:solidFill>
                  <a:schemeClr val="lt1"/>
                </a:solidFill>
              </a:defRPr>
            </a:lvl1pPr>
            <a:lvl2pPr indent="-342900" lvl="1" marL="914400" algn="l">
              <a:lnSpc>
                <a:spcPct val="90000"/>
              </a:lnSpc>
              <a:spcBef>
                <a:spcPts val="1600"/>
              </a:spcBef>
              <a:spcAft>
                <a:spcPts val="0"/>
              </a:spcAft>
              <a:buClr>
                <a:schemeClr val="dk1"/>
              </a:buClr>
              <a:buSzPts val="1800"/>
              <a:buChar char="•"/>
              <a:defRPr/>
            </a:lvl2pPr>
            <a:lvl3pPr indent="-342900" lvl="2" marL="1371600" algn="l">
              <a:lnSpc>
                <a:spcPct val="90000"/>
              </a:lnSpc>
              <a:spcBef>
                <a:spcPts val="542"/>
              </a:spcBef>
              <a:spcAft>
                <a:spcPts val="0"/>
              </a:spcAft>
              <a:buClr>
                <a:schemeClr val="dk1"/>
              </a:buClr>
              <a:buSzPts val="1800"/>
              <a:buChar char="•"/>
              <a:defRPr/>
            </a:lvl3pPr>
            <a:lvl4pPr indent="-342900" lvl="3" marL="1828800" algn="l">
              <a:lnSpc>
                <a:spcPct val="90000"/>
              </a:lnSpc>
              <a:spcBef>
                <a:spcPts val="542"/>
              </a:spcBef>
              <a:spcAft>
                <a:spcPts val="0"/>
              </a:spcAft>
              <a:buClr>
                <a:schemeClr val="dk1"/>
              </a:buClr>
              <a:buSzPts val="1800"/>
              <a:buChar char="•"/>
              <a:defRPr/>
            </a:lvl4pPr>
            <a:lvl5pPr indent="-342900" lvl="4" marL="2286000" algn="l">
              <a:lnSpc>
                <a:spcPct val="90000"/>
              </a:lnSpc>
              <a:spcBef>
                <a:spcPts val="542"/>
              </a:spcBef>
              <a:spcAft>
                <a:spcPts val="0"/>
              </a:spcAft>
              <a:buClr>
                <a:schemeClr val="dk1"/>
              </a:buClr>
              <a:buSzPts val="1800"/>
              <a:buChar char="•"/>
              <a:defRPr/>
            </a:lvl5pPr>
            <a:lvl6pPr indent="-342900" lvl="5" marL="2743200" algn="l">
              <a:lnSpc>
                <a:spcPct val="90000"/>
              </a:lnSpc>
              <a:spcBef>
                <a:spcPts val="542"/>
              </a:spcBef>
              <a:spcAft>
                <a:spcPts val="0"/>
              </a:spcAft>
              <a:buClr>
                <a:schemeClr val="dk1"/>
              </a:buClr>
              <a:buSzPts val="1800"/>
              <a:buChar char="•"/>
              <a:defRPr/>
            </a:lvl6pPr>
            <a:lvl7pPr indent="-342900" lvl="6" marL="3200400" algn="l">
              <a:lnSpc>
                <a:spcPct val="90000"/>
              </a:lnSpc>
              <a:spcBef>
                <a:spcPts val="542"/>
              </a:spcBef>
              <a:spcAft>
                <a:spcPts val="0"/>
              </a:spcAft>
              <a:buClr>
                <a:schemeClr val="dk1"/>
              </a:buClr>
              <a:buSzPts val="1800"/>
              <a:buChar char="•"/>
              <a:defRPr/>
            </a:lvl7pPr>
            <a:lvl8pPr indent="-342900" lvl="7" marL="3657600" algn="l">
              <a:lnSpc>
                <a:spcPct val="90000"/>
              </a:lnSpc>
              <a:spcBef>
                <a:spcPts val="542"/>
              </a:spcBef>
              <a:spcAft>
                <a:spcPts val="0"/>
              </a:spcAft>
              <a:buClr>
                <a:schemeClr val="dk1"/>
              </a:buClr>
              <a:buSzPts val="1800"/>
              <a:buChar char="•"/>
              <a:defRPr/>
            </a:lvl8pPr>
            <a:lvl9pPr indent="-342900" lvl="8" marL="4114800" algn="l">
              <a:lnSpc>
                <a:spcPct val="90000"/>
              </a:lnSpc>
              <a:spcBef>
                <a:spcPts val="542"/>
              </a:spcBef>
              <a:spcAft>
                <a:spcPts val="0"/>
              </a:spcAft>
              <a:buClr>
                <a:schemeClr val="dk1"/>
              </a:buClr>
              <a:buSzPts val="1800"/>
              <a:buChar char="•"/>
              <a:defRPr/>
            </a:lvl9pPr>
          </a:lstStyle>
          <a:p/>
        </p:txBody>
      </p:sp>
      <p:sp>
        <p:nvSpPr>
          <p:cNvPr id="230" name="Google Shape;230;p58"/>
          <p:cNvSpPr txBox="1"/>
          <p:nvPr>
            <p:ph type="title"/>
          </p:nvPr>
        </p:nvSpPr>
        <p:spPr>
          <a:xfrm>
            <a:off x="233593" y="543878"/>
            <a:ext cx="4555940" cy="694054"/>
          </a:xfrm>
          <a:prstGeom prst="rect">
            <a:avLst/>
          </a:prstGeom>
          <a:noFill/>
          <a:ln>
            <a:noFill/>
          </a:ln>
        </p:spPr>
        <p:txBody>
          <a:bodyPr anchorCtr="0" anchor="b" bIns="45700" lIns="91425" spcFirstLastPara="1" rIns="91425" wrap="square" tIns="45700">
            <a:noAutofit/>
          </a:bodyPr>
          <a:lstStyle>
            <a:lvl1pPr lvl="0" algn="l">
              <a:lnSpc>
                <a:spcPct val="119444"/>
              </a:lnSpc>
              <a:spcBef>
                <a:spcPts val="2600"/>
              </a:spcBef>
              <a:spcAft>
                <a:spcPts val="0"/>
              </a:spcAft>
              <a:buClr>
                <a:schemeClr val="lt1"/>
              </a:buClr>
              <a:buSzPts val="3600"/>
              <a:buFont typeface="Century Gothic"/>
              <a:buNone/>
              <a:defRPr sz="36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1" name="Google Shape;231;p58"/>
          <p:cNvSpPr txBox="1"/>
          <p:nvPr>
            <p:ph idx="12" type="sldNum"/>
          </p:nvPr>
        </p:nvSpPr>
        <p:spPr>
          <a:xfrm>
            <a:off x="7438086" y="6411310"/>
            <a:ext cx="222885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1083">
                <a:solidFill>
                  <a:schemeClr val="lt1"/>
                </a:solidFill>
                <a:latin typeface="Century Gothic"/>
                <a:ea typeface="Century Gothic"/>
                <a:cs typeface="Century Gothic"/>
                <a:sym typeface="Century Gothic"/>
              </a:defRPr>
            </a:lvl1pPr>
            <a:lvl2pPr indent="0" lvl="1" marL="0" algn="r">
              <a:spcBef>
                <a:spcPts val="0"/>
              </a:spcBef>
              <a:buNone/>
              <a:defRPr sz="1083">
                <a:solidFill>
                  <a:schemeClr val="lt1"/>
                </a:solidFill>
                <a:latin typeface="Century Gothic"/>
                <a:ea typeface="Century Gothic"/>
                <a:cs typeface="Century Gothic"/>
                <a:sym typeface="Century Gothic"/>
              </a:defRPr>
            </a:lvl2pPr>
            <a:lvl3pPr indent="0" lvl="2" marL="0" algn="r">
              <a:spcBef>
                <a:spcPts val="0"/>
              </a:spcBef>
              <a:buNone/>
              <a:defRPr sz="1083">
                <a:solidFill>
                  <a:schemeClr val="lt1"/>
                </a:solidFill>
                <a:latin typeface="Century Gothic"/>
                <a:ea typeface="Century Gothic"/>
                <a:cs typeface="Century Gothic"/>
                <a:sym typeface="Century Gothic"/>
              </a:defRPr>
            </a:lvl3pPr>
            <a:lvl4pPr indent="0" lvl="3" marL="0" algn="r">
              <a:spcBef>
                <a:spcPts val="0"/>
              </a:spcBef>
              <a:buNone/>
              <a:defRPr sz="1083">
                <a:solidFill>
                  <a:schemeClr val="lt1"/>
                </a:solidFill>
                <a:latin typeface="Century Gothic"/>
                <a:ea typeface="Century Gothic"/>
                <a:cs typeface="Century Gothic"/>
                <a:sym typeface="Century Gothic"/>
              </a:defRPr>
            </a:lvl4pPr>
            <a:lvl5pPr indent="0" lvl="4" marL="0" algn="r">
              <a:spcBef>
                <a:spcPts val="0"/>
              </a:spcBef>
              <a:buNone/>
              <a:defRPr sz="1083">
                <a:solidFill>
                  <a:schemeClr val="lt1"/>
                </a:solidFill>
                <a:latin typeface="Century Gothic"/>
                <a:ea typeface="Century Gothic"/>
                <a:cs typeface="Century Gothic"/>
                <a:sym typeface="Century Gothic"/>
              </a:defRPr>
            </a:lvl5pPr>
            <a:lvl6pPr indent="0" lvl="5" marL="0" algn="r">
              <a:spcBef>
                <a:spcPts val="0"/>
              </a:spcBef>
              <a:buNone/>
              <a:defRPr sz="1083">
                <a:solidFill>
                  <a:schemeClr val="lt1"/>
                </a:solidFill>
                <a:latin typeface="Century Gothic"/>
                <a:ea typeface="Century Gothic"/>
                <a:cs typeface="Century Gothic"/>
                <a:sym typeface="Century Gothic"/>
              </a:defRPr>
            </a:lvl6pPr>
            <a:lvl7pPr indent="0" lvl="6" marL="0" algn="r">
              <a:spcBef>
                <a:spcPts val="0"/>
              </a:spcBef>
              <a:buNone/>
              <a:defRPr sz="1083">
                <a:solidFill>
                  <a:schemeClr val="lt1"/>
                </a:solidFill>
                <a:latin typeface="Century Gothic"/>
                <a:ea typeface="Century Gothic"/>
                <a:cs typeface="Century Gothic"/>
                <a:sym typeface="Century Gothic"/>
              </a:defRPr>
            </a:lvl7pPr>
            <a:lvl8pPr indent="0" lvl="7" marL="0" algn="r">
              <a:spcBef>
                <a:spcPts val="0"/>
              </a:spcBef>
              <a:buNone/>
              <a:defRPr sz="1083">
                <a:solidFill>
                  <a:schemeClr val="lt1"/>
                </a:solidFill>
                <a:latin typeface="Century Gothic"/>
                <a:ea typeface="Century Gothic"/>
                <a:cs typeface="Century Gothic"/>
                <a:sym typeface="Century Gothic"/>
              </a:defRPr>
            </a:lvl8pPr>
            <a:lvl9pPr indent="0" lvl="8" marL="0" algn="r">
              <a:spcBef>
                <a:spcPts val="0"/>
              </a:spcBef>
              <a:buNone/>
              <a:defRPr sz="1083">
                <a:solidFill>
                  <a:schemeClr val="lt1"/>
                </a:solidFill>
                <a:latin typeface="Century Gothic"/>
                <a:ea typeface="Century Gothic"/>
                <a:cs typeface="Century Gothic"/>
                <a:sym typeface="Century Gothic"/>
              </a:defRPr>
            </a:lvl9pPr>
          </a:lstStyle>
          <a:p>
            <a:pPr indent="0" lvl="0" marL="0" rtl="0" algn="r">
              <a:spcBef>
                <a:spcPts val="0"/>
              </a:spcBef>
              <a:spcAft>
                <a:spcPts val="0"/>
              </a:spcAft>
              <a:buNone/>
            </a:pPr>
            <a:r>
              <a:rPr lang="en-US"/>
              <a:t>© PSHE Association 2024</a:t>
            </a:r>
            <a:endParaRPr>
              <a:solidFill>
                <a:schemeClr val="dk1"/>
              </a:solidFill>
            </a:endParaRPr>
          </a:p>
        </p:txBody>
      </p:sp>
      <p:pic>
        <p:nvPicPr>
          <p:cNvPr descr="A close-up of a logo&#10;&#10;Description automatically generated" id="232" name="Google Shape;232;p58"/>
          <p:cNvPicPr preferRelativeResize="0"/>
          <p:nvPr/>
        </p:nvPicPr>
        <p:blipFill rotWithShape="1">
          <a:blip r:embed="rId2">
            <a:alphaModFix/>
          </a:blip>
          <a:srcRect b="0" l="0" r="0" t="0"/>
          <a:stretch/>
        </p:blipFill>
        <p:spPr>
          <a:xfrm>
            <a:off x="8091328" y="349230"/>
            <a:ext cx="1479392" cy="301845"/>
          </a:xfrm>
          <a:prstGeom prst="rect">
            <a:avLst/>
          </a:prstGeom>
          <a:noFill/>
          <a:ln>
            <a:noFill/>
          </a:ln>
        </p:spPr>
      </p:pic>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SF - plain white ">
  <p:cSld name="P/SF - plain white ">
    <p:spTree>
      <p:nvGrpSpPr>
        <p:cNvPr id="233" name="Shape 233"/>
        <p:cNvGrpSpPr/>
        <p:nvPr/>
      </p:nvGrpSpPr>
      <p:grpSpPr>
        <a:xfrm>
          <a:off x="0" y="0"/>
          <a:ext cx="0" cy="0"/>
          <a:chOff x="0" y="0"/>
          <a:chExt cx="0" cy="0"/>
        </a:xfrm>
      </p:grpSpPr>
      <p:sp>
        <p:nvSpPr>
          <p:cNvPr id="234" name="Google Shape;234;p59"/>
          <p:cNvSpPr txBox="1"/>
          <p:nvPr>
            <p:ph type="title"/>
          </p:nvPr>
        </p:nvSpPr>
        <p:spPr>
          <a:xfrm>
            <a:off x="233592" y="543878"/>
            <a:ext cx="7749945" cy="694054"/>
          </a:xfrm>
          <a:prstGeom prst="rect">
            <a:avLst/>
          </a:prstGeom>
          <a:noFill/>
          <a:ln>
            <a:noFill/>
          </a:ln>
        </p:spPr>
        <p:txBody>
          <a:bodyPr anchorCtr="0" anchor="b" bIns="45700" lIns="91425" spcFirstLastPara="1" rIns="91425" wrap="square" tIns="45700">
            <a:noAutofit/>
          </a:bodyPr>
          <a:lstStyle>
            <a:lvl1pPr lvl="0" algn="l">
              <a:lnSpc>
                <a:spcPct val="119444"/>
              </a:lnSpc>
              <a:spcBef>
                <a:spcPts val="2600"/>
              </a:spcBef>
              <a:spcAft>
                <a:spcPts val="0"/>
              </a:spcAft>
              <a:buClr>
                <a:schemeClr val="dk2"/>
              </a:buClr>
              <a:buSzPts val="3600"/>
              <a:buFont typeface="Century Gothic"/>
              <a:buNone/>
              <a:defRPr sz="3600">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5" name="Google Shape;235;p59"/>
          <p:cNvSpPr txBox="1"/>
          <p:nvPr>
            <p:ph idx="12" type="sldNum"/>
          </p:nvPr>
        </p:nvSpPr>
        <p:spPr>
          <a:xfrm>
            <a:off x="7438086" y="6411310"/>
            <a:ext cx="222885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1083">
                <a:solidFill>
                  <a:srgbClr val="7F7F7F"/>
                </a:solidFill>
                <a:latin typeface="Century Gothic"/>
                <a:ea typeface="Century Gothic"/>
                <a:cs typeface="Century Gothic"/>
                <a:sym typeface="Century Gothic"/>
              </a:defRPr>
            </a:lvl1pPr>
            <a:lvl2pPr indent="0" lvl="1" marL="0" algn="r">
              <a:spcBef>
                <a:spcPts val="0"/>
              </a:spcBef>
              <a:buNone/>
              <a:defRPr sz="1083">
                <a:solidFill>
                  <a:srgbClr val="7F7F7F"/>
                </a:solidFill>
                <a:latin typeface="Century Gothic"/>
                <a:ea typeface="Century Gothic"/>
                <a:cs typeface="Century Gothic"/>
                <a:sym typeface="Century Gothic"/>
              </a:defRPr>
            </a:lvl2pPr>
            <a:lvl3pPr indent="0" lvl="2" marL="0" algn="r">
              <a:spcBef>
                <a:spcPts val="0"/>
              </a:spcBef>
              <a:buNone/>
              <a:defRPr sz="1083">
                <a:solidFill>
                  <a:srgbClr val="7F7F7F"/>
                </a:solidFill>
                <a:latin typeface="Century Gothic"/>
                <a:ea typeface="Century Gothic"/>
                <a:cs typeface="Century Gothic"/>
                <a:sym typeface="Century Gothic"/>
              </a:defRPr>
            </a:lvl3pPr>
            <a:lvl4pPr indent="0" lvl="3" marL="0" algn="r">
              <a:spcBef>
                <a:spcPts val="0"/>
              </a:spcBef>
              <a:buNone/>
              <a:defRPr sz="1083">
                <a:solidFill>
                  <a:srgbClr val="7F7F7F"/>
                </a:solidFill>
                <a:latin typeface="Century Gothic"/>
                <a:ea typeface="Century Gothic"/>
                <a:cs typeface="Century Gothic"/>
                <a:sym typeface="Century Gothic"/>
              </a:defRPr>
            </a:lvl4pPr>
            <a:lvl5pPr indent="0" lvl="4" marL="0" algn="r">
              <a:spcBef>
                <a:spcPts val="0"/>
              </a:spcBef>
              <a:buNone/>
              <a:defRPr sz="1083">
                <a:solidFill>
                  <a:srgbClr val="7F7F7F"/>
                </a:solidFill>
                <a:latin typeface="Century Gothic"/>
                <a:ea typeface="Century Gothic"/>
                <a:cs typeface="Century Gothic"/>
                <a:sym typeface="Century Gothic"/>
              </a:defRPr>
            </a:lvl5pPr>
            <a:lvl6pPr indent="0" lvl="5" marL="0" algn="r">
              <a:spcBef>
                <a:spcPts val="0"/>
              </a:spcBef>
              <a:buNone/>
              <a:defRPr sz="1083">
                <a:solidFill>
                  <a:srgbClr val="7F7F7F"/>
                </a:solidFill>
                <a:latin typeface="Century Gothic"/>
                <a:ea typeface="Century Gothic"/>
                <a:cs typeface="Century Gothic"/>
                <a:sym typeface="Century Gothic"/>
              </a:defRPr>
            </a:lvl6pPr>
            <a:lvl7pPr indent="0" lvl="6" marL="0" algn="r">
              <a:spcBef>
                <a:spcPts val="0"/>
              </a:spcBef>
              <a:buNone/>
              <a:defRPr sz="1083">
                <a:solidFill>
                  <a:srgbClr val="7F7F7F"/>
                </a:solidFill>
                <a:latin typeface="Century Gothic"/>
                <a:ea typeface="Century Gothic"/>
                <a:cs typeface="Century Gothic"/>
                <a:sym typeface="Century Gothic"/>
              </a:defRPr>
            </a:lvl7pPr>
            <a:lvl8pPr indent="0" lvl="7" marL="0" algn="r">
              <a:spcBef>
                <a:spcPts val="0"/>
              </a:spcBef>
              <a:buNone/>
              <a:defRPr sz="1083">
                <a:solidFill>
                  <a:srgbClr val="7F7F7F"/>
                </a:solidFill>
                <a:latin typeface="Century Gothic"/>
                <a:ea typeface="Century Gothic"/>
                <a:cs typeface="Century Gothic"/>
                <a:sym typeface="Century Gothic"/>
              </a:defRPr>
            </a:lvl8pPr>
            <a:lvl9pPr indent="0" lvl="8" marL="0" algn="r">
              <a:spcBef>
                <a:spcPts val="0"/>
              </a:spcBef>
              <a:buNone/>
              <a:defRPr sz="1083">
                <a:solidFill>
                  <a:srgbClr val="7F7F7F"/>
                </a:solidFill>
                <a:latin typeface="Century Gothic"/>
                <a:ea typeface="Century Gothic"/>
                <a:cs typeface="Century Gothic"/>
                <a:sym typeface="Century Gothic"/>
              </a:defRPr>
            </a:lvl9pPr>
          </a:lstStyle>
          <a:p>
            <a:pPr indent="0" lvl="0" marL="0" rtl="0" algn="r">
              <a:spcBef>
                <a:spcPts val="0"/>
              </a:spcBef>
              <a:spcAft>
                <a:spcPts val="0"/>
              </a:spcAft>
              <a:buNone/>
            </a:pPr>
            <a:r>
              <a:rPr lang="en-US"/>
              <a:t>© PSHE Association 2024</a:t>
            </a:r>
            <a:endParaRPr>
              <a:solidFill>
                <a:schemeClr val="dk1"/>
              </a:solidFill>
            </a:endParaRPr>
          </a:p>
        </p:txBody>
      </p:sp>
      <p:pic>
        <p:nvPicPr>
          <p:cNvPr id="236" name="Google Shape;236;p59"/>
          <p:cNvPicPr preferRelativeResize="0"/>
          <p:nvPr/>
        </p:nvPicPr>
        <p:blipFill rotWithShape="1">
          <a:blip r:embed="rId2">
            <a:alphaModFix/>
          </a:blip>
          <a:srcRect b="0" l="0" r="0" t="0"/>
          <a:stretch/>
        </p:blipFill>
        <p:spPr>
          <a:xfrm>
            <a:off x="8091329" y="336172"/>
            <a:ext cx="1479391" cy="301845"/>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F - Objectives and outcomes ">
  <p:cSld name="TF - Objectives and outcomes ">
    <p:spTree>
      <p:nvGrpSpPr>
        <p:cNvPr id="36" name="Shape 36"/>
        <p:cNvGrpSpPr/>
        <p:nvPr/>
      </p:nvGrpSpPr>
      <p:grpSpPr>
        <a:xfrm>
          <a:off x="0" y="0"/>
          <a:ext cx="0" cy="0"/>
          <a:chOff x="0" y="0"/>
          <a:chExt cx="0" cy="0"/>
        </a:xfrm>
      </p:grpSpPr>
      <p:sp>
        <p:nvSpPr>
          <p:cNvPr id="37" name="Google Shape;37;p27"/>
          <p:cNvSpPr txBox="1"/>
          <p:nvPr/>
        </p:nvSpPr>
        <p:spPr>
          <a:xfrm>
            <a:off x="4059555" y="640634"/>
            <a:ext cx="3748405" cy="694054"/>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accent2"/>
              </a:buClr>
              <a:buSzPts val="2400"/>
              <a:buFont typeface="Century Gothic"/>
              <a:buNone/>
            </a:pPr>
            <a:r>
              <a:rPr b="1" lang="en-US" sz="2400">
                <a:solidFill>
                  <a:schemeClr val="accent2"/>
                </a:solidFill>
                <a:latin typeface="Century Gothic"/>
                <a:ea typeface="Century Gothic"/>
                <a:cs typeface="Century Gothic"/>
                <a:sym typeface="Century Gothic"/>
              </a:rPr>
              <a:t>Learning outcomes  </a:t>
            </a:r>
            <a:endParaRPr b="1" sz="2400">
              <a:solidFill>
                <a:schemeClr val="accent2"/>
              </a:solidFill>
              <a:latin typeface="Century Gothic"/>
              <a:ea typeface="Century Gothic"/>
              <a:cs typeface="Century Gothic"/>
              <a:sym typeface="Century Gothic"/>
            </a:endParaRPr>
          </a:p>
        </p:txBody>
      </p:sp>
      <p:sp>
        <p:nvSpPr>
          <p:cNvPr id="38" name="Google Shape;38;p27"/>
          <p:cNvSpPr txBox="1"/>
          <p:nvPr/>
        </p:nvSpPr>
        <p:spPr>
          <a:xfrm>
            <a:off x="226695" y="640634"/>
            <a:ext cx="3748405" cy="694054"/>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accent2"/>
              </a:buClr>
              <a:buSzPts val="2400"/>
              <a:buFont typeface="Century Gothic"/>
              <a:buNone/>
            </a:pPr>
            <a:r>
              <a:rPr b="1" lang="en-US" sz="2400">
                <a:solidFill>
                  <a:schemeClr val="accent2"/>
                </a:solidFill>
                <a:latin typeface="Century Gothic"/>
                <a:ea typeface="Century Gothic"/>
                <a:cs typeface="Century Gothic"/>
                <a:sym typeface="Century Gothic"/>
              </a:rPr>
              <a:t>Learning objective  </a:t>
            </a:r>
            <a:endParaRPr b="1" sz="2400">
              <a:solidFill>
                <a:schemeClr val="accent2"/>
              </a:solidFill>
              <a:latin typeface="Century Gothic"/>
              <a:ea typeface="Century Gothic"/>
              <a:cs typeface="Century Gothic"/>
              <a:sym typeface="Century Gothic"/>
            </a:endParaRPr>
          </a:p>
        </p:txBody>
      </p:sp>
      <p:cxnSp>
        <p:nvCxnSpPr>
          <p:cNvPr id="39" name="Google Shape;39;p27"/>
          <p:cNvCxnSpPr/>
          <p:nvPr/>
        </p:nvCxnSpPr>
        <p:spPr>
          <a:xfrm>
            <a:off x="3878580" y="833120"/>
            <a:ext cx="15240" cy="5150566"/>
          </a:xfrm>
          <a:prstGeom prst="straightConnector1">
            <a:avLst/>
          </a:prstGeom>
          <a:noFill/>
          <a:ln cap="flat" cmpd="sng" w="19050">
            <a:solidFill>
              <a:schemeClr val="lt1"/>
            </a:solidFill>
            <a:prstDash val="solid"/>
            <a:miter lim="800000"/>
            <a:headEnd len="sm" w="sm" type="none"/>
            <a:tailEnd len="sm" w="sm" type="none"/>
          </a:ln>
        </p:spPr>
      </p:cxnSp>
      <p:sp>
        <p:nvSpPr>
          <p:cNvPr id="40" name="Google Shape;40;p27"/>
          <p:cNvSpPr txBox="1"/>
          <p:nvPr>
            <p:ph idx="12" type="sldNum"/>
          </p:nvPr>
        </p:nvSpPr>
        <p:spPr>
          <a:xfrm>
            <a:off x="7438086" y="6411310"/>
            <a:ext cx="222885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1083">
                <a:solidFill>
                  <a:schemeClr val="lt1"/>
                </a:solidFill>
                <a:latin typeface="Century Gothic"/>
                <a:ea typeface="Century Gothic"/>
                <a:cs typeface="Century Gothic"/>
                <a:sym typeface="Century Gothic"/>
              </a:defRPr>
            </a:lvl1pPr>
            <a:lvl2pPr indent="0" lvl="1" marL="0" algn="r">
              <a:spcBef>
                <a:spcPts val="0"/>
              </a:spcBef>
              <a:buNone/>
              <a:defRPr sz="1083">
                <a:solidFill>
                  <a:schemeClr val="lt1"/>
                </a:solidFill>
                <a:latin typeface="Century Gothic"/>
                <a:ea typeface="Century Gothic"/>
                <a:cs typeface="Century Gothic"/>
                <a:sym typeface="Century Gothic"/>
              </a:defRPr>
            </a:lvl2pPr>
            <a:lvl3pPr indent="0" lvl="2" marL="0" algn="r">
              <a:spcBef>
                <a:spcPts val="0"/>
              </a:spcBef>
              <a:buNone/>
              <a:defRPr sz="1083">
                <a:solidFill>
                  <a:schemeClr val="lt1"/>
                </a:solidFill>
                <a:latin typeface="Century Gothic"/>
                <a:ea typeface="Century Gothic"/>
                <a:cs typeface="Century Gothic"/>
                <a:sym typeface="Century Gothic"/>
              </a:defRPr>
            </a:lvl3pPr>
            <a:lvl4pPr indent="0" lvl="3" marL="0" algn="r">
              <a:spcBef>
                <a:spcPts val="0"/>
              </a:spcBef>
              <a:buNone/>
              <a:defRPr sz="1083">
                <a:solidFill>
                  <a:schemeClr val="lt1"/>
                </a:solidFill>
                <a:latin typeface="Century Gothic"/>
                <a:ea typeface="Century Gothic"/>
                <a:cs typeface="Century Gothic"/>
                <a:sym typeface="Century Gothic"/>
              </a:defRPr>
            </a:lvl4pPr>
            <a:lvl5pPr indent="0" lvl="4" marL="0" algn="r">
              <a:spcBef>
                <a:spcPts val="0"/>
              </a:spcBef>
              <a:buNone/>
              <a:defRPr sz="1083">
                <a:solidFill>
                  <a:schemeClr val="lt1"/>
                </a:solidFill>
                <a:latin typeface="Century Gothic"/>
                <a:ea typeface="Century Gothic"/>
                <a:cs typeface="Century Gothic"/>
                <a:sym typeface="Century Gothic"/>
              </a:defRPr>
            </a:lvl5pPr>
            <a:lvl6pPr indent="0" lvl="5" marL="0" algn="r">
              <a:spcBef>
                <a:spcPts val="0"/>
              </a:spcBef>
              <a:buNone/>
              <a:defRPr sz="1083">
                <a:solidFill>
                  <a:schemeClr val="lt1"/>
                </a:solidFill>
                <a:latin typeface="Century Gothic"/>
                <a:ea typeface="Century Gothic"/>
                <a:cs typeface="Century Gothic"/>
                <a:sym typeface="Century Gothic"/>
              </a:defRPr>
            </a:lvl6pPr>
            <a:lvl7pPr indent="0" lvl="6" marL="0" algn="r">
              <a:spcBef>
                <a:spcPts val="0"/>
              </a:spcBef>
              <a:buNone/>
              <a:defRPr sz="1083">
                <a:solidFill>
                  <a:schemeClr val="lt1"/>
                </a:solidFill>
                <a:latin typeface="Century Gothic"/>
                <a:ea typeface="Century Gothic"/>
                <a:cs typeface="Century Gothic"/>
                <a:sym typeface="Century Gothic"/>
              </a:defRPr>
            </a:lvl7pPr>
            <a:lvl8pPr indent="0" lvl="7" marL="0" algn="r">
              <a:spcBef>
                <a:spcPts val="0"/>
              </a:spcBef>
              <a:buNone/>
              <a:defRPr sz="1083">
                <a:solidFill>
                  <a:schemeClr val="lt1"/>
                </a:solidFill>
                <a:latin typeface="Century Gothic"/>
                <a:ea typeface="Century Gothic"/>
                <a:cs typeface="Century Gothic"/>
                <a:sym typeface="Century Gothic"/>
              </a:defRPr>
            </a:lvl8pPr>
            <a:lvl9pPr indent="0" lvl="8" marL="0" algn="r">
              <a:spcBef>
                <a:spcPts val="0"/>
              </a:spcBef>
              <a:buNone/>
              <a:defRPr sz="1083">
                <a:solidFill>
                  <a:schemeClr val="lt1"/>
                </a:solidFill>
                <a:latin typeface="Century Gothic"/>
                <a:ea typeface="Century Gothic"/>
                <a:cs typeface="Century Gothic"/>
                <a:sym typeface="Century Gothic"/>
              </a:defRPr>
            </a:lvl9pPr>
          </a:lstStyle>
          <a:p>
            <a:pPr indent="0" lvl="0" marL="0" rtl="0" algn="r">
              <a:spcBef>
                <a:spcPts val="0"/>
              </a:spcBef>
              <a:spcAft>
                <a:spcPts val="0"/>
              </a:spcAft>
              <a:buNone/>
            </a:pPr>
            <a:r>
              <a:rPr lang="en-US"/>
              <a:t>© PSHE Association 2024</a:t>
            </a:r>
            <a:endParaRPr/>
          </a:p>
        </p:txBody>
      </p:sp>
      <p:pic>
        <p:nvPicPr>
          <p:cNvPr descr="A close-up of a logo&#10;&#10;Description automatically generated" id="41" name="Google Shape;41;p27"/>
          <p:cNvPicPr preferRelativeResize="0"/>
          <p:nvPr/>
        </p:nvPicPr>
        <p:blipFill rotWithShape="1">
          <a:blip r:embed="rId2">
            <a:alphaModFix/>
          </a:blip>
          <a:srcRect b="0" l="0" r="0" t="0"/>
          <a:stretch/>
        </p:blipFill>
        <p:spPr>
          <a:xfrm>
            <a:off x="8091328" y="349230"/>
            <a:ext cx="1479392" cy="301845"/>
          </a:xfrm>
          <a:prstGeom prst="rect">
            <a:avLst/>
          </a:prstGeom>
          <a:noFill/>
          <a:ln>
            <a:noFill/>
          </a:ln>
        </p:spPr>
      </p:pic>
      <p:sp>
        <p:nvSpPr>
          <p:cNvPr id="42" name="Google Shape;42;p27"/>
          <p:cNvSpPr txBox="1"/>
          <p:nvPr/>
        </p:nvSpPr>
        <p:spPr>
          <a:xfrm>
            <a:off x="239605" y="6450755"/>
            <a:ext cx="6195917" cy="2616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050">
                <a:solidFill>
                  <a:schemeClr val="lt1"/>
                </a:solidFill>
                <a:latin typeface="Century Gothic"/>
                <a:ea typeface="Century Gothic"/>
                <a:cs typeface="Century Gothic"/>
                <a:sym typeface="Century Gothic"/>
              </a:rPr>
              <a:t>Teacher slide</a:t>
            </a:r>
            <a:endParaRPr/>
          </a:p>
        </p:txBody>
      </p:sp>
      <p:sp>
        <p:nvSpPr>
          <p:cNvPr id="43" name="Google Shape;43;p27"/>
          <p:cNvSpPr txBox="1"/>
          <p:nvPr>
            <p:ph idx="1" type="body"/>
          </p:nvPr>
        </p:nvSpPr>
        <p:spPr>
          <a:xfrm>
            <a:off x="234315" y="1333463"/>
            <a:ext cx="3495309" cy="4650224"/>
          </a:xfrm>
          <a:prstGeom prst="rect">
            <a:avLst/>
          </a:prstGeom>
          <a:noFill/>
          <a:ln>
            <a:noFill/>
          </a:ln>
        </p:spPr>
        <p:txBody>
          <a:bodyPr anchorCtr="0" anchor="t" bIns="45700" lIns="91425" spcFirstLastPara="1" rIns="91425" wrap="square" tIns="45700">
            <a:noAutofit/>
          </a:bodyPr>
          <a:lstStyle>
            <a:lvl1pPr indent="-228600" lvl="0" marL="457200" algn="l">
              <a:lnSpc>
                <a:spcPct val="125000"/>
              </a:lnSpc>
              <a:spcBef>
                <a:spcPts val="1000"/>
              </a:spcBef>
              <a:spcAft>
                <a:spcPts val="0"/>
              </a:spcAft>
              <a:buClr>
                <a:schemeClr val="lt1"/>
              </a:buClr>
              <a:buSzPts val="2000"/>
              <a:buNone/>
              <a:defRPr sz="2000"/>
            </a:lvl1pPr>
            <a:lvl2pPr indent="-342900" lvl="1" marL="914400" algn="l">
              <a:lnSpc>
                <a:spcPct val="90000"/>
              </a:lnSpc>
              <a:spcBef>
                <a:spcPts val="1600"/>
              </a:spcBef>
              <a:spcAft>
                <a:spcPts val="0"/>
              </a:spcAft>
              <a:buClr>
                <a:schemeClr val="lt1"/>
              </a:buClr>
              <a:buSzPts val="1800"/>
              <a:buChar char="•"/>
              <a:defRPr/>
            </a:lvl2pPr>
            <a:lvl3pPr indent="-342900" lvl="2" marL="1371600" algn="l">
              <a:lnSpc>
                <a:spcPct val="90000"/>
              </a:lnSpc>
              <a:spcBef>
                <a:spcPts val="542"/>
              </a:spcBef>
              <a:spcAft>
                <a:spcPts val="0"/>
              </a:spcAft>
              <a:buClr>
                <a:schemeClr val="lt1"/>
              </a:buClr>
              <a:buSzPts val="1800"/>
              <a:buChar char="•"/>
              <a:defRPr/>
            </a:lvl3pPr>
            <a:lvl4pPr indent="-342900" lvl="3" marL="1828800" algn="l">
              <a:lnSpc>
                <a:spcPct val="90000"/>
              </a:lnSpc>
              <a:spcBef>
                <a:spcPts val="542"/>
              </a:spcBef>
              <a:spcAft>
                <a:spcPts val="0"/>
              </a:spcAft>
              <a:buClr>
                <a:schemeClr val="lt1"/>
              </a:buClr>
              <a:buSzPts val="1800"/>
              <a:buChar char="•"/>
              <a:defRPr/>
            </a:lvl4pPr>
            <a:lvl5pPr indent="-342900" lvl="4" marL="2286000" algn="l">
              <a:lnSpc>
                <a:spcPct val="90000"/>
              </a:lnSpc>
              <a:spcBef>
                <a:spcPts val="542"/>
              </a:spcBef>
              <a:spcAft>
                <a:spcPts val="0"/>
              </a:spcAft>
              <a:buClr>
                <a:schemeClr val="lt1"/>
              </a:buClr>
              <a:buSzPts val="1800"/>
              <a:buChar char="•"/>
              <a:defRPr/>
            </a:lvl5pPr>
            <a:lvl6pPr indent="-342900" lvl="5" marL="2743200" algn="l">
              <a:lnSpc>
                <a:spcPct val="90000"/>
              </a:lnSpc>
              <a:spcBef>
                <a:spcPts val="542"/>
              </a:spcBef>
              <a:spcAft>
                <a:spcPts val="0"/>
              </a:spcAft>
              <a:buClr>
                <a:schemeClr val="lt1"/>
              </a:buClr>
              <a:buSzPts val="1800"/>
              <a:buChar char="•"/>
              <a:defRPr/>
            </a:lvl6pPr>
            <a:lvl7pPr indent="-342900" lvl="6" marL="3200400" algn="l">
              <a:lnSpc>
                <a:spcPct val="90000"/>
              </a:lnSpc>
              <a:spcBef>
                <a:spcPts val="542"/>
              </a:spcBef>
              <a:spcAft>
                <a:spcPts val="0"/>
              </a:spcAft>
              <a:buClr>
                <a:schemeClr val="lt1"/>
              </a:buClr>
              <a:buSzPts val="1800"/>
              <a:buChar char="•"/>
              <a:defRPr/>
            </a:lvl7pPr>
            <a:lvl8pPr indent="-342900" lvl="7" marL="3657600" algn="l">
              <a:lnSpc>
                <a:spcPct val="90000"/>
              </a:lnSpc>
              <a:spcBef>
                <a:spcPts val="542"/>
              </a:spcBef>
              <a:spcAft>
                <a:spcPts val="0"/>
              </a:spcAft>
              <a:buClr>
                <a:schemeClr val="lt1"/>
              </a:buClr>
              <a:buSzPts val="1800"/>
              <a:buChar char="•"/>
              <a:defRPr/>
            </a:lvl8pPr>
            <a:lvl9pPr indent="-342900" lvl="8" marL="4114800" algn="l">
              <a:lnSpc>
                <a:spcPct val="90000"/>
              </a:lnSpc>
              <a:spcBef>
                <a:spcPts val="542"/>
              </a:spcBef>
              <a:spcAft>
                <a:spcPts val="0"/>
              </a:spcAft>
              <a:buClr>
                <a:schemeClr val="lt1"/>
              </a:buClr>
              <a:buSzPts val="1800"/>
              <a:buChar char="•"/>
              <a:defRPr/>
            </a:lvl9pPr>
          </a:lstStyle>
          <a:p/>
        </p:txBody>
      </p:sp>
      <p:sp>
        <p:nvSpPr>
          <p:cNvPr id="44" name="Google Shape;44;p27"/>
          <p:cNvSpPr txBox="1"/>
          <p:nvPr>
            <p:ph idx="2" type="body"/>
          </p:nvPr>
        </p:nvSpPr>
        <p:spPr>
          <a:xfrm>
            <a:off x="4067944" y="1333463"/>
            <a:ext cx="3603625" cy="4650224"/>
          </a:xfrm>
          <a:prstGeom prst="rect">
            <a:avLst/>
          </a:prstGeom>
          <a:noFill/>
          <a:ln>
            <a:noFill/>
          </a:ln>
        </p:spPr>
        <p:txBody>
          <a:bodyPr anchorCtr="0" anchor="t" bIns="45700" lIns="91425" spcFirstLastPara="1" rIns="91425" wrap="square" tIns="45700">
            <a:noAutofit/>
          </a:bodyPr>
          <a:lstStyle>
            <a:lvl1pPr indent="-228600" lvl="0" marL="457200" algn="l">
              <a:lnSpc>
                <a:spcPct val="125000"/>
              </a:lnSpc>
              <a:spcBef>
                <a:spcPts val="1000"/>
              </a:spcBef>
              <a:spcAft>
                <a:spcPts val="0"/>
              </a:spcAft>
              <a:buClr>
                <a:schemeClr val="lt1"/>
              </a:buClr>
              <a:buSzPts val="2000"/>
              <a:buNone/>
              <a:defRPr sz="2000"/>
            </a:lvl1pPr>
            <a:lvl2pPr indent="-342900" lvl="1" marL="914400" algn="l">
              <a:lnSpc>
                <a:spcPct val="90000"/>
              </a:lnSpc>
              <a:spcBef>
                <a:spcPts val="1600"/>
              </a:spcBef>
              <a:spcAft>
                <a:spcPts val="0"/>
              </a:spcAft>
              <a:buClr>
                <a:schemeClr val="lt1"/>
              </a:buClr>
              <a:buSzPts val="1800"/>
              <a:buChar char="•"/>
              <a:defRPr/>
            </a:lvl2pPr>
            <a:lvl3pPr indent="-342900" lvl="2" marL="1371600" algn="l">
              <a:lnSpc>
                <a:spcPct val="90000"/>
              </a:lnSpc>
              <a:spcBef>
                <a:spcPts val="542"/>
              </a:spcBef>
              <a:spcAft>
                <a:spcPts val="0"/>
              </a:spcAft>
              <a:buClr>
                <a:schemeClr val="lt1"/>
              </a:buClr>
              <a:buSzPts val="1800"/>
              <a:buChar char="•"/>
              <a:defRPr/>
            </a:lvl3pPr>
            <a:lvl4pPr indent="-342900" lvl="3" marL="1828800" algn="l">
              <a:lnSpc>
                <a:spcPct val="90000"/>
              </a:lnSpc>
              <a:spcBef>
                <a:spcPts val="542"/>
              </a:spcBef>
              <a:spcAft>
                <a:spcPts val="0"/>
              </a:spcAft>
              <a:buClr>
                <a:schemeClr val="lt1"/>
              </a:buClr>
              <a:buSzPts val="1800"/>
              <a:buChar char="•"/>
              <a:defRPr/>
            </a:lvl4pPr>
            <a:lvl5pPr indent="-342900" lvl="4" marL="2286000" algn="l">
              <a:lnSpc>
                <a:spcPct val="90000"/>
              </a:lnSpc>
              <a:spcBef>
                <a:spcPts val="542"/>
              </a:spcBef>
              <a:spcAft>
                <a:spcPts val="0"/>
              </a:spcAft>
              <a:buClr>
                <a:schemeClr val="lt1"/>
              </a:buClr>
              <a:buSzPts val="1800"/>
              <a:buChar char="•"/>
              <a:defRPr/>
            </a:lvl5pPr>
            <a:lvl6pPr indent="-342900" lvl="5" marL="2743200" algn="l">
              <a:lnSpc>
                <a:spcPct val="90000"/>
              </a:lnSpc>
              <a:spcBef>
                <a:spcPts val="542"/>
              </a:spcBef>
              <a:spcAft>
                <a:spcPts val="0"/>
              </a:spcAft>
              <a:buClr>
                <a:schemeClr val="lt1"/>
              </a:buClr>
              <a:buSzPts val="1800"/>
              <a:buChar char="•"/>
              <a:defRPr/>
            </a:lvl6pPr>
            <a:lvl7pPr indent="-342900" lvl="6" marL="3200400" algn="l">
              <a:lnSpc>
                <a:spcPct val="90000"/>
              </a:lnSpc>
              <a:spcBef>
                <a:spcPts val="542"/>
              </a:spcBef>
              <a:spcAft>
                <a:spcPts val="0"/>
              </a:spcAft>
              <a:buClr>
                <a:schemeClr val="lt1"/>
              </a:buClr>
              <a:buSzPts val="1800"/>
              <a:buChar char="•"/>
              <a:defRPr/>
            </a:lvl7pPr>
            <a:lvl8pPr indent="-342900" lvl="7" marL="3657600" algn="l">
              <a:lnSpc>
                <a:spcPct val="90000"/>
              </a:lnSpc>
              <a:spcBef>
                <a:spcPts val="542"/>
              </a:spcBef>
              <a:spcAft>
                <a:spcPts val="0"/>
              </a:spcAft>
              <a:buClr>
                <a:schemeClr val="lt1"/>
              </a:buClr>
              <a:buSzPts val="1800"/>
              <a:buChar char="•"/>
              <a:defRPr/>
            </a:lvl8pPr>
            <a:lvl9pPr indent="-342900" lvl="8" marL="4114800" algn="l">
              <a:lnSpc>
                <a:spcPct val="90000"/>
              </a:lnSpc>
              <a:spcBef>
                <a:spcPts val="542"/>
              </a:spcBef>
              <a:spcAft>
                <a:spcPts val="0"/>
              </a:spcAft>
              <a:buClr>
                <a:schemeClr val="lt1"/>
              </a:buClr>
              <a:buSzPts val="1800"/>
              <a:buChar char="•"/>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F - Climate for learning NO see notes-V2">
  <p:cSld name="TF - Climate for learning NO see notes-V2">
    <p:spTree>
      <p:nvGrpSpPr>
        <p:cNvPr id="45" name="Shape 45"/>
        <p:cNvGrpSpPr/>
        <p:nvPr/>
      </p:nvGrpSpPr>
      <p:grpSpPr>
        <a:xfrm>
          <a:off x="0" y="0"/>
          <a:ext cx="0" cy="0"/>
          <a:chOff x="0" y="0"/>
          <a:chExt cx="0" cy="0"/>
        </a:xfrm>
      </p:grpSpPr>
      <p:sp>
        <p:nvSpPr>
          <p:cNvPr id="46" name="Google Shape;46;p28"/>
          <p:cNvSpPr txBox="1"/>
          <p:nvPr/>
        </p:nvSpPr>
        <p:spPr>
          <a:xfrm>
            <a:off x="222307" y="742917"/>
            <a:ext cx="4518025" cy="5331396"/>
          </a:xfrm>
          <a:prstGeom prst="rect">
            <a:avLst/>
          </a:prstGeom>
          <a:noFill/>
          <a:ln>
            <a:noFill/>
          </a:ln>
        </p:spPr>
        <p:txBody>
          <a:bodyPr anchorCtr="0" anchor="t" bIns="45700" lIns="91425" spcFirstLastPara="1" rIns="91425" wrap="square" tIns="45700">
            <a:spAutoFit/>
          </a:bodyPr>
          <a:lstStyle/>
          <a:p>
            <a:pPr indent="0" lvl="0" marL="0" marR="0" rtl="0" algn="l">
              <a:lnSpc>
                <a:spcPct val="133333"/>
              </a:lnSpc>
              <a:spcBef>
                <a:spcPts val="0"/>
              </a:spcBef>
              <a:spcAft>
                <a:spcPts val="0"/>
              </a:spcAft>
              <a:buNone/>
            </a:pPr>
            <a:r>
              <a:rPr b="1" lang="en-US" sz="2400">
                <a:solidFill>
                  <a:schemeClr val="accent2"/>
                </a:solidFill>
                <a:latin typeface="Century Gothic"/>
                <a:ea typeface="Century Gothic"/>
                <a:cs typeface="Century Gothic"/>
                <a:sym typeface="Century Gothic"/>
              </a:rPr>
              <a:t>Climate for learning</a:t>
            </a:r>
            <a:endParaRPr/>
          </a:p>
          <a:p>
            <a:pPr indent="0" lvl="0" marL="0" marR="0" rtl="0" algn="l">
              <a:lnSpc>
                <a:spcPct val="150000"/>
              </a:lnSpc>
              <a:spcBef>
                <a:spcPts val="700"/>
              </a:spcBef>
              <a:spcAft>
                <a:spcPts val="0"/>
              </a:spcAft>
              <a:buClr>
                <a:schemeClr val="lt1"/>
              </a:buClr>
              <a:buSzPts val="1600"/>
              <a:buFont typeface="Century Gothic"/>
              <a:buNone/>
            </a:pPr>
            <a:r>
              <a:rPr lang="en-US" sz="1600">
                <a:solidFill>
                  <a:schemeClr val="lt1"/>
                </a:solidFill>
                <a:latin typeface="Century Gothic"/>
                <a:ea typeface="Century Gothic"/>
                <a:cs typeface="Century Gothic"/>
                <a:sym typeface="Century Gothic"/>
              </a:rPr>
              <a:t>Make sure you have read the accompanying teacher guidance notes before teaching this lesson. These include guidance on establishing ground rules, the limits of confidentiality, communication and handling questions effectively. </a:t>
            </a:r>
            <a:endParaRPr/>
          </a:p>
          <a:p>
            <a:pPr indent="0" lvl="0" marL="0" marR="0" rtl="0" algn="l">
              <a:lnSpc>
                <a:spcPct val="133333"/>
              </a:lnSpc>
              <a:spcBef>
                <a:spcPts val="1500"/>
              </a:spcBef>
              <a:spcAft>
                <a:spcPts val="0"/>
              </a:spcAft>
              <a:buClr>
                <a:schemeClr val="accent2"/>
              </a:buClr>
              <a:buSzPts val="2400"/>
              <a:buFont typeface="Century Gothic"/>
              <a:buNone/>
            </a:pPr>
            <a:r>
              <a:rPr b="1" lang="en-US" sz="2400">
                <a:solidFill>
                  <a:schemeClr val="accent2"/>
                </a:solidFill>
                <a:latin typeface="Century Gothic"/>
                <a:ea typeface="Century Gothic"/>
                <a:cs typeface="Century Gothic"/>
                <a:sym typeface="Century Gothic"/>
              </a:rPr>
              <a:t>Further guidance</a:t>
            </a:r>
            <a:endParaRPr/>
          </a:p>
          <a:p>
            <a:pPr indent="0" lvl="0" marL="0" marR="0" rtl="0" algn="l">
              <a:lnSpc>
                <a:spcPct val="150000"/>
              </a:lnSpc>
              <a:spcBef>
                <a:spcPts val="700"/>
              </a:spcBef>
              <a:spcAft>
                <a:spcPts val="0"/>
              </a:spcAft>
              <a:buClr>
                <a:schemeClr val="lt1"/>
              </a:buClr>
              <a:buSzPts val="1600"/>
              <a:buFont typeface="Century Gothic"/>
              <a:buNone/>
            </a:pPr>
            <a:r>
              <a:rPr b="0" lang="en-US" sz="1600">
                <a:solidFill>
                  <a:schemeClr val="lt1"/>
                </a:solidFill>
                <a:latin typeface="Century Gothic"/>
                <a:ea typeface="Century Gothic"/>
                <a:cs typeface="Century Gothic"/>
                <a:sym typeface="Century Gothic"/>
              </a:rPr>
              <a:t>Members of the PSHE Association can access our website for further guidance </a:t>
            </a:r>
            <a:br>
              <a:rPr b="0" lang="en-US" sz="1600">
                <a:solidFill>
                  <a:schemeClr val="lt1"/>
                </a:solidFill>
                <a:latin typeface="Century Gothic"/>
                <a:ea typeface="Century Gothic"/>
                <a:cs typeface="Century Gothic"/>
                <a:sym typeface="Century Gothic"/>
              </a:rPr>
            </a:br>
            <a:r>
              <a:rPr b="0" lang="en-US" sz="1600" u="sng">
                <a:solidFill>
                  <a:schemeClr val="lt1"/>
                </a:solidFill>
                <a:latin typeface="Century Gothic"/>
                <a:ea typeface="Century Gothic"/>
                <a:cs typeface="Century Gothic"/>
                <a:sym typeface="Century Gothic"/>
                <a:hlinkClick r:id="rId2">
                  <a:extLst>
                    <a:ext uri="{A12FA001-AC4F-418D-AE19-62706E023703}">
                      <ahyp:hlinkClr val="tx"/>
                    </a:ext>
                  </a:extLst>
                </a:hlinkClick>
              </a:rPr>
              <a:t>www.pshe-association.org.uk/</a:t>
            </a:r>
            <a:endParaRPr b="0" sz="1600">
              <a:solidFill>
                <a:schemeClr val="lt1"/>
              </a:solidFill>
              <a:latin typeface="Century Gothic"/>
              <a:ea typeface="Century Gothic"/>
              <a:cs typeface="Century Gothic"/>
              <a:sym typeface="Century Gothic"/>
            </a:endParaRPr>
          </a:p>
          <a:p>
            <a:pPr indent="0" lvl="0" marL="0" marR="0" rtl="0" algn="l">
              <a:lnSpc>
                <a:spcPct val="133333"/>
              </a:lnSpc>
              <a:spcBef>
                <a:spcPts val="1500"/>
              </a:spcBef>
              <a:spcAft>
                <a:spcPts val="0"/>
              </a:spcAft>
              <a:buClr>
                <a:schemeClr val="accent2"/>
              </a:buClr>
              <a:buSzPts val="2400"/>
              <a:buFont typeface="Century Gothic"/>
              <a:buNone/>
            </a:pPr>
            <a:r>
              <a:rPr b="1" lang="en-US" sz="2400">
                <a:solidFill>
                  <a:schemeClr val="accent2"/>
                </a:solidFill>
                <a:latin typeface="Century Gothic"/>
                <a:ea typeface="Century Gothic"/>
                <a:cs typeface="Century Gothic"/>
                <a:sym typeface="Century Gothic"/>
              </a:rPr>
              <a:t>Duration </a:t>
            </a:r>
            <a:endParaRPr/>
          </a:p>
          <a:p>
            <a:pPr indent="0" lvl="0" marL="0" marR="0" rtl="0" algn="l">
              <a:lnSpc>
                <a:spcPct val="150000"/>
              </a:lnSpc>
              <a:spcBef>
                <a:spcPts val="700"/>
              </a:spcBef>
              <a:spcAft>
                <a:spcPts val="0"/>
              </a:spcAft>
              <a:buClr>
                <a:schemeClr val="lt1"/>
              </a:buClr>
              <a:buSzPts val="1600"/>
              <a:buFont typeface="Century Gothic"/>
              <a:buNone/>
            </a:pPr>
            <a:r>
              <a:rPr b="0" lang="en-US" sz="1600">
                <a:solidFill>
                  <a:schemeClr val="lt1"/>
                </a:solidFill>
                <a:latin typeface="Century Gothic"/>
                <a:ea typeface="Century Gothic"/>
                <a:cs typeface="Century Gothic"/>
                <a:sym typeface="Century Gothic"/>
              </a:rPr>
              <a:t>This has been designed to be taught as a </a:t>
            </a:r>
            <a:br>
              <a:rPr b="0" lang="en-US" sz="1600">
                <a:solidFill>
                  <a:schemeClr val="lt1"/>
                </a:solidFill>
                <a:latin typeface="Century Gothic"/>
                <a:ea typeface="Century Gothic"/>
                <a:cs typeface="Century Gothic"/>
                <a:sym typeface="Century Gothic"/>
              </a:rPr>
            </a:br>
            <a:r>
              <a:rPr b="1" lang="en-US" sz="1600">
                <a:solidFill>
                  <a:schemeClr val="lt1"/>
                </a:solidFill>
                <a:latin typeface="Century Gothic"/>
                <a:ea typeface="Century Gothic"/>
                <a:cs typeface="Century Gothic"/>
                <a:sym typeface="Century Gothic"/>
              </a:rPr>
              <a:t>60 minute </a:t>
            </a:r>
            <a:r>
              <a:rPr b="0" lang="en-US" sz="1600">
                <a:solidFill>
                  <a:schemeClr val="lt1"/>
                </a:solidFill>
                <a:latin typeface="Century Gothic"/>
                <a:ea typeface="Century Gothic"/>
                <a:cs typeface="Century Gothic"/>
                <a:sym typeface="Century Gothic"/>
              </a:rPr>
              <a:t>PSHE education lesson.</a:t>
            </a:r>
            <a:endParaRPr/>
          </a:p>
        </p:txBody>
      </p:sp>
      <p:sp>
        <p:nvSpPr>
          <p:cNvPr id="47" name="Google Shape;47;p28"/>
          <p:cNvSpPr txBox="1"/>
          <p:nvPr>
            <p:ph idx="1" type="body"/>
          </p:nvPr>
        </p:nvSpPr>
        <p:spPr>
          <a:xfrm>
            <a:off x="5018405" y="1215083"/>
            <a:ext cx="4562158" cy="4573593"/>
          </a:xfrm>
          <a:prstGeom prst="rect">
            <a:avLst/>
          </a:prstGeom>
          <a:noFill/>
          <a:ln>
            <a:noFill/>
          </a:ln>
        </p:spPr>
        <p:txBody>
          <a:bodyPr anchorCtr="0" anchor="t" bIns="45700" lIns="91425" spcFirstLastPara="1" rIns="91425" wrap="square" tIns="45700">
            <a:normAutofit/>
          </a:bodyPr>
          <a:lstStyle>
            <a:lvl1pPr indent="-228600" lvl="0" marL="457200" algn="l">
              <a:lnSpc>
                <a:spcPct val="150000"/>
              </a:lnSpc>
              <a:spcBef>
                <a:spcPts val="700"/>
              </a:spcBef>
              <a:spcAft>
                <a:spcPts val="0"/>
              </a:spcAft>
              <a:buClr>
                <a:schemeClr val="lt1"/>
              </a:buClr>
              <a:buSzPts val="1600"/>
              <a:buNone/>
              <a:defRPr sz="1600"/>
            </a:lvl1pPr>
            <a:lvl2pPr indent="-342900" lvl="1" marL="914400" algn="l">
              <a:lnSpc>
                <a:spcPct val="90000"/>
              </a:lnSpc>
              <a:spcBef>
                <a:spcPts val="542"/>
              </a:spcBef>
              <a:spcAft>
                <a:spcPts val="0"/>
              </a:spcAft>
              <a:buClr>
                <a:schemeClr val="lt1"/>
              </a:buClr>
              <a:buSzPts val="1800"/>
              <a:buChar char="•"/>
              <a:defRPr/>
            </a:lvl2pPr>
            <a:lvl3pPr indent="-342900" lvl="2" marL="1371600" algn="l">
              <a:lnSpc>
                <a:spcPct val="90000"/>
              </a:lnSpc>
              <a:spcBef>
                <a:spcPts val="542"/>
              </a:spcBef>
              <a:spcAft>
                <a:spcPts val="0"/>
              </a:spcAft>
              <a:buClr>
                <a:schemeClr val="lt1"/>
              </a:buClr>
              <a:buSzPts val="1800"/>
              <a:buChar char="•"/>
              <a:defRPr/>
            </a:lvl3pPr>
            <a:lvl4pPr indent="-342900" lvl="3" marL="1828800" algn="l">
              <a:lnSpc>
                <a:spcPct val="90000"/>
              </a:lnSpc>
              <a:spcBef>
                <a:spcPts val="542"/>
              </a:spcBef>
              <a:spcAft>
                <a:spcPts val="0"/>
              </a:spcAft>
              <a:buClr>
                <a:schemeClr val="lt1"/>
              </a:buClr>
              <a:buSzPts val="1800"/>
              <a:buChar char="•"/>
              <a:defRPr/>
            </a:lvl4pPr>
            <a:lvl5pPr indent="-342900" lvl="4" marL="2286000" algn="l">
              <a:lnSpc>
                <a:spcPct val="90000"/>
              </a:lnSpc>
              <a:spcBef>
                <a:spcPts val="542"/>
              </a:spcBef>
              <a:spcAft>
                <a:spcPts val="0"/>
              </a:spcAft>
              <a:buClr>
                <a:schemeClr val="lt1"/>
              </a:buClr>
              <a:buSzPts val="1800"/>
              <a:buChar char="•"/>
              <a:defRPr/>
            </a:lvl5pPr>
            <a:lvl6pPr indent="-342900" lvl="5" marL="2743200" algn="l">
              <a:lnSpc>
                <a:spcPct val="90000"/>
              </a:lnSpc>
              <a:spcBef>
                <a:spcPts val="542"/>
              </a:spcBef>
              <a:spcAft>
                <a:spcPts val="0"/>
              </a:spcAft>
              <a:buClr>
                <a:schemeClr val="lt1"/>
              </a:buClr>
              <a:buSzPts val="1800"/>
              <a:buChar char="•"/>
              <a:defRPr/>
            </a:lvl6pPr>
            <a:lvl7pPr indent="-342900" lvl="6" marL="3200400" algn="l">
              <a:lnSpc>
                <a:spcPct val="90000"/>
              </a:lnSpc>
              <a:spcBef>
                <a:spcPts val="542"/>
              </a:spcBef>
              <a:spcAft>
                <a:spcPts val="0"/>
              </a:spcAft>
              <a:buClr>
                <a:schemeClr val="lt1"/>
              </a:buClr>
              <a:buSzPts val="1800"/>
              <a:buChar char="•"/>
              <a:defRPr/>
            </a:lvl7pPr>
            <a:lvl8pPr indent="-342900" lvl="7" marL="3657600" algn="l">
              <a:lnSpc>
                <a:spcPct val="90000"/>
              </a:lnSpc>
              <a:spcBef>
                <a:spcPts val="542"/>
              </a:spcBef>
              <a:spcAft>
                <a:spcPts val="0"/>
              </a:spcAft>
              <a:buClr>
                <a:schemeClr val="lt1"/>
              </a:buClr>
              <a:buSzPts val="1800"/>
              <a:buChar char="•"/>
              <a:defRPr/>
            </a:lvl8pPr>
            <a:lvl9pPr indent="-342900" lvl="8" marL="4114800" algn="l">
              <a:lnSpc>
                <a:spcPct val="90000"/>
              </a:lnSpc>
              <a:spcBef>
                <a:spcPts val="542"/>
              </a:spcBef>
              <a:spcAft>
                <a:spcPts val="0"/>
              </a:spcAft>
              <a:buClr>
                <a:schemeClr val="lt1"/>
              </a:buClr>
              <a:buSzPts val="1800"/>
              <a:buChar char="•"/>
              <a:defRPr/>
            </a:lvl9pPr>
          </a:lstStyle>
          <a:p/>
        </p:txBody>
      </p:sp>
      <p:sp>
        <p:nvSpPr>
          <p:cNvPr id="48" name="Google Shape;48;p28"/>
          <p:cNvSpPr txBox="1"/>
          <p:nvPr/>
        </p:nvSpPr>
        <p:spPr>
          <a:xfrm>
            <a:off x="5003800" y="742917"/>
            <a:ext cx="4953000"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chemeClr val="accent2"/>
                </a:solidFill>
                <a:latin typeface="Century Gothic"/>
                <a:ea typeface="Century Gothic"/>
                <a:cs typeface="Century Gothic"/>
                <a:sym typeface="Century Gothic"/>
              </a:rPr>
              <a:t>Resources required  </a:t>
            </a:r>
            <a:endParaRPr/>
          </a:p>
        </p:txBody>
      </p:sp>
      <p:sp>
        <p:nvSpPr>
          <p:cNvPr id="49" name="Google Shape;49;p28"/>
          <p:cNvSpPr txBox="1"/>
          <p:nvPr>
            <p:ph idx="12" type="sldNum"/>
          </p:nvPr>
        </p:nvSpPr>
        <p:spPr>
          <a:xfrm>
            <a:off x="7438086" y="6411310"/>
            <a:ext cx="222885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1083">
                <a:solidFill>
                  <a:schemeClr val="lt1"/>
                </a:solidFill>
                <a:latin typeface="Century Gothic"/>
                <a:ea typeface="Century Gothic"/>
                <a:cs typeface="Century Gothic"/>
                <a:sym typeface="Century Gothic"/>
              </a:defRPr>
            </a:lvl1pPr>
            <a:lvl2pPr indent="0" lvl="1" marL="0" algn="r">
              <a:spcBef>
                <a:spcPts val="0"/>
              </a:spcBef>
              <a:buNone/>
              <a:defRPr sz="1083">
                <a:solidFill>
                  <a:schemeClr val="lt1"/>
                </a:solidFill>
                <a:latin typeface="Century Gothic"/>
                <a:ea typeface="Century Gothic"/>
                <a:cs typeface="Century Gothic"/>
                <a:sym typeface="Century Gothic"/>
              </a:defRPr>
            </a:lvl2pPr>
            <a:lvl3pPr indent="0" lvl="2" marL="0" algn="r">
              <a:spcBef>
                <a:spcPts val="0"/>
              </a:spcBef>
              <a:buNone/>
              <a:defRPr sz="1083">
                <a:solidFill>
                  <a:schemeClr val="lt1"/>
                </a:solidFill>
                <a:latin typeface="Century Gothic"/>
                <a:ea typeface="Century Gothic"/>
                <a:cs typeface="Century Gothic"/>
                <a:sym typeface="Century Gothic"/>
              </a:defRPr>
            </a:lvl3pPr>
            <a:lvl4pPr indent="0" lvl="3" marL="0" algn="r">
              <a:spcBef>
                <a:spcPts val="0"/>
              </a:spcBef>
              <a:buNone/>
              <a:defRPr sz="1083">
                <a:solidFill>
                  <a:schemeClr val="lt1"/>
                </a:solidFill>
                <a:latin typeface="Century Gothic"/>
                <a:ea typeface="Century Gothic"/>
                <a:cs typeface="Century Gothic"/>
                <a:sym typeface="Century Gothic"/>
              </a:defRPr>
            </a:lvl4pPr>
            <a:lvl5pPr indent="0" lvl="4" marL="0" algn="r">
              <a:spcBef>
                <a:spcPts val="0"/>
              </a:spcBef>
              <a:buNone/>
              <a:defRPr sz="1083">
                <a:solidFill>
                  <a:schemeClr val="lt1"/>
                </a:solidFill>
                <a:latin typeface="Century Gothic"/>
                <a:ea typeface="Century Gothic"/>
                <a:cs typeface="Century Gothic"/>
                <a:sym typeface="Century Gothic"/>
              </a:defRPr>
            </a:lvl5pPr>
            <a:lvl6pPr indent="0" lvl="5" marL="0" algn="r">
              <a:spcBef>
                <a:spcPts val="0"/>
              </a:spcBef>
              <a:buNone/>
              <a:defRPr sz="1083">
                <a:solidFill>
                  <a:schemeClr val="lt1"/>
                </a:solidFill>
                <a:latin typeface="Century Gothic"/>
                <a:ea typeface="Century Gothic"/>
                <a:cs typeface="Century Gothic"/>
                <a:sym typeface="Century Gothic"/>
              </a:defRPr>
            </a:lvl6pPr>
            <a:lvl7pPr indent="0" lvl="6" marL="0" algn="r">
              <a:spcBef>
                <a:spcPts val="0"/>
              </a:spcBef>
              <a:buNone/>
              <a:defRPr sz="1083">
                <a:solidFill>
                  <a:schemeClr val="lt1"/>
                </a:solidFill>
                <a:latin typeface="Century Gothic"/>
                <a:ea typeface="Century Gothic"/>
                <a:cs typeface="Century Gothic"/>
                <a:sym typeface="Century Gothic"/>
              </a:defRPr>
            </a:lvl7pPr>
            <a:lvl8pPr indent="0" lvl="7" marL="0" algn="r">
              <a:spcBef>
                <a:spcPts val="0"/>
              </a:spcBef>
              <a:buNone/>
              <a:defRPr sz="1083">
                <a:solidFill>
                  <a:schemeClr val="lt1"/>
                </a:solidFill>
                <a:latin typeface="Century Gothic"/>
                <a:ea typeface="Century Gothic"/>
                <a:cs typeface="Century Gothic"/>
                <a:sym typeface="Century Gothic"/>
              </a:defRPr>
            </a:lvl8pPr>
            <a:lvl9pPr indent="0" lvl="8" marL="0" algn="r">
              <a:spcBef>
                <a:spcPts val="0"/>
              </a:spcBef>
              <a:buNone/>
              <a:defRPr sz="1083">
                <a:solidFill>
                  <a:schemeClr val="lt1"/>
                </a:solidFill>
                <a:latin typeface="Century Gothic"/>
                <a:ea typeface="Century Gothic"/>
                <a:cs typeface="Century Gothic"/>
                <a:sym typeface="Century Gothic"/>
              </a:defRPr>
            </a:lvl9pPr>
          </a:lstStyle>
          <a:p>
            <a:pPr indent="0" lvl="0" marL="0" rtl="0" algn="r">
              <a:spcBef>
                <a:spcPts val="0"/>
              </a:spcBef>
              <a:spcAft>
                <a:spcPts val="0"/>
              </a:spcAft>
              <a:buNone/>
            </a:pPr>
            <a:r>
              <a:rPr lang="en-US"/>
              <a:t>© PSHE Association 2024</a:t>
            </a:r>
            <a:endParaRPr/>
          </a:p>
        </p:txBody>
      </p:sp>
      <p:pic>
        <p:nvPicPr>
          <p:cNvPr descr="A close-up of a logo&#10;&#10;Description automatically generated" id="50" name="Google Shape;50;p28"/>
          <p:cNvPicPr preferRelativeResize="0"/>
          <p:nvPr/>
        </p:nvPicPr>
        <p:blipFill rotWithShape="1">
          <a:blip r:embed="rId3">
            <a:alphaModFix/>
          </a:blip>
          <a:srcRect b="0" l="0" r="0" t="0"/>
          <a:stretch/>
        </p:blipFill>
        <p:spPr>
          <a:xfrm>
            <a:off x="8091328" y="349230"/>
            <a:ext cx="1479392" cy="301845"/>
          </a:xfrm>
          <a:prstGeom prst="rect">
            <a:avLst/>
          </a:prstGeom>
          <a:noFill/>
          <a:ln>
            <a:noFill/>
          </a:ln>
        </p:spPr>
      </p:pic>
      <p:sp>
        <p:nvSpPr>
          <p:cNvPr id="51" name="Google Shape;51;p28"/>
          <p:cNvSpPr txBox="1"/>
          <p:nvPr/>
        </p:nvSpPr>
        <p:spPr>
          <a:xfrm>
            <a:off x="239605" y="6450755"/>
            <a:ext cx="6195917" cy="2616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050">
                <a:solidFill>
                  <a:schemeClr val="lt1"/>
                </a:solidFill>
                <a:latin typeface="Century Gothic"/>
                <a:ea typeface="Century Gothic"/>
                <a:cs typeface="Century Gothic"/>
                <a:sym typeface="Century Gothic"/>
              </a:rPr>
              <a:t>Teacher slide</a:t>
            </a: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F - blank ">
  <p:cSld name="TF - blank ">
    <p:spTree>
      <p:nvGrpSpPr>
        <p:cNvPr id="52" name="Shape 52"/>
        <p:cNvGrpSpPr/>
        <p:nvPr/>
      </p:nvGrpSpPr>
      <p:grpSpPr>
        <a:xfrm>
          <a:off x="0" y="0"/>
          <a:ext cx="0" cy="0"/>
          <a:chOff x="0" y="0"/>
          <a:chExt cx="0" cy="0"/>
        </a:xfrm>
      </p:grpSpPr>
      <p:sp>
        <p:nvSpPr>
          <p:cNvPr id="53" name="Google Shape;53;p29"/>
          <p:cNvSpPr txBox="1"/>
          <p:nvPr>
            <p:ph type="title"/>
          </p:nvPr>
        </p:nvSpPr>
        <p:spPr>
          <a:xfrm>
            <a:off x="224155" y="582276"/>
            <a:ext cx="7498822" cy="694054"/>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accent2"/>
              </a:buClr>
              <a:buSzPts val="3600"/>
              <a:buFont typeface="Century Gothic"/>
              <a:buNone/>
              <a:defRPr sz="3600">
                <a:solidFill>
                  <a:schemeClr val="accent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4" name="Google Shape;54;p29"/>
          <p:cNvSpPr txBox="1"/>
          <p:nvPr>
            <p:ph idx="12" type="sldNum"/>
          </p:nvPr>
        </p:nvSpPr>
        <p:spPr>
          <a:xfrm>
            <a:off x="7438086" y="6411310"/>
            <a:ext cx="222885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1083">
                <a:solidFill>
                  <a:schemeClr val="lt1"/>
                </a:solidFill>
                <a:latin typeface="Century Gothic"/>
                <a:ea typeface="Century Gothic"/>
                <a:cs typeface="Century Gothic"/>
                <a:sym typeface="Century Gothic"/>
              </a:defRPr>
            </a:lvl1pPr>
            <a:lvl2pPr indent="0" lvl="1" marL="0" algn="r">
              <a:spcBef>
                <a:spcPts val="0"/>
              </a:spcBef>
              <a:buNone/>
              <a:defRPr sz="1083">
                <a:solidFill>
                  <a:schemeClr val="lt1"/>
                </a:solidFill>
                <a:latin typeface="Century Gothic"/>
                <a:ea typeface="Century Gothic"/>
                <a:cs typeface="Century Gothic"/>
                <a:sym typeface="Century Gothic"/>
              </a:defRPr>
            </a:lvl2pPr>
            <a:lvl3pPr indent="0" lvl="2" marL="0" algn="r">
              <a:spcBef>
                <a:spcPts val="0"/>
              </a:spcBef>
              <a:buNone/>
              <a:defRPr sz="1083">
                <a:solidFill>
                  <a:schemeClr val="lt1"/>
                </a:solidFill>
                <a:latin typeface="Century Gothic"/>
                <a:ea typeface="Century Gothic"/>
                <a:cs typeface="Century Gothic"/>
                <a:sym typeface="Century Gothic"/>
              </a:defRPr>
            </a:lvl3pPr>
            <a:lvl4pPr indent="0" lvl="3" marL="0" algn="r">
              <a:spcBef>
                <a:spcPts val="0"/>
              </a:spcBef>
              <a:buNone/>
              <a:defRPr sz="1083">
                <a:solidFill>
                  <a:schemeClr val="lt1"/>
                </a:solidFill>
                <a:latin typeface="Century Gothic"/>
                <a:ea typeface="Century Gothic"/>
                <a:cs typeface="Century Gothic"/>
                <a:sym typeface="Century Gothic"/>
              </a:defRPr>
            </a:lvl4pPr>
            <a:lvl5pPr indent="0" lvl="4" marL="0" algn="r">
              <a:spcBef>
                <a:spcPts val="0"/>
              </a:spcBef>
              <a:buNone/>
              <a:defRPr sz="1083">
                <a:solidFill>
                  <a:schemeClr val="lt1"/>
                </a:solidFill>
                <a:latin typeface="Century Gothic"/>
                <a:ea typeface="Century Gothic"/>
                <a:cs typeface="Century Gothic"/>
                <a:sym typeface="Century Gothic"/>
              </a:defRPr>
            </a:lvl5pPr>
            <a:lvl6pPr indent="0" lvl="5" marL="0" algn="r">
              <a:spcBef>
                <a:spcPts val="0"/>
              </a:spcBef>
              <a:buNone/>
              <a:defRPr sz="1083">
                <a:solidFill>
                  <a:schemeClr val="lt1"/>
                </a:solidFill>
                <a:latin typeface="Century Gothic"/>
                <a:ea typeface="Century Gothic"/>
                <a:cs typeface="Century Gothic"/>
                <a:sym typeface="Century Gothic"/>
              </a:defRPr>
            </a:lvl6pPr>
            <a:lvl7pPr indent="0" lvl="6" marL="0" algn="r">
              <a:spcBef>
                <a:spcPts val="0"/>
              </a:spcBef>
              <a:buNone/>
              <a:defRPr sz="1083">
                <a:solidFill>
                  <a:schemeClr val="lt1"/>
                </a:solidFill>
                <a:latin typeface="Century Gothic"/>
                <a:ea typeface="Century Gothic"/>
                <a:cs typeface="Century Gothic"/>
                <a:sym typeface="Century Gothic"/>
              </a:defRPr>
            </a:lvl7pPr>
            <a:lvl8pPr indent="0" lvl="7" marL="0" algn="r">
              <a:spcBef>
                <a:spcPts val="0"/>
              </a:spcBef>
              <a:buNone/>
              <a:defRPr sz="1083">
                <a:solidFill>
                  <a:schemeClr val="lt1"/>
                </a:solidFill>
                <a:latin typeface="Century Gothic"/>
                <a:ea typeface="Century Gothic"/>
                <a:cs typeface="Century Gothic"/>
                <a:sym typeface="Century Gothic"/>
              </a:defRPr>
            </a:lvl8pPr>
            <a:lvl9pPr indent="0" lvl="8" marL="0" algn="r">
              <a:spcBef>
                <a:spcPts val="0"/>
              </a:spcBef>
              <a:buNone/>
              <a:defRPr sz="1083">
                <a:solidFill>
                  <a:schemeClr val="lt1"/>
                </a:solidFill>
                <a:latin typeface="Century Gothic"/>
                <a:ea typeface="Century Gothic"/>
                <a:cs typeface="Century Gothic"/>
                <a:sym typeface="Century Gothic"/>
              </a:defRPr>
            </a:lvl9pPr>
          </a:lstStyle>
          <a:p>
            <a:pPr indent="0" lvl="0" marL="0" rtl="0" algn="r">
              <a:spcBef>
                <a:spcPts val="0"/>
              </a:spcBef>
              <a:spcAft>
                <a:spcPts val="0"/>
              </a:spcAft>
              <a:buNone/>
            </a:pPr>
            <a:r>
              <a:rPr lang="en-US"/>
              <a:t>© PSHE Association 2024</a:t>
            </a:r>
            <a:endParaRPr/>
          </a:p>
        </p:txBody>
      </p:sp>
      <p:pic>
        <p:nvPicPr>
          <p:cNvPr descr="A close-up of a logo&#10;&#10;Description automatically generated" id="55" name="Google Shape;55;p29"/>
          <p:cNvPicPr preferRelativeResize="0"/>
          <p:nvPr/>
        </p:nvPicPr>
        <p:blipFill rotWithShape="1">
          <a:blip r:embed="rId2">
            <a:alphaModFix/>
          </a:blip>
          <a:srcRect b="0" l="0" r="0" t="0"/>
          <a:stretch/>
        </p:blipFill>
        <p:spPr>
          <a:xfrm>
            <a:off x="8091328" y="349230"/>
            <a:ext cx="1479392" cy="301845"/>
          </a:xfrm>
          <a:prstGeom prst="rect">
            <a:avLst/>
          </a:prstGeom>
          <a:noFill/>
          <a:ln>
            <a:noFill/>
          </a:ln>
        </p:spPr>
      </p:pic>
      <p:sp>
        <p:nvSpPr>
          <p:cNvPr id="56" name="Google Shape;56;p29"/>
          <p:cNvSpPr txBox="1"/>
          <p:nvPr/>
        </p:nvSpPr>
        <p:spPr>
          <a:xfrm>
            <a:off x="239605" y="6450755"/>
            <a:ext cx="6195917" cy="2616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050">
                <a:solidFill>
                  <a:schemeClr val="lt1"/>
                </a:solidFill>
                <a:latin typeface="Century Gothic"/>
                <a:ea typeface="Century Gothic"/>
                <a:cs typeface="Century Gothic"/>
                <a:sym typeface="Century Gothic"/>
              </a:rPr>
              <a:t>Teacher slide</a:t>
            </a: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F - Climate for learning + see notes ">
  <p:cSld name="TF - Climate for learning + see notes ">
    <p:spTree>
      <p:nvGrpSpPr>
        <p:cNvPr id="57" name="Shape 57"/>
        <p:cNvGrpSpPr/>
        <p:nvPr/>
      </p:nvGrpSpPr>
      <p:grpSpPr>
        <a:xfrm>
          <a:off x="0" y="0"/>
          <a:ext cx="0" cy="0"/>
          <a:chOff x="0" y="0"/>
          <a:chExt cx="0" cy="0"/>
        </a:xfrm>
      </p:grpSpPr>
      <p:sp>
        <p:nvSpPr>
          <p:cNvPr id="58" name="Google Shape;58;p41"/>
          <p:cNvSpPr txBox="1"/>
          <p:nvPr/>
        </p:nvSpPr>
        <p:spPr>
          <a:xfrm>
            <a:off x="222307" y="742917"/>
            <a:ext cx="4518025" cy="5639172"/>
          </a:xfrm>
          <a:prstGeom prst="rect">
            <a:avLst/>
          </a:prstGeom>
          <a:noFill/>
          <a:ln>
            <a:noFill/>
          </a:ln>
        </p:spPr>
        <p:txBody>
          <a:bodyPr anchorCtr="0" anchor="t" bIns="45700" lIns="91425" spcFirstLastPara="1" rIns="91425" wrap="square" tIns="45700">
            <a:spAutoFit/>
          </a:bodyPr>
          <a:lstStyle/>
          <a:p>
            <a:pPr indent="0" lvl="0" marL="0" marR="0" rtl="0" algn="l">
              <a:lnSpc>
                <a:spcPct val="133333"/>
              </a:lnSpc>
              <a:spcBef>
                <a:spcPts val="0"/>
              </a:spcBef>
              <a:spcAft>
                <a:spcPts val="0"/>
              </a:spcAft>
              <a:buNone/>
            </a:pPr>
            <a:r>
              <a:rPr b="1" lang="en-US" sz="2400">
                <a:solidFill>
                  <a:schemeClr val="accent2"/>
                </a:solidFill>
                <a:latin typeface="Century Gothic"/>
                <a:ea typeface="Century Gothic"/>
                <a:cs typeface="Century Gothic"/>
                <a:sym typeface="Century Gothic"/>
              </a:rPr>
              <a:t>Climate for learning</a:t>
            </a:r>
            <a:endParaRPr/>
          </a:p>
          <a:p>
            <a:pPr indent="0" lvl="0" marL="0" marR="0" rtl="0" algn="l">
              <a:lnSpc>
                <a:spcPct val="150000"/>
              </a:lnSpc>
              <a:spcBef>
                <a:spcPts val="700"/>
              </a:spcBef>
              <a:spcAft>
                <a:spcPts val="0"/>
              </a:spcAft>
              <a:buClr>
                <a:schemeClr val="lt1"/>
              </a:buClr>
              <a:buSzPts val="1600"/>
              <a:buFont typeface="Century Gothic"/>
              <a:buNone/>
            </a:pPr>
            <a:r>
              <a:rPr lang="en-US" sz="1600">
                <a:solidFill>
                  <a:schemeClr val="lt1"/>
                </a:solidFill>
                <a:latin typeface="Century Gothic"/>
                <a:ea typeface="Century Gothic"/>
                <a:cs typeface="Century Gothic"/>
                <a:sym typeface="Century Gothic"/>
              </a:rPr>
              <a:t>Make sure you have read the accompanying teacher guidance notes before teaching this lesson. These include guidance on establishing ground rules, the limits of confidentiality, communication and handling questions effectively. </a:t>
            </a:r>
            <a:br>
              <a:rPr lang="en-US" sz="1600">
                <a:solidFill>
                  <a:schemeClr val="lt1"/>
                </a:solidFill>
                <a:latin typeface="Century Gothic"/>
                <a:ea typeface="Century Gothic"/>
                <a:cs typeface="Century Gothic"/>
                <a:sym typeface="Century Gothic"/>
              </a:rPr>
            </a:br>
            <a:r>
              <a:rPr b="1" lang="en-US" sz="1600">
                <a:solidFill>
                  <a:schemeClr val="lt1"/>
                </a:solidFill>
                <a:latin typeface="Century Gothic"/>
                <a:ea typeface="Century Gothic"/>
                <a:cs typeface="Century Gothic"/>
                <a:sym typeface="Century Gothic"/>
              </a:rPr>
              <a:t>(See notes below)</a:t>
            </a:r>
            <a:endParaRPr/>
          </a:p>
          <a:p>
            <a:pPr indent="0" lvl="0" marL="0" marR="0" rtl="0" algn="l">
              <a:lnSpc>
                <a:spcPct val="133333"/>
              </a:lnSpc>
              <a:spcBef>
                <a:spcPts val="1500"/>
              </a:spcBef>
              <a:spcAft>
                <a:spcPts val="0"/>
              </a:spcAft>
              <a:buClr>
                <a:schemeClr val="accent2"/>
              </a:buClr>
              <a:buSzPts val="2400"/>
              <a:buFont typeface="Century Gothic"/>
              <a:buNone/>
            </a:pPr>
            <a:r>
              <a:rPr b="1" lang="en-US" sz="2400">
                <a:solidFill>
                  <a:schemeClr val="accent2"/>
                </a:solidFill>
                <a:latin typeface="Century Gothic"/>
                <a:ea typeface="Century Gothic"/>
                <a:cs typeface="Century Gothic"/>
                <a:sym typeface="Century Gothic"/>
              </a:rPr>
              <a:t>Further guidance</a:t>
            </a:r>
            <a:endParaRPr/>
          </a:p>
          <a:p>
            <a:pPr indent="0" lvl="0" marL="0" marR="0" rtl="0" algn="l">
              <a:lnSpc>
                <a:spcPct val="150000"/>
              </a:lnSpc>
              <a:spcBef>
                <a:spcPts val="700"/>
              </a:spcBef>
              <a:spcAft>
                <a:spcPts val="0"/>
              </a:spcAft>
              <a:buClr>
                <a:schemeClr val="lt1"/>
              </a:buClr>
              <a:buSzPts val="1600"/>
              <a:buFont typeface="Century Gothic"/>
              <a:buNone/>
            </a:pPr>
            <a:r>
              <a:rPr b="0" lang="en-US" sz="1600">
                <a:solidFill>
                  <a:schemeClr val="lt1"/>
                </a:solidFill>
                <a:latin typeface="Century Gothic"/>
                <a:ea typeface="Century Gothic"/>
                <a:cs typeface="Century Gothic"/>
                <a:sym typeface="Century Gothic"/>
              </a:rPr>
              <a:t>Members of the PSHE Association can access our website for further guidance </a:t>
            </a:r>
            <a:br>
              <a:rPr b="0" lang="en-US" sz="1600">
                <a:solidFill>
                  <a:schemeClr val="lt1"/>
                </a:solidFill>
                <a:latin typeface="Century Gothic"/>
                <a:ea typeface="Century Gothic"/>
                <a:cs typeface="Century Gothic"/>
                <a:sym typeface="Century Gothic"/>
              </a:rPr>
            </a:br>
            <a:r>
              <a:rPr b="0" lang="en-US" sz="1600" u="sng">
                <a:solidFill>
                  <a:schemeClr val="lt1"/>
                </a:solidFill>
                <a:latin typeface="Century Gothic"/>
                <a:ea typeface="Century Gothic"/>
                <a:cs typeface="Century Gothic"/>
                <a:sym typeface="Century Gothic"/>
                <a:hlinkClick r:id="rId2">
                  <a:extLst>
                    <a:ext uri="{A12FA001-AC4F-418D-AE19-62706E023703}">
                      <ahyp:hlinkClr val="tx"/>
                    </a:ext>
                  </a:extLst>
                </a:hlinkClick>
              </a:rPr>
              <a:t>www.pshe-association.org.uk/</a:t>
            </a:r>
            <a:endParaRPr b="0" sz="1600">
              <a:solidFill>
                <a:schemeClr val="lt1"/>
              </a:solidFill>
              <a:latin typeface="Century Gothic"/>
              <a:ea typeface="Century Gothic"/>
              <a:cs typeface="Century Gothic"/>
              <a:sym typeface="Century Gothic"/>
            </a:endParaRPr>
          </a:p>
          <a:p>
            <a:pPr indent="0" lvl="0" marL="0" marR="0" rtl="0" algn="l">
              <a:lnSpc>
                <a:spcPct val="133333"/>
              </a:lnSpc>
              <a:spcBef>
                <a:spcPts val="1500"/>
              </a:spcBef>
              <a:spcAft>
                <a:spcPts val="0"/>
              </a:spcAft>
              <a:buClr>
                <a:schemeClr val="accent2"/>
              </a:buClr>
              <a:buSzPts val="2400"/>
              <a:buFont typeface="Century Gothic"/>
              <a:buNone/>
            </a:pPr>
            <a:r>
              <a:rPr b="1" lang="en-US" sz="2400">
                <a:solidFill>
                  <a:schemeClr val="accent2"/>
                </a:solidFill>
                <a:latin typeface="Century Gothic"/>
                <a:ea typeface="Century Gothic"/>
                <a:cs typeface="Century Gothic"/>
                <a:sym typeface="Century Gothic"/>
              </a:rPr>
              <a:t>Duration </a:t>
            </a:r>
            <a:endParaRPr/>
          </a:p>
          <a:p>
            <a:pPr indent="0" lvl="0" marL="0" marR="0" rtl="0" algn="l">
              <a:lnSpc>
                <a:spcPct val="150000"/>
              </a:lnSpc>
              <a:spcBef>
                <a:spcPts val="700"/>
              </a:spcBef>
              <a:spcAft>
                <a:spcPts val="0"/>
              </a:spcAft>
              <a:buClr>
                <a:schemeClr val="lt1"/>
              </a:buClr>
              <a:buSzPts val="1600"/>
              <a:buFont typeface="Century Gothic"/>
              <a:buNone/>
            </a:pPr>
            <a:r>
              <a:rPr b="0" lang="en-US" sz="1600">
                <a:solidFill>
                  <a:schemeClr val="lt1"/>
                </a:solidFill>
                <a:latin typeface="Century Gothic"/>
                <a:ea typeface="Century Gothic"/>
                <a:cs typeface="Century Gothic"/>
                <a:sym typeface="Century Gothic"/>
              </a:rPr>
              <a:t>This has been designed to be taught as a </a:t>
            </a:r>
            <a:br>
              <a:rPr b="0" lang="en-US" sz="1600">
                <a:solidFill>
                  <a:schemeClr val="lt1"/>
                </a:solidFill>
                <a:latin typeface="Century Gothic"/>
                <a:ea typeface="Century Gothic"/>
                <a:cs typeface="Century Gothic"/>
                <a:sym typeface="Century Gothic"/>
              </a:rPr>
            </a:br>
            <a:r>
              <a:rPr b="1" lang="en-US" sz="1600">
                <a:solidFill>
                  <a:schemeClr val="lt1"/>
                </a:solidFill>
                <a:latin typeface="Century Gothic"/>
                <a:ea typeface="Century Gothic"/>
                <a:cs typeface="Century Gothic"/>
                <a:sym typeface="Century Gothic"/>
              </a:rPr>
              <a:t>60 minute </a:t>
            </a:r>
            <a:r>
              <a:rPr b="0" lang="en-US" sz="1600">
                <a:solidFill>
                  <a:schemeClr val="lt1"/>
                </a:solidFill>
                <a:latin typeface="Century Gothic"/>
                <a:ea typeface="Century Gothic"/>
                <a:cs typeface="Century Gothic"/>
                <a:sym typeface="Century Gothic"/>
              </a:rPr>
              <a:t>PSHE education lesson.</a:t>
            </a:r>
            <a:endParaRPr/>
          </a:p>
        </p:txBody>
      </p:sp>
      <p:sp>
        <p:nvSpPr>
          <p:cNvPr id="59" name="Google Shape;59;p41"/>
          <p:cNvSpPr txBox="1"/>
          <p:nvPr>
            <p:ph idx="1" type="body"/>
          </p:nvPr>
        </p:nvSpPr>
        <p:spPr>
          <a:xfrm>
            <a:off x="5018405" y="1215083"/>
            <a:ext cx="4562158" cy="4573593"/>
          </a:xfrm>
          <a:prstGeom prst="rect">
            <a:avLst/>
          </a:prstGeom>
          <a:noFill/>
          <a:ln>
            <a:noFill/>
          </a:ln>
        </p:spPr>
        <p:txBody>
          <a:bodyPr anchorCtr="0" anchor="t" bIns="45700" lIns="91425" spcFirstLastPara="1" rIns="91425" wrap="square" tIns="45700">
            <a:normAutofit/>
          </a:bodyPr>
          <a:lstStyle>
            <a:lvl1pPr indent="-228600" lvl="0" marL="457200" algn="l">
              <a:lnSpc>
                <a:spcPct val="150000"/>
              </a:lnSpc>
              <a:spcBef>
                <a:spcPts val="700"/>
              </a:spcBef>
              <a:spcAft>
                <a:spcPts val="0"/>
              </a:spcAft>
              <a:buClr>
                <a:schemeClr val="lt1"/>
              </a:buClr>
              <a:buSzPts val="1600"/>
              <a:buNone/>
              <a:defRPr sz="1600"/>
            </a:lvl1pPr>
            <a:lvl2pPr indent="-342900" lvl="1" marL="914400" algn="l">
              <a:lnSpc>
                <a:spcPct val="90000"/>
              </a:lnSpc>
              <a:spcBef>
                <a:spcPts val="542"/>
              </a:spcBef>
              <a:spcAft>
                <a:spcPts val="0"/>
              </a:spcAft>
              <a:buClr>
                <a:schemeClr val="lt1"/>
              </a:buClr>
              <a:buSzPts val="1800"/>
              <a:buChar char="•"/>
              <a:defRPr/>
            </a:lvl2pPr>
            <a:lvl3pPr indent="-342900" lvl="2" marL="1371600" algn="l">
              <a:lnSpc>
                <a:spcPct val="90000"/>
              </a:lnSpc>
              <a:spcBef>
                <a:spcPts val="542"/>
              </a:spcBef>
              <a:spcAft>
                <a:spcPts val="0"/>
              </a:spcAft>
              <a:buClr>
                <a:schemeClr val="lt1"/>
              </a:buClr>
              <a:buSzPts val="1800"/>
              <a:buChar char="•"/>
              <a:defRPr/>
            </a:lvl3pPr>
            <a:lvl4pPr indent="-342900" lvl="3" marL="1828800" algn="l">
              <a:lnSpc>
                <a:spcPct val="90000"/>
              </a:lnSpc>
              <a:spcBef>
                <a:spcPts val="542"/>
              </a:spcBef>
              <a:spcAft>
                <a:spcPts val="0"/>
              </a:spcAft>
              <a:buClr>
                <a:schemeClr val="lt1"/>
              </a:buClr>
              <a:buSzPts val="1800"/>
              <a:buChar char="•"/>
              <a:defRPr/>
            </a:lvl4pPr>
            <a:lvl5pPr indent="-342900" lvl="4" marL="2286000" algn="l">
              <a:lnSpc>
                <a:spcPct val="90000"/>
              </a:lnSpc>
              <a:spcBef>
                <a:spcPts val="542"/>
              </a:spcBef>
              <a:spcAft>
                <a:spcPts val="0"/>
              </a:spcAft>
              <a:buClr>
                <a:schemeClr val="lt1"/>
              </a:buClr>
              <a:buSzPts val="1800"/>
              <a:buChar char="•"/>
              <a:defRPr/>
            </a:lvl5pPr>
            <a:lvl6pPr indent="-342900" lvl="5" marL="2743200" algn="l">
              <a:lnSpc>
                <a:spcPct val="90000"/>
              </a:lnSpc>
              <a:spcBef>
                <a:spcPts val="542"/>
              </a:spcBef>
              <a:spcAft>
                <a:spcPts val="0"/>
              </a:spcAft>
              <a:buClr>
                <a:schemeClr val="lt1"/>
              </a:buClr>
              <a:buSzPts val="1800"/>
              <a:buChar char="•"/>
              <a:defRPr/>
            </a:lvl6pPr>
            <a:lvl7pPr indent="-342900" lvl="6" marL="3200400" algn="l">
              <a:lnSpc>
                <a:spcPct val="90000"/>
              </a:lnSpc>
              <a:spcBef>
                <a:spcPts val="542"/>
              </a:spcBef>
              <a:spcAft>
                <a:spcPts val="0"/>
              </a:spcAft>
              <a:buClr>
                <a:schemeClr val="lt1"/>
              </a:buClr>
              <a:buSzPts val="1800"/>
              <a:buChar char="•"/>
              <a:defRPr/>
            </a:lvl7pPr>
            <a:lvl8pPr indent="-342900" lvl="7" marL="3657600" algn="l">
              <a:lnSpc>
                <a:spcPct val="90000"/>
              </a:lnSpc>
              <a:spcBef>
                <a:spcPts val="542"/>
              </a:spcBef>
              <a:spcAft>
                <a:spcPts val="0"/>
              </a:spcAft>
              <a:buClr>
                <a:schemeClr val="lt1"/>
              </a:buClr>
              <a:buSzPts val="1800"/>
              <a:buChar char="•"/>
              <a:defRPr/>
            </a:lvl8pPr>
            <a:lvl9pPr indent="-342900" lvl="8" marL="4114800" algn="l">
              <a:lnSpc>
                <a:spcPct val="90000"/>
              </a:lnSpc>
              <a:spcBef>
                <a:spcPts val="542"/>
              </a:spcBef>
              <a:spcAft>
                <a:spcPts val="0"/>
              </a:spcAft>
              <a:buClr>
                <a:schemeClr val="lt1"/>
              </a:buClr>
              <a:buSzPts val="1800"/>
              <a:buChar char="•"/>
              <a:defRPr/>
            </a:lvl9pPr>
          </a:lstStyle>
          <a:p/>
        </p:txBody>
      </p:sp>
      <p:sp>
        <p:nvSpPr>
          <p:cNvPr id="60" name="Google Shape;60;p41"/>
          <p:cNvSpPr txBox="1"/>
          <p:nvPr/>
        </p:nvSpPr>
        <p:spPr>
          <a:xfrm>
            <a:off x="5003800" y="742917"/>
            <a:ext cx="4953000"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chemeClr val="accent2"/>
                </a:solidFill>
                <a:latin typeface="Century Gothic"/>
                <a:ea typeface="Century Gothic"/>
                <a:cs typeface="Century Gothic"/>
                <a:sym typeface="Century Gothic"/>
              </a:rPr>
              <a:t>Resources required  </a:t>
            </a:r>
            <a:endParaRPr/>
          </a:p>
        </p:txBody>
      </p:sp>
      <p:sp>
        <p:nvSpPr>
          <p:cNvPr id="61" name="Google Shape;61;p41"/>
          <p:cNvSpPr txBox="1"/>
          <p:nvPr>
            <p:ph idx="12" type="sldNum"/>
          </p:nvPr>
        </p:nvSpPr>
        <p:spPr>
          <a:xfrm>
            <a:off x="7438086" y="6411310"/>
            <a:ext cx="222885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1083">
                <a:solidFill>
                  <a:schemeClr val="lt1"/>
                </a:solidFill>
                <a:latin typeface="Century Gothic"/>
                <a:ea typeface="Century Gothic"/>
                <a:cs typeface="Century Gothic"/>
                <a:sym typeface="Century Gothic"/>
              </a:defRPr>
            </a:lvl1pPr>
            <a:lvl2pPr indent="0" lvl="1" marL="0" algn="r">
              <a:spcBef>
                <a:spcPts val="0"/>
              </a:spcBef>
              <a:buNone/>
              <a:defRPr sz="1083">
                <a:solidFill>
                  <a:schemeClr val="lt1"/>
                </a:solidFill>
                <a:latin typeface="Century Gothic"/>
                <a:ea typeface="Century Gothic"/>
                <a:cs typeface="Century Gothic"/>
                <a:sym typeface="Century Gothic"/>
              </a:defRPr>
            </a:lvl2pPr>
            <a:lvl3pPr indent="0" lvl="2" marL="0" algn="r">
              <a:spcBef>
                <a:spcPts val="0"/>
              </a:spcBef>
              <a:buNone/>
              <a:defRPr sz="1083">
                <a:solidFill>
                  <a:schemeClr val="lt1"/>
                </a:solidFill>
                <a:latin typeface="Century Gothic"/>
                <a:ea typeface="Century Gothic"/>
                <a:cs typeface="Century Gothic"/>
                <a:sym typeface="Century Gothic"/>
              </a:defRPr>
            </a:lvl3pPr>
            <a:lvl4pPr indent="0" lvl="3" marL="0" algn="r">
              <a:spcBef>
                <a:spcPts val="0"/>
              </a:spcBef>
              <a:buNone/>
              <a:defRPr sz="1083">
                <a:solidFill>
                  <a:schemeClr val="lt1"/>
                </a:solidFill>
                <a:latin typeface="Century Gothic"/>
                <a:ea typeface="Century Gothic"/>
                <a:cs typeface="Century Gothic"/>
                <a:sym typeface="Century Gothic"/>
              </a:defRPr>
            </a:lvl4pPr>
            <a:lvl5pPr indent="0" lvl="4" marL="0" algn="r">
              <a:spcBef>
                <a:spcPts val="0"/>
              </a:spcBef>
              <a:buNone/>
              <a:defRPr sz="1083">
                <a:solidFill>
                  <a:schemeClr val="lt1"/>
                </a:solidFill>
                <a:latin typeface="Century Gothic"/>
                <a:ea typeface="Century Gothic"/>
                <a:cs typeface="Century Gothic"/>
                <a:sym typeface="Century Gothic"/>
              </a:defRPr>
            </a:lvl5pPr>
            <a:lvl6pPr indent="0" lvl="5" marL="0" algn="r">
              <a:spcBef>
                <a:spcPts val="0"/>
              </a:spcBef>
              <a:buNone/>
              <a:defRPr sz="1083">
                <a:solidFill>
                  <a:schemeClr val="lt1"/>
                </a:solidFill>
                <a:latin typeface="Century Gothic"/>
                <a:ea typeface="Century Gothic"/>
                <a:cs typeface="Century Gothic"/>
                <a:sym typeface="Century Gothic"/>
              </a:defRPr>
            </a:lvl6pPr>
            <a:lvl7pPr indent="0" lvl="6" marL="0" algn="r">
              <a:spcBef>
                <a:spcPts val="0"/>
              </a:spcBef>
              <a:buNone/>
              <a:defRPr sz="1083">
                <a:solidFill>
                  <a:schemeClr val="lt1"/>
                </a:solidFill>
                <a:latin typeface="Century Gothic"/>
                <a:ea typeface="Century Gothic"/>
                <a:cs typeface="Century Gothic"/>
                <a:sym typeface="Century Gothic"/>
              </a:defRPr>
            </a:lvl7pPr>
            <a:lvl8pPr indent="0" lvl="7" marL="0" algn="r">
              <a:spcBef>
                <a:spcPts val="0"/>
              </a:spcBef>
              <a:buNone/>
              <a:defRPr sz="1083">
                <a:solidFill>
                  <a:schemeClr val="lt1"/>
                </a:solidFill>
                <a:latin typeface="Century Gothic"/>
                <a:ea typeface="Century Gothic"/>
                <a:cs typeface="Century Gothic"/>
                <a:sym typeface="Century Gothic"/>
              </a:defRPr>
            </a:lvl8pPr>
            <a:lvl9pPr indent="0" lvl="8" marL="0" algn="r">
              <a:spcBef>
                <a:spcPts val="0"/>
              </a:spcBef>
              <a:buNone/>
              <a:defRPr sz="1083">
                <a:solidFill>
                  <a:schemeClr val="lt1"/>
                </a:solidFill>
                <a:latin typeface="Century Gothic"/>
                <a:ea typeface="Century Gothic"/>
                <a:cs typeface="Century Gothic"/>
                <a:sym typeface="Century Gothic"/>
              </a:defRPr>
            </a:lvl9pPr>
          </a:lstStyle>
          <a:p>
            <a:pPr indent="0" lvl="0" marL="0" rtl="0" algn="r">
              <a:spcBef>
                <a:spcPts val="0"/>
              </a:spcBef>
              <a:spcAft>
                <a:spcPts val="0"/>
              </a:spcAft>
              <a:buNone/>
            </a:pPr>
            <a:r>
              <a:rPr lang="en-US"/>
              <a:t>© PSHE Association 2024</a:t>
            </a:r>
            <a:endParaRPr/>
          </a:p>
        </p:txBody>
      </p:sp>
      <p:pic>
        <p:nvPicPr>
          <p:cNvPr descr="A close-up of a logo&#10;&#10;Description automatically generated" id="62" name="Google Shape;62;p41"/>
          <p:cNvPicPr preferRelativeResize="0"/>
          <p:nvPr/>
        </p:nvPicPr>
        <p:blipFill rotWithShape="1">
          <a:blip r:embed="rId3">
            <a:alphaModFix/>
          </a:blip>
          <a:srcRect b="0" l="0" r="0" t="0"/>
          <a:stretch/>
        </p:blipFill>
        <p:spPr>
          <a:xfrm>
            <a:off x="8091328" y="349230"/>
            <a:ext cx="1479392" cy="301845"/>
          </a:xfrm>
          <a:prstGeom prst="rect">
            <a:avLst/>
          </a:prstGeom>
          <a:noFill/>
          <a:ln>
            <a:noFill/>
          </a:ln>
        </p:spPr>
      </p:pic>
      <p:sp>
        <p:nvSpPr>
          <p:cNvPr id="63" name="Google Shape;63;p41"/>
          <p:cNvSpPr txBox="1"/>
          <p:nvPr/>
        </p:nvSpPr>
        <p:spPr>
          <a:xfrm>
            <a:off x="239605" y="6450755"/>
            <a:ext cx="6195917" cy="2616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050">
                <a:solidFill>
                  <a:schemeClr val="lt1"/>
                </a:solidFill>
                <a:latin typeface="Century Gothic"/>
                <a:ea typeface="Century Gothic"/>
                <a:cs typeface="Century Gothic"/>
                <a:sym typeface="Century Gothic"/>
              </a:rPr>
              <a:t>Teacher slide</a:t>
            </a: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F - Climate for learning NO see notes ">
  <p:cSld name="TF - Climate for learning NO see notes ">
    <p:spTree>
      <p:nvGrpSpPr>
        <p:cNvPr id="64" name="Shape 64"/>
        <p:cNvGrpSpPr/>
        <p:nvPr/>
      </p:nvGrpSpPr>
      <p:grpSpPr>
        <a:xfrm>
          <a:off x="0" y="0"/>
          <a:ext cx="0" cy="0"/>
          <a:chOff x="0" y="0"/>
          <a:chExt cx="0" cy="0"/>
        </a:xfrm>
      </p:grpSpPr>
      <p:sp>
        <p:nvSpPr>
          <p:cNvPr id="65" name="Google Shape;65;p42"/>
          <p:cNvSpPr txBox="1"/>
          <p:nvPr>
            <p:ph idx="1" type="body"/>
          </p:nvPr>
        </p:nvSpPr>
        <p:spPr>
          <a:xfrm>
            <a:off x="5025821" y="2496123"/>
            <a:ext cx="4554742" cy="3904677"/>
          </a:xfrm>
          <a:prstGeom prst="rect">
            <a:avLst/>
          </a:prstGeom>
          <a:noFill/>
          <a:ln>
            <a:noFill/>
          </a:ln>
        </p:spPr>
        <p:txBody>
          <a:bodyPr anchorCtr="0" anchor="t" bIns="45700" lIns="91425" spcFirstLastPara="1" rIns="91425" wrap="square" tIns="45700">
            <a:normAutofit/>
          </a:bodyPr>
          <a:lstStyle>
            <a:lvl1pPr indent="-228600" lvl="0" marL="457200" algn="l">
              <a:lnSpc>
                <a:spcPct val="150000"/>
              </a:lnSpc>
              <a:spcBef>
                <a:spcPts val="700"/>
              </a:spcBef>
              <a:spcAft>
                <a:spcPts val="0"/>
              </a:spcAft>
              <a:buClr>
                <a:schemeClr val="lt1"/>
              </a:buClr>
              <a:buSzPts val="1600"/>
              <a:buNone/>
              <a:defRPr sz="1600"/>
            </a:lvl1pPr>
            <a:lvl2pPr indent="-342900" lvl="1" marL="914400" algn="l">
              <a:lnSpc>
                <a:spcPct val="90000"/>
              </a:lnSpc>
              <a:spcBef>
                <a:spcPts val="542"/>
              </a:spcBef>
              <a:spcAft>
                <a:spcPts val="0"/>
              </a:spcAft>
              <a:buClr>
                <a:schemeClr val="lt1"/>
              </a:buClr>
              <a:buSzPts val="1800"/>
              <a:buChar char="•"/>
              <a:defRPr/>
            </a:lvl2pPr>
            <a:lvl3pPr indent="-342900" lvl="2" marL="1371600" algn="l">
              <a:lnSpc>
                <a:spcPct val="90000"/>
              </a:lnSpc>
              <a:spcBef>
                <a:spcPts val="542"/>
              </a:spcBef>
              <a:spcAft>
                <a:spcPts val="0"/>
              </a:spcAft>
              <a:buClr>
                <a:schemeClr val="lt1"/>
              </a:buClr>
              <a:buSzPts val="1800"/>
              <a:buChar char="•"/>
              <a:defRPr/>
            </a:lvl3pPr>
            <a:lvl4pPr indent="-342900" lvl="3" marL="1828800" algn="l">
              <a:lnSpc>
                <a:spcPct val="90000"/>
              </a:lnSpc>
              <a:spcBef>
                <a:spcPts val="542"/>
              </a:spcBef>
              <a:spcAft>
                <a:spcPts val="0"/>
              </a:spcAft>
              <a:buClr>
                <a:schemeClr val="lt1"/>
              </a:buClr>
              <a:buSzPts val="1800"/>
              <a:buChar char="•"/>
              <a:defRPr/>
            </a:lvl4pPr>
            <a:lvl5pPr indent="-342900" lvl="4" marL="2286000" algn="l">
              <a:lnSpc>
                <a:spcPct val="90000"/>
              </a:lnSpc>
              <a:spcBef>
                <a:spcPts val="542"/>
              </a:spcBef>
              <a:spcAft>
                <a:spcPts val="0"/>
              </a:spcAft>
              <a:buClr>
                <a:schemeClr val="lt1"/>
              </a:buClr>
              <a:buSzPts val="1800"/>
              <a:buChar char="•"/>
              <a:defRPr/>
            </a:lvl5pPr>
            <a:lvl6pPr indent="-342900" lvl="5" marL="2743200" algn="l">
              <a:lnSpc>
                <a:spcPct val="90000"/>
              </a:lnSpc>
              <a:spcBef>
                <a:spcPts val="542"/>
              </a:spcBef>
              <a:spcAft>
                <a:spcPts val="0"/>
              </a:spcAft>
              <a:buClr>
                <a:schemeClr val="lt1"/>
              </a:buClr>
              <a:buSzPts val="1800"/>
              <a:buChar char="•"/>
              <a:defRPr/>
            </a:lvl6pPr>
            <a:lvl7pPr indent="-342900" lvl="6" marL="3200400" algn="l">
              <a:lnSpc>
                <a:spcPct val="90000"/>
              </a:lnSpc>
              <a:spcBef>
                <a:spcPts val="542"/>
              </a:spcBef>
              <a:spcAft>
                <a:spcPts val="0"/>
              </a:spcAft>
              <a:buClr>
                <a:schemeClr val="lt1"/>
              </a:buClr>
              <a:buSzPts val="1800"/>
              <a:buChar char="•"/>
              <a:defRPr/>
            </a:lvl7pPr>
            <a:lvl8pPr indent="-342900" lvl="7" marL="3657600" algn="l">
              <a:lnSpc>
                <a:spcPct val="90000"/>
              </a:lnSpc>
              <a:spcBef>
                <a:spcPts val="542"/>
              </a:spcBef>
              <a:spcAft>
                <a:spcPts val="0"/>
              </a:spcAft>
              <a:buClr>
                <a:schemeClr val="lt1"/>
              </a:buClr>
              <a:buSzPts val="1800"/>
              <a:buChar char="•"/>
              <a:defRPr/>
            </a:lvl8pPr>
            <a:lvl9pPr indent="-342900" lvl="8" marL="4114800" algn="l">
              <a:lnSpc>
                <a:spcPct val="90000"/>
              </a:lnSpc>
              <a:spcBef>
                <a:spcPts val="542"/>
              </a:spcBef>
              <a:spcAft>
                <a:spcPts val="0"/>
              </a:spcAft>
              <a:buClr>
                <a:schemeClr val="lt1"/>
              </a:buClr>
              <a:buSzPts val="1800"/>
              <a:buChar char="•"/>
              <a:defRPr/>
            </a:lvl9pPr>
          </a:lstStyle>
          <a:p/>
        </p:txBody>
      </p:sp>
      <p:sp>
        <p:nvSpPr>
          <p:cNvPr id="66" name="Google Shape;66;p42"/>
          <p:cNvSpPr txBox="1"/>
          <p:nvPr/>
        </p:nvSpPr>
        <p:spPr>
          <a:xfrm>
            <a:off x="5008889" y="1993407"/>
            <a:ext cx="4959626"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rgbClr val="EC694A"/>
                </a:solidFill>
                <a:latin typeface="Century Gothic"/>
                <a:ea typeface="Century Gothic"/>
                <a:cs typeface="Century Gothic"/>
                <a:sym typeface="Century Gothic"/>
              </a:rPr>
              <a:t>Resources required </a:t>
            </a:r>
            <a:endParaRPr/>
          </a:p>
        </p:txBody>
      </p:sp>
      <p:sp>
        <p:nvSpPr>
          <p:cNvPr id="67" name="Google Shape;67;p42"/>
          <p:cNvSpPr txBox="1"/>
          <p:nvPr/>
        </p:nvSpPr>
        <p:spPr>
          <a:xfrm>
            <a:off x="5008889" y="744975"/>
            <a:ext cx="4518025" cy="1176476"/>
          </a:xfrm>
          <a:prstGeom prst="rect">
            <a:avLst/>
          </a:prstGeom>
          <a:noFill/>
          <a:ln>
            <a:noFill/>
          </a:ln>
        </p:spPr>
        <p:txBody>
          <a:bodyPr anchorCtr="0" anchor="t" bIns="45700" lIns="91425" spcFirstLastPara="1" rIns="91425" wrap="square" tIns="45700">
            <a:spAutoFit/>
          </a:bodyPr>
          <a:lstStyle/>
          <a:p>
            <a:pPr indent="0" lvl="0" marL="0" marR="0" rtl="0" algn="l">
              <a:lnSpc>
                <a:spcPct val="133333"/>
              </a:lnSpc>
              <a:spcBef>
                <a:spcPts val="0"/>
              </a:spcBef>
              <a:spcAft>
                <a:spcPts val="0"/>
              </a:spcAft>
              <a:buClr>
                <a:srgbClr val="EC694A"/>
              </a:buClr>
              <a:buSzPts val="2400"/>
              <a:buFont typeface="Century Gothic"/>
              <a:buNone/>
            </a:pPr>
            <a:r>
              <a:rPr b="1" lang="en-US" sz="2400">
                <a:solidFill>
                  <a:srgbClr val="EC694A"/>
                </a:solidFill>
                <a:latin typeface="Century Gothic"/>
                <a:ea typeface="Century Gothic"/>
                <a:cs typeface="Century Gothic"/>
                <a:sym typeface="Century Gothic"/>
              </a:rPr>
              <a:t>Duration </a:t>
            </a:r>
            <a:endParaRPr/>
          </a:p>
          <a:p>
            <a:pPr indent="0" lvl="0" marL="0" marR="0" rtl="0" algn="l">
              <a:lnSpc>
                <a:spcPct val="150000"/>
              </a:lnSpc>
              <a:spcBef>
                <a:spcPts val="700"/>
              </a:spcBef>
              <a:spcAft>
                <a:spcPts val="0"/>
              </a:spcAft>
              <a:buClr>
                <a:schemeClr val="lt1"/>
              </a:buClr>
              <a:buSzPts val="1600"/>
              <a:buFont typeface="Century Gothic"/>
              <a:buNone/>
            </a:pPr>
            <a:r>
              <a:rPr b="0" lang="en-US" sz="1600">
                <a:solidFill>
                  <a:schemeClr val="lt1"/>
                </a:solidFill>
                <a:latin typeface="Century Gothic"/>
                <a:ea typeface="Century Gothic"/>
                <a:cs typeface="Century Gothic"/>
                <a:sym typeface="Century Gothic"/>
              </a:rPr>
              <a:t>This has been designed to be taught as a </a:t>
            </a:r>
            <a:br>
              <a:rPr b="0" lang="en-US" sz="1600">
                <a:solidFill>
                  <a:schemeClr val="lt1"/>
                </a:solidFill>
                <a:latin typeface="Century Gothic"/>
                <a:ea typeface="Century Gothic"/>
                <a:cs typeface="Century Gothic"/>
                <a:sym typeface="Century Gothic"/>
              </a:rPr>
            </a:br>
            <a:r>
              <a:rPr b="1" lang="en-US" sz="1600">
                <a:solidFill>
                  <a:schemeClr val="lt1"/>
                </a:solidFill>
                <a:latin typeface="Century Gothic"/>
                <a:ea typeface="Century Gothic"/>
                <a:cs typeface="Century Gothic"/>
                <a:sym typeface="Century Gothic"/>
              </a:rPr>
              <a:t>60 minute </a:t>
            </a:r>
            <a:r>
              <a:rPr b="0" lang="en-US" sz="1600">
                <a:solidFill>
                  <a:schemeClr val="lt1"/>
                </a:solidFill>
                <a:latin typeface="Century Gothic"/>
                <a:ea typeface="Century Gothic"/>
                <a:cs typeface="Century Gothic"/>
                <a:sym typeface="Century Gothic"/>
              </a:rPr>
              <a:t>PSHE education lesson.</a:t>
            </a:r>
            <a:endParaRPr/>
          </a:p>
        </p:txBody>
      </p:sp>
      <p:sp>
        <p:nvSpPr>
          <p:cNvPr id="68" name="Google Shape;68;p42"/>
          <p:cNvSpPr txBox="1"/>
          <p:nvPr>
            <p:ph idx="12" type="sldNum"/>
          </p:nvPr>
        </p:nvSpPr>
        <p:spPr>
          <a:xfrm>
            <a:off x="7438086" y="6411310"/>
            <a:ext cx="222885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1083">
                <a:solidFill>
                  <a:schemeClr val="lt1"/>
                </a:solidFill>
                <a:latin typeface="Century Gothic"/>
                <a:ea typeface="Century Gothic"/>
                <a:cs typeface="Century Gothic"/>
                <a:sym typeface="Century Gothic"/>
              </a:defRPr>
            </a:lvl1pPr>
            <a:lvl2pPr indent="0" lvl="1" marL="0" algn="r">
              <a:spcBef>
                <a:spcPts val="0"/>
              </a:spcBef>
              <a:buNone/>
              <a:defRPr sz="1083">
                <a:solidFill>
                  <a:schemeClr val="lt1"/>
                </a:solidFill>
                <a:latin typeface="Century Gothic"/>
                <a:ea typeface="Century Gothic"/>
                <a:cs typeface="Century Gothic"/>
                <a:sym typeface="Century Gothic"/>
              </a:defRPr>
            </a:lvl2pPr>
            <a:lvl3pPr indent="0" lvl="2" marL="0" algn="r">
              <a:spcBef>
                <a:spcPts val="0"/>
              </a:spcBef>
              <a:buNone/>
              <a:defRPr sz="1083">
                <a:solidFill>
                  <a:schemeClr val="lt1"/>
                </a:solidFill>
                <a:latin typeface="Century Gothic"/>
                <a:ea typeface="Century Gothic"/>
                <a:cs typeface="Century Gothic"/>
                <a:sym typeface="Century Gothic"/>
              </a:defRPr>
            </a:lvl3pPr>
            <a:lvl4pPr indent="0" lvl="3" marL="0" algn="r">
              <a:spcBef>
                <a:spcPts val="0"/>
              </a:spcBef>
              <a:buNone/>
              <a:defRPr sz="1083">
                <a:solidFill>
                  <a:schemeClr val="lt1"/>
                </a:solidFill>
                <a:latin typeface="Century Gothic"/>
                <a:ea typeface="Century Gothic"/>
                <a:cs typeface="Century Gothic"/>
                <a:sym typeface="Century Gothic"/>
              </a:defRPr>
            </a:lvl4pPr>
            <a:lvl5pPr indent="0" lvl="4" marL="0" algn="r">
              <a:spcBef>
                <a:spcPts val="0"/>
              </a:spcBef>
              <a:buNone/>
              <a:defRPr sz="1083">
                <a:solidFill>
                  <a:schemeClr val="lt1"/>
                </a:solidFill>
                <a:latin typeface="Century Gothic"/>
                <a:ea typeface="Century Gothic"/>
                <a:cs typeface="Century Gothic"/>
                <a:sym typeface="Century Gothic"/>
              </a:defRPr>
            </a:lvl5pPr>
            <a:lvl6pPr indent="0" lvl="5" marL="0" algn="r">
              <a:spcBef>
                <a:spcPts val="0"/>
              </a:spcBef>
              <a:buNone/>
              <a:defRPr sz="1083">
                <a:solidFill>
                  <a:schemeClr val="lt1"/>
                </a:solidFill>
                <a:latin typeface="Century Gothic"/>
                <a:ea typeface="Century Gothic"/>
                <a:cs typeface="Century Gothic"/>
                <a:sym typeface="Century Gothic"/>
              </a:defRPr>
            </a:lvl6pPr>
            <a:lvl7pPr indent="0" lvl="6" marL="0" algn="r">
              <a:spcBef>
                <a:spcPts val="0"/>
              </a:spcBef>
              <a:buNone/>
              <a:defRPr sz="1083">
                <a:solidFill>
                  <a:schemeClr val="lt1"/>
                </a:solidFill>
                <a:latin typeface="Century Gothic"/>
                <a:ea typeface="Century Gothic"/>
                <a:cs typeface="Century Gothic"/>
                <a:sym typeface="Century Gothic"/>
              </a:defRPr>
            </a:lvl7pPr>
            <a:lvl8pPr indent="0" lvl="7" marL="0" algn="r">
              <a:spcBef>
                <a:spcPts val="0"/>
              </a:spcBef>
              <a:buNone/>
              <a:defRPr sz="1083">
                <a:solidFill>
                  <a:schemeClr val="lt1"/>
                </a:solidFill>
                <a:latin typeface="Century Gothic"/>
                <a:ea typeface="Century Gothic"/>
                <a:cs typeface="Century Gothic"/>
                <a:sym typeface="Century Gothic"/>
              </a:defRPr>
            </a:lvl8pPr>
            <a:lvl9pPr indent="0" lvl="8" marL="0" algn="r">
              <a:spcBef>
                <a:spcPts val="0"/>
              </a:spcBef>
              <a:buNone/>
              <a:defRPr sz="1083">
                <a:solidFill>
                  <a:schemeClr val="lt1"/>
                </a:solidFill>
                <a:latin typeface="Century Gothic"/>
                <a:ea typeface="Century Gothic"/>
                <a:cs typeface="Century Gothic"/>
                <a:sym typeface="Century Gothic"/>
              </a:defRPr>
            </a:lvl9pPr>
          </a:lstStyle>
          <a:p>
            <a:pPr indent="0" lvl="0" marL="0" rtl="0" algn="r">
              <a:spcBef>
                <a:spcPts val="0"/>
              </a:spcBef>
              <a:spcAft>
                <a:spcPts val="0"/>
              </a:spcAft>
              <a:buNone/>
            </a:pPr>
            <a:r>
              <a:rPr lang="en-US"/>
              <a:t>© PSHE Association 2024</a:t>
            </a:r>
            <a:endParaRPr/>
          </a:p>
        </p:txBody>
      </p:sp>
      <p:pic>
        <p:nvPicPr>
          <p:cNvPr descr="A close-up of a logo&#10;&#10;Description automatically generated" id="69" name="Google Shape;69;p42"/>
          <p:cNvPicPr preferRelativeResize="0"/>
          <p:nvPr/>
        </p:nvPicPr>
        <p:blipFill rotWithShape="1">
          <a:blip r:embed="rId2">
            <a:alphaModFix/>
          </a:blip>
          <a:srcRect b="0" l="0" r="0" t="0"/>
          <a:stretch/>
        </p:blipFill>
        <p:spPr>
          <a:xfrm>
            <a:off x="8091328" y="349230"/>
            <a:ext cx="1479392" cy="301845"/>
          </a:xfrm>
          <a:prstGeom prst="rect">
            <a:avLst/>
          </a:prstGeom>
          <a:noFill/>
          <a:ln>
            <a:noFill/>
          </a:ln>
        </p:spPr>
      </p:pic>
      <p:sp>
        <p:nvSpPr>
          <p:cNvPr id="70" name="Google Shape;70;p42"/>
          <p:cNvSpPr txBox="1"/>
          <p:nvPr/>
        </p:nvSpPr>
        <p:spPr>
          <a:xfrm>
            <a:off x="239605" y="6450755"/>
            <a:ext cx="6195917" cy="2616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050">
                <a:solidFill>
                  <a:schemeClr val="lt1"/>
                </a:solidFill>
                <a:latin typeface="Century Gothic"/>
                <a:ea typeface="Century Gothic"/>
                <a:cs typeface="Century Gothic"/>
                <a:sym typeface="Century Gothic"/>
              </a:rPr>
              <a:t>Teacher slide</a:t>
            </a:r>
            <a:endParaRPr/>
          </a:p>
        </p:txBody>
      </p:sp>
      <p:sp>
        <p:nvSpPr>
          <p:cNvPr id="71" name="Google Shape;71;p42"/>
          <p:cNvSpPr txBox="1"/>
          <p:nvPr/>
        </p:nvSpPr>
        <p:spPr>
          <a:xfrm>
            <a:off x="222307" y="742917"/>
            <a:ext cx="4518025" cy="5241756"/>
          </a:xfrm>
          <a:prstGeom prst="rect">
            <a:avLst/>
          </a:prstGeom>
          <a:noFill/>
          <a:ln>
            <a:noFill/>
          </a:ln>
        </p:spPr>
        <p:txBody>
          <a:bodyPr anchorCtr="0" anchor="t" bIns="45700" lIns="91425" spcFirstLastPara="1" rIns="91425" wrap="square" tIns="45700">
            <a:spAutoFit/>
          </a:bodyPr>
          <a:lstStyle/>
          <a:p>
            <a:pPr indent="0" lvl="0" marL="0" marR="0" rtl="0" algn="l">
              <a:lnSpc>
                <a:spcPct val="133333"/>
              </a:lnSpc>
              <a:spcBef>
                <a:spcPts val="0"/>
              </a:spcBef>
              <a:spcAft>
                <a:spcPts val="0"/>
              </a:spcAft>
              <a:buNone/>
            </a:pPr>
            <a:r>
              <a:rPr b="1" lang="en-US" sz="2400">
                <a:solidFill>
                  <a:schemeClr val="accent2"/>
                </a:solidFill>
                <a:latin typeface="Century Gothic"/>
                <a:ea typeface="Century Gothic"/>
                <a:cs typeface="Century Gothic"/>
                <a:sym typeface="Century Gothic"/>
              </a:rPr>
              <a:t>Climate for learning</a:t>
            </a:r>
            <a:endParaRPr/>
          </a:p>
          <a:p>
            <a:pPr indent="0" lvl="0" marL="0" marR="0" rtl="0" algn="l">
              <a:lnSpc>
                <a:spcPct val="150000"/>
              </a:lnSpc>
              <a:spcBef>
                <a:spcPts val="700"/>
              </a:spcBef>
              <a:spcAft>
                <a:spcPts val="0"/>
              </a:spcAft>
              <a:buClr>
                <a:schemeClr val="lt1"/>
              </a:buClr>
              <a:buSzPts val="1600"/>
              <a:buFont typeface="Century Gothic"/>
              <a:buNone/>
            </a:pPr>
            <a:r>
              <a:rPr lang="en-US" sz="1600">
                <a:solidFill>
                  <a:schemeClr val="lt1"/>
                </a:solidFill>
                <a:latin typeface="Century Gothic"/>
                <a:ea typeface="Century Gothic"/>
                <a:cs typeface="Century Gothic"/>
                <a:sym typeface="Century Gothic"/>
              </a:rPr>
              <a:t>Make sure you have read the accompanying teacher guidance notes before teaching this lesson. These include relevant subject knowledge and guidance on establishing a safe classroom environment, including sharing ground rules, the limits of confidentiality, approaching the topic sensitively and handling questions effectively. </a:t>
            </a:r>
            <a:endParaRPr/>
          </a:p>
          <a:p>
            <a:pPr indent="0" lvl="0" marL="0" marR="0" rtl="0" algn="l">
              <a:lnSpc>
                <a:spcPct val="100000"/>
              </a:lnSpc>
              <a:spcBef>
                <a:spcPts val="1500"/>
              </a:spcBef>
              <a:spcAft>
                <a:spcPts val="0"/>
              </a:spcAft>
              <a:buClr>
                <a:srgbClr val="EC694A"/>
              </a:buClr>
              <a:buSzPts val="2400"/>
              <a:buFont typeface="Century Gothic"/>
              <a:buNone/>
            </a:pPr>
            <a:r>
              <a:rPr b="1" lang="en-US" sz="2400">
                <a:solidFill>
                  <a:srgbClr val="EC694A"/>
                </a:solidFill>
                <a:latin typeface="Century Gothic"/>
                <a:ea typeface="Century Gothic"/>
                <a:cs typeface="Century Gothic"/>
                <a:sym typeface="Century Gothic"/>
              </a:rPr>
              <a:t>Further guidance</a:t>
            </a:r>
            <a:endParaRPr/>
          </a:p>
          <a:p>
            <a:pPr indent="0" lvl="0" marL="0" marR="0" rtl="0" algn="l">
              <a:lnSpc>
                <a:spcPct val="150000"/>
              </a:lnSpc>
              <a:spcBef>
                <a:spcPts val="700"/>
              </a:spcBef>
              <a:spcAft>
                <a:spcPts val="0"/>
              </a:spcAft>
              <a:buClr>
                <a:schemeClr val="lt1"/>
              </a:buClr>
              <a:buSzPts val="1600"/>
              <a:buFont typeface="Century Gothic"/>
              <a:buNone/>
            </a:pPr>
            <a:r>
              <a:rPr b="0" lang="en-US" sz="1600">
                <a:solidFill>
                  <a:schemeClr val="lt1"/>
                </a:solidFill>
                <a:latin typeface="Century Gothic"/>
                <a:ea typeface="Century Gothic"/>
                <a:cs typeface="Century Gothic"/>
                <a:sym typeface="Century Gothic"/>
              </a:rPr>
              <a:t>Members of the PSHE Association can access our website for further guidance </a:t>
            </a:r>
            <a:br>
              <a:rPr b="0" lang="en-US" sz="1600">
                <a:solidFill>
                  <a:schemeClr val="lt1"/>
                </a:solidFill>
                <a:latin typeface="Century Gothic"/>
                <a:ea typeface="Century Gothic"/>
                <a:cs typeface="Century Gothic"/>
                <a:sym typeface="Century Gothic"/>
              </a:rPr>
            </a:br>
            <a:r>
              <a:rPr b="0" lang="en-US" sz="1600" u="sng">
                <a:solidFill>
                  <a:schemeClr val="lt1"/>
                </a:solidFill>
                <a:latin typeface="Century Gothic"/>
                <a:ea typeface="Century Gothic"/>
                <a:cs typeface="Century Gothic"/>
                <a:sym typeface="Century Gothic"/>
                <a:hlinkClick r:id="rId3">
                  <a:extLst>
                    <a:ext uri="{A12FA001-AC4F-418D-AE19-62706E023703}">
                      <ahyp:hlinkClr val="tx"/>
                    </a:ext>
                  </a:extLst>
                </a:hlinkClick>
              </a:rPr>
              <a:t>www.pshe-association.org.uk/</a:t>
            </a:r>
            <a:endParaRPr b="0" sz="1600">
              <a:solidFill>
                <a:schemeClr val="lt1"/>
              </a:solidFill>
              <a:latin typeface="Century Gothic"/>
              <a:ea typeface="Century Gothic"/>
              <a:cs typeface="Century Gothic"/>
              <a:sym typeface="Century Gothic"/>
            </a:endParaRPr>
          </a:p>
          <a:p>
            <a:pPr indent="0" lvl="0" marL="0" marR="0" rtl="0" algn="l">
              <a:lnSpc>
                <a:spcPct val="150000"/>
              </a:lnSpc>
              <a:spcBef>
                <a:spcPts val="700"/>
              </a:spcBef>
              <a:spcAft>
                <a:spcPts val="0"/>
              </a:spcAft>
              <a:buClr>
                <a:schemeClr val="lt1"/>
              </a:buClr>
              <a:buSzPts val="1600"/>
              <a:buFont typeface="Calibri"/>
              <a:buNone/>
            </a:pPr>
            <a:r>
              <a:t/>
            </a:r>
            <a:endParaRPr sz="1600">
              <a:solidFill>
                <a:schemeClr val="lt1"/>
              </a:solidFill>
              <a:latin typeface="Century Gothic"/>
              <a:ea typeface="Century Gothic"/>
              <a:cs typeface="Century Gothic"/>
              <a:sym typeface="Century Gothic"/>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SF - Lesson title_1">
  <p:cSld name="P/SF - Lesson title_1">
    <p:bg>
      <p:bgPr>
        <a:solidFill>
          <a:schemeClr val="accent2"/>
        </a:solidFill>
      </p:bgPr>
    </p:bg>
    <p:spTree>
      <p:nvGrpSpPr>
        <p:cNvPr id="77" name="Shape 77"/>
        <p:cNvGrpSpPr/>
        <p:nvPr/>
      </p:nvGrpSpPr>
      <p:grpSpPr>
        <a:xfrm>
          <a:off x="0" y="0"/>
          <a:ext cx="0" cy="0"/>
          <a:chOff x="0" y="0"/>
          <a:chExt cx="0" cy="0"/>
        </a:xfrm>
      </p:grpSpPr>
      <p:sp>
        <p:nvSpPr>
          <p:cNvPr id="78" name="Google Shape;78;p33"/>
          <p:cNvSpPr txBox="1"/>
          <p:nvPr/>
        </p:nvSpPr>
        <p:spPr>
          <a:xfrm>
            <a:off x="7239000" y="6408420"/>
            <a:ext cx="184731"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800">
              <a:solidFill>
                <a:schemeClr val="lt1"/>
              </a:solidFill>
              <a:latin typeface="Calibri"/>
              <a:ea typeface="Calibri"/>
              <a:cs typeface="Calibri"/>
              <a:sym typeface="Calibri"/>
            </a:endParaRPr>
          </a:p>
        </p:txBody>
      </p:sp>
      <p:sp>
        <p:nvSpPr>
          <p:cNvPr id="79" name="Google Shape;79;p33"/>
          <p:cNvSpPr txBox="1"/>
          <p:nvPr>
            <p:ph idx="1" type="body"/>
          </p:nvPr>
        </p:nvSpPr>
        <p:spPr>
          <a:xfrm>
            <a:off x="0" y="197801"/>
            <a:ext cx="1859280" cy="498475"/>
          </a:xfrm>
          <a:prstGeom prst="rect">
            <a:avLst/>
          </a:prstGeom>
          <a:solidFill>
            <a:schemeClr val="dk2"/>
          </a:solidFill>
          <a:ln>
            <a:noFill/>
          </a:ln>
        </p:spPr>
        <p:txBody>
          <a:bodyPr anchorCtr="0" anchor="ctr" bIns="45700" lIns="91425" spcFirstLastPara="1" rIns="91425" wrap="square" tIns="45700">
            <a:normAutofit/>
          </a:bodyPr>
          <a:lstStyle>
            <a:lvl1pPr indent="-228600" lvl="0" marL="457200" algn="l">
              <a:lnSpc>
                <a:spcPct val="90000"/>
              </a:lnSpc>
              <a:spcBef>
                <a:spcPts val="1083"/>
              </a:spcBef>
              <a:spcAft>
                <a:spcPts val="0"/>
              </a:spcAft>
              <a:buClr>
                <a:schemeClr val="lt1"/>
              </a:buClr>
              <a:buSzPts val="2400"/>
              <a:buNone/>
              <a:defRPr sz="2400">
                <a:solidFill>
                  <a:schemeClr val="lt1"/>
                </a:solidFill>
                <a:latin typeface="Century Gothic"/>
                <a:ea typeface="Century Gothic"/>
                <a:cs typeface="Century Gothic"/>
                <a:sym typeface="Century Gothic"/>
              </a:defRPr>
            </a:lvl1pPr>
            <a:lvl2pPr indent="-228600" lvl="1" marL="914400" algn="l">
              <a:lnSpc>
                <a:spcPct val="90000"/>
              </a:lnSpc>
              <a:spcBef>
                <a:spcPts val="542"/>
              </a:spcBef>
              <a:spcAft>
                <a:spcPts val="0"/>
              </a:spcAft>
              <a:buClr>
                <a:schemeClr val="lt1"/>
              </a:buClr>
              <a:buSzPts val="2600"/>
              <a:buNone/>
              <a:defRPr/>
            </a:lvl2pPr>
            <a:lvl3pPr indent="-228600" lvl="2" marL="1371600" algn="l">
              <a:lnSpc>
                <a:spcPct val="90000"/>
              </a:lnSpc>
              <a:spcBef>
                <a:spcPts val="542"/>
              </a:spcBef>
              <a:spcAft>
                <a:spcPts val="0"/>
              </a:spcAft>
              <a:buClr>
                <a:schemeClr val="lt1"/>
              </a:buClr>
              <a:buSzPts val="2167"/>
              <a:buNone/>
              <a:defRPr/>
            </a:lvl3pPr>
            <a:lvl4pPr indent="-228600" lvl="3" marL="1828800" algn="l">
              <a:lnSpc>
                <a:spcPct val="90000"/>
              </a:lnSpc>
              <a:spcBef>
                <a:spcPts val="542"/>
              </a:spcBef>
              <a:spcAft>
                <a:spcPts val="0"/>
              </a:spcAft>
              <a:buClr>
                <a:schemeClr val="lt1"/>
              </a:buClr>
              <a:buSzPts val="1950"/>
              <a:buNone/>
              <a:defRPr/>
            </a:lvl4pPr>
            <a:lvl5pPr indent="-228600" lvl="4" marL="2286000" algn="l">
              <a:lnSpc>
                <a:spcPct val="90000"/>
              </a:lnSpc>
              <a:spcBef>
                <a:spcPts val="542"/>
              </a:spcBef>
              <a:spcAft>
                <a:spcPts val="0"/>
              </a:spcAft>
              <a:buClr>
                <a:schemeClr val="lt1"/>
              </a:buClr>
              <a:buSzPts val="1950"/>
              <a:buNone/>
              <a:defRPr/>
            </a:lvl5pPr>
            <a:lvl6pPr indent="-342900" lvl="5" marL="2743200" algn="l">
              <a:lnSpc>
                <a:spcPct val="90000"/>
              </a:lnSpc>
              <a:spcBef>
                <a:spcPts val="542"/>
              </a:spcBef>
              <a:spcAft>
                <a:spcPts val="0"/>
              </a:spcAft>
              <a:buClr>
                <a:schemeClr val="lt1"/>
              </a:buClr>
              <a:buSzPts val="1800"/>
              <a:buChar char="•"/>
              <a:defRPr/>
            </a:lvl6pPr>
            <a:lvl7pPr indent="-342900" lvl="6" marL="3200400" algn="l">
              <a:lnSpc>
                <a:spcPct val="90000"/>
              </a:lnSpc>
              <a:spcBef>
                <a:spcPts val="542"/>
              </a:spcBef>
              <a:spcAft>
                <a:spcPts val="0"/>
              </a:spcAft>
              <a:buClr>
                <a:schemeClr val="lt1"/>
              </a:buClr>
              <a:buSzPts val="1800"/>
              <a:buChar char="•"/>
              <a:defRPr/>
            </a:lvl7pPr>
            <a:lvl8pPr indent="-342900" lvl="7" marL="3657600" algn="l">
              <a:lnSpc>
                <a:spcPct val="90000"/>
              </a:lnSpc>
              <a:spcBef>
                <a:spcPts val="542"/>
              </a:spcBef>
              <a:spcAft>
                <a:spcPts val="0"/>
              </a:spcAft>
              <a:buClr>
                <a:schemeClr val="lt1"/>
              </a:buClr>
              <a:buSzPts val="1800"/>
              <a:buChar char="•"/>
              <a:defRPr/>
            </a:lvl8pPr>
            <a:lvl9pPr indent="-342900" lvl="8" marL="4114800" algn="l">
              <a:lnSpc>
                <a:spcPct val="90000"/>
              </a:lnSpc>
              <a:spcBef>
                <a:spcPts val="542"/>
              </a:spcBef>
              <a:spcAft>
                <a:spcPts val="0"/>
              </a:spcAft>
              <a:buClr>
                <a:schemeClr val="lt1"/>
              </a:buClr>
              <a:buSzPts val="1800"/>
              <a:buChar char="•"/>
              <a:defRPr/>
            </a:lvl9pPr>
          </a:lstStyle>
          <a:p/>
        </p:txBody>
      </p:sp>
      <p:sp>
        <p:nvSpPr>
          <p:cNvPr id="80" name="Google Shape;80;p33"/>
          <p:cNvSpPr txBox="1"/>
          <p:nvPr>
            <p:ph type="title"/>
          </p:nvPr>
        </p:nvSpPr>
        <p:spPr>
          <a:xfrm>
            <a:off x="232082" y="1271142"/>
            <a:ext cx="5151120" cy="1325563"/>
          </a:xfrm>
          <a:prstGeom prst="rect">
            <a:avLst/>
          </a:prstGeom>
          <a:noFill/>
          <a:ln>
            <a:noFill/>
          </a:ln>
        </p:spPr>
        <p:txBody>
          <a:bodyPr anchorCtr="0" anchor="ctr" bIns="45700" lIns="91425" spcFirstLastPara="1" rIns="91425" wrap="square" tIns="45700">
            <a:normAutofit/>
          </a:bodyPr>
          <a:lstStyle>
            <a:lvl1pPr lvl="0" algn="l">
              <a:lnSpc>
                <a:spcPct val="113461"/>
              </a:lnSpc>
              <a:spcBef>
                <a:spcPts val="4200"/>
              </a:spcBef>
              <a:spcAft>
                <a:spcPts val="0"/>
              </a:spcAft>
              <a:buClr>
                <a:schemeClr val="dk1"/>
              </a:buClr>
              <a:buSzPts val="5200"/>
              <a:buFont typeface="Century Gothic"/>
              <a:buNone/>
              <a:defRPr sz="52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1" name="Google Shape;81;p33"/>
          <p:cNvSpPr txBox="1"/>
          <p:nvPr>
            <p:ph idx="12" type="sldNum"/>
          </p:nvPr>
        </p:nvSpPr>
        <p:spPr>
          <a:xfrm>
            <a:off x="7438086" y="6411310"/>
            <a:ext cx="222885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1083">
                <a:solidFill>
                  <a:schemeClr val="lt1"/>
                </a:solidFill>
                <a:latin typeface="Century Gothic"/>
                <a:ea typeface="Century Gothic"/>
                <a:cs typeface="Century Gothic"/>
                <a:sym typeface="Century Gothic"/>
              </a:defRPr>
            </a:lvl1pPr>
            <a:lvl2pPr indent="0" lvl="1" marL="0" algn="r">
              <a:spcBef>
                <a:spcPts val="0"/>
              </a:spcBef>
              <a:buNone/>
              <a:defRPr sz="1083">
                <a:solidFill>
                  <a:schemeClr val="lt1"/>
                </a:solidFill>
                <a:latin typeface="Century Gothic"/>
                <a:ea typeface="Century Gothic"/>
                <a:cs typeface="Century Gothic"/>
                <a:sym typeface="Century Gothic"/>
              </a:defRPr>
            </a:lvl2pPr>
            <a:lvl3pPr indent="0" lvl="2" marL="0" algn="r">
              <a:spcBef>
                <a:spcPts val="0"/>
              </a:spcBef>
              <a:buNone/>
              <a:defRPr sz="1083">
                <a:solidFill>
                  <a:schemeClr val="lt1"/>
                </a:solidFill>
                <a:latin typeface="Century Gothic"/>
                <a:ea typeface="Century Gothic"/>
                <a:cs typeface="Century Gothic"/>
                <a:sym typeface="Century Gothic"/>
              </a:defRPr>
            </a:lvl3pPr>
            <a:lvl4pPr indent="0" lvl="3" marL="0" algn="r">
              <a:spcBef>
                <a:spcPts val="0"/>
              </a:spcBef>
              <a:buNone/>
              <a:defRPr sz="1083">
                <a:solidFill>
                  <a:schemeClr val="lt1"/>
                </a:solidFill>
                <a:latin typeface="Century Gothic"/>
                <a:ea typeface="Century Gothic"/>
                <a:cs typeface="Century Gothic"/>
                <a:sym typeface="Century Gothic"/>
              </a:defRPr>
            </a:lvl4pPr>
            <a:lvl5pPr indent="0" lvl="4" marL="0" algn="r">
              <a:spcBef>
                <a:spcPts val="0"/>
              </a:spcBef>
              <a:buNone/>
              <a:defRPr sz="1083">
                <a:solidFill>
                  <a:schemeClr val="lt1"/>
                </a:solidFill>
                <a:latin typeface="Century Gothic"/>
                <a:ea typeface="Century Gothic"/>
                <a:cs typeface="Century Gothic"/>
                <a:sym typeface="Century Gothic"/>
              </a:defRPr>
            </a:lvl5pPr>
            <a:lvl6pPr indent="0" lvl="5" marL="0" algn="r">
              <a:spcBef>
                <a:spcPts val="0"/>
              </a:spcBef>
              <a:buNone/>
              <a:defRPr sz="1083">
                <a:solidFill>
                  <a:schemeClr val="lt1"/>
                </a:solidFill>
                <a:latin typeface="Century Gothic"/>
                <a:ea typeface="Century Gothic"/>
                <a:cs typeface="Century Gothic"/>
                <a:sym typeface="Century Gothic"/>
              </a:defRPr>
            </a:lvl6pPr>
            <a:lvl7pPr indent="0" lvl="6" marL="0" algn="r">
              <a:spcBef>
                <a:spcPts val="0"/>
              </a:spcBef>
              <a:buNone/>
              <a:defRPr sz="1083">
                <a:solidFill>
                  <a:schemeClr val="lt1"/>
                </a:solidFill>
                <a:latin typeface="Century Gothic"/>
                <a:ea typeface="Century Gothic"/>
                <a:cs typeface="Century Gothic"/>
                <a:sym typeface="Century Gothic"/>
              </a:defRPr>
            </a:lvl7pPr>
            <a:lvl8pPr indent="0" lvl="7" marL="0" algn="r">
              <a:spcBef>
                <a:spcPts val="0"/>
              </a:spcBef>
              <a:buNone/>
              <a:defRPr sz="1083">
                <a:solidFill>
                  <a:schemeClr val="lt1"/>
                </a:solidFill>
                <a:latin typeface="Century Gothic"/>
                <a:ea typeface="Century Gothic"/>
                <a:cs typeface="Century Gothic"/>
                <a:sym typeface="Century Gothic"/>
              </a:defRPr>
            </a:lvl8pPr>
            <a:lvl9pPr indent="0" lvl="8" marL="0" algn="r">
              <a:spcBef>
                <a:spcPts val="0"/>
              </a:spcBef>
              <a:buNone/>
              <a:defRPr sz="1083">
                <a:solidFill>
                  <a:schemeClr val="lt1"/>
                </a:solidFill>
                <a:latin typeface="Century Gothic"/>
                <a:ea typeface="Century Gothic"/>
                <a:cs typeface="Century Gothic"/>
                <a:sym typeface="Century Gothic"/>
              </a:defRPr>
            </a:lvl9pPr>
          </a:lstStyle>
          <a:p>
            <a:pPr indent="0" lvl="0" marL="0" rtl="0" algn="r">
              <a:spcBef>
                <a:spcPts val="0"/>
              </a:spcBef>
              <a:spcAft>
                <a:spcPts val="0"/>
              </a:spcAft>
              <a:buNone/>
            </a:pPr>
            <a:r>
              <a:rPr lang="en-US"/>
              <a:t>© PSHE Association 2024</a:t>
            </a:r>
            <a:endParaRPr/>
          </a:p>
        </p:txBody>
      </p:sp>
      <p:pic>
        <p:nvPicPr>
          <p:cNvPr descr="A close-up of a logo&#10;&#10;Description automatically generated" id="82" name="Google Shape;82;p33"/>
          <p:cNvPicPr preferRelativeResize="0"/>
          <p:nvPr/>
        </p:nvPicPr>
        <p:blipFill rotWithShape="1">
          <a:blip r:embed="rId2">
            <a:alphaModFix/>
          </a:blip>
          <a:srcRect b="0" l="0" r="0" t="0"/>
          <a:stretch/>
        </p:blipFill>
        <p:spPr>
          <a:xfrm>
            <a:off x="8091328" y="349230"/>
            <a:ext cx="1479392" cy="301845"/>
          </a:xfrm>
          <a:prstGeom prst="rect">
            <a:avLst/>
          </a:prstGeom>
          <a:noFill/>
          <a:ln>
            <a:noFill/>
          </a:ln>
        </p:spPr>
      </p:pic>
    </p:spTree>
  </p:cSld>
  <p:clrMapOvr>
    <a:masterClrMapping/>
  </p:clrMapOvr>
  <p:extLst>
    <p:ext uri="{DCECCB84-F9BA-43D5-87BE-67443E8EF086}">
      <p15:sldGuideLst>
        <p15:guide id="1" orient="horz" pos="2160">
          <p15:clr>
            <a:srgbClr val="FBAE40"/>
          </p15:clr>
        </p15:guide>
        <p15:guide id="2" pos="3120">
          <p15:clr>
            <a:srgbClr val="FBAE40"/>
          </p15:clr>
        </p15:guide>
      </p15:sldGuideLst>
    </p:ext>
  </p:extLst>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theme" Target="../theme/theme2.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slideLayout" Target="../slideLayouts/slideLayout10.xml"/><Relationship Id="rId3" Type="http://schemas.openxmlformats.org/officeDocument/2006/relationships/theme" Target="../theme/theme1.xml"/></Relationships>
</file>

<file path=ppt/slideMasters/_rels/slideMaster3.xml.rels><?xml version="1.0" encoding="UTF-8" standalone="yes"?><Relationships xmlns="http://schemas.openxmlformats.org/package/2006/relationships"><Relationship Id="rId20" Type="http://schemas.openxmlformats.org/officeDocument/2006/relationships/slideLayout" Target="../slideLayouts/slideLayout30.xml"/><Relationship Id="rId22" Type="http://schemas.openxmlformats.org/officeDocument/2006/relationships/slideLayout" Target="../slideLayouts/slideLayout32.xml"/><Relationship Id="rId21" Type="http://schemas.openxmlformats.org/officeDocument/2006/relationships/slideLayout" Target="../slideLayouts/slideLayout31.xml"/><Relationship Id="rId24" Type="http://schemas.openxmlformats.org/officeDocument/2006/relationships/slideLayout" Target="../slideLayouts/slideLayout34.xml"/><Relationship Id="rId23" Type="http://schemas.openxmlformats.org/officeDocument/2006/relationships/slideLayout" Target="../slideLayouts/slideLayout33.xml"/><Relationship Id="rId1" Type="http://schemas.openxmlformats.org/officeDocument/2006/relationships/slideLayout" Target="../slideLayouts/slideLayout11.xml"/><Relationship Id="rId2" Type="http://schemas.openxmlformats.org/officeDocument/2006/relationships/slideLayout" Target="../slideLayouts/slideLayout12.xml"/><Relationship Id="rId3" Type="http://schemas.openxmlformats.org/officeDocument/2006/relationships/slideLayout" Target="../slideLayouts/slideLayout13.xml"/><Relationship Id="rId4" Type="http://schemas.openxmlformats.org/officeDocument/2006/relationships/slideLayout" Target="../slideLayouts/slideLayout14.xml"/><Relationship Id="rId9" Type="http://schemas.openxmlformats.org/officeDocument/2006/relationships/slideLayout" Target="../slideLayouts/slideLayout19.xml"/><Relationship Id="rId25" Type="http://schemas.openxmlformats.org/officeDocument/2006/relationships/theme" Target="../theme/theme4.xml"/><Relationship Id="rId5" Type="http://schemas.openxmlformats.org/officeDocument/2006/relationships/slideLayout" Target="../slideLayouts/slideLayout15.xml"/><Relationship Id="rId6" Type="http://schemas.openxmlformats.org/officeDocument/2006/relationships/slideLayout" Target="../slideLayouts/slideLayout16.xml"/><Relationship Id="rId7" Type="http://schemas.openxmlformats.org/officeDocument/2006/relationships/slideLayout" Target="../slideLayouts/slideLayout17.xml"/><Relationship Id="rId8" Type="http://schemas.openxmlformats.org/officeDocument/2006/relationships/slideLayout" Target="../slideLayouts/slideLayout18.xml"/><Relationship Id="rId11" Type="http://schemas.openxmlformats.org/officeDocument/2006/relationships/slideLayout" Target="../slideLayouts/slideLayout21.xml"/><Relationship Id="rId10" Type="http://schemas.openxmlformats.org/officeDocument/2006/relationships/slideLayout" Target="../slideLayouts/slideLayout20.xml"/><Relationship Id="rId13" Type="http://schemas.openxmlformats.org/officeDocument/2006/relationships/slideLayout" Target="../slideLayouts/slideLayout23.xml"/><Relationship Id="rId12" Type="http://schemas.openxmlformats.org/officeDocument/2006/relationships/slideLayout" Target="../slideLayouts/slideLayout22.xml"/><Relationship Id="rId15" Type="http://schemas.openxmlformats.org/officeDocument/2006/relationships/slideLayout" Target="../slideLayouts/slideLayout25.xml"/><Relationship Id="rId14" Type="http://schemas.openxmlformats.org/officeDocument/2006/relationships/slideLayout" Target="../slideLayouts/slideLayout24.xml"/><Relationship Id="rId17" Type="http://schemas.openxmlformats.org/officeDocument/2006/relationships/slideLayout" Target="../slideLayouts/slideLayout27.xml"/><Relationship Id="rId16" Type="http://schemas.openxmlformats.org/officeDocument/2006/relationships/slideLayout" Target="../slideLayouts/slideLayout26.xml"/><Relationship Id="rId19" Type="http://schemas.openxmlformats.org/officeDocument/2006/relationships/slideLayout" Target="../slideLayouts/slideLayout29.xml"/><Relationship Id="rId18"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2"/>
        </a:solidFill>
      </p:bgPr>
    </p:bg>
    <p:spTree>
      <p:nvGrpSpPr>
        <p:cNvPr id="9" name="Shape 9"/>
        <p:cNvGrpSpPr/>
        <p:nvPr/>
      </p:nvGrpSpPr>
      <p:grpSpPr>
        <a:xfrm>
          <a:off x="0" y="0"/>
          <a:ext cx="0" cy="0"/>
          <a:chOff x="0" y="0"/>
          <a:chExt cx="0" cy="0"/>
        </a:xfrm>
      </p:grpSpPr>
      <p:sp>
        <p:nvSpPr>
          <p:cNvPr id="10" name="Google Shape;10;p23"/>
          <p:cNvSpPr txBox="1"/>
          <p:nvPr>
            <p:ph type="title"/>
          </p:nvPr>
        </p:nvSpPr>
        <p:spPr>
          <a:xfrm>
            <a:off x="341207" y="365127"/>
            <a:ext cx="9135533"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lt1"/>
              </a:buClr>
              <a:buSzPts val="3900"/>
              <a:buFont typeface="Century Gothic"/>
              <a:buNone/>
              <a:defRPr b="1" i="0" sz="3900" u="none" cap="none" strike="noStrike">
                <a:solidFill>
                  <a:schemeClr val="lt1"/>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23"/>
          <p:cNvSpPr txBox="1"/>
          <p:nvPr>
            <p:ph idx="1" type="body"/>
          </p:nvPr>
        </p:nvSpPr>
        <p:spPr>
          <a:xfrm>
            <a:off x="341207" y="1825625"/>
            <a:ext cx="9135533" cy="4351338"/>
          </a:xfrm>
          <a:prstGeom prst="rect">
            <a:avLst/>
          </a:prstGeom>
          <a:noFill/>
          <a:ln>
            <a:noFill/>
          </a:ln>
        </p:spPr>
        <p:txBody>
          <a:bodyPr anchorCtr="0" anchor="t" bIns="45700" lIns="91425" spcFirstLastPara="1" rIns="91425" wrap="square" tIns="45700">
            <a:normAutofit/>
          </a:bodyPr>
          <a:lstStyle>
            <a:lvl1pPr indent="-421195" lvl="0" marL="457200" marR="0" rtl="0" algn="l">
              <a:lnSpc>
                <a:spcPct val="90000"/>
              </a:lnSpc>
              <a:spcBef>
                <a:spcPts val="1083"/>
              </a:spcBef>
              <a:spcAft>
                <a:spcPts val="0"/>
              </a:spcAft>
              <a:buClr>
                <a:schemeClr val="lt1"/>
              </a:buClr>
              <a:buSzPts val="3033"/>
              <a:buFont typeface="Arial"/>
              <a:buChar char="•"/>
              <a:defRPr b="0" i="0" sz="3033" u="none" cap="none" strike="noStrike">
                <a:solidFill>
                  <a:schemeClr val="lt1"/>
                </a:solidFill>
                <a:latin typeface="Century Gothic"/>
                <a:ea typeface="Century Gothic"/>
                <a:cs typeface="Century Gothic"/>
                <a:sym typeface="Century Gothic"/>
              </a:defRPr>
            </a:lvl1pPr>
            <a:lvl2pPr indent="-393700" lvl="1" marL="914400" marR="0" rtl="0" algn="l">
              <a:lnSpc>
                <a:spcPct val="90000"/>
              </a:lnSpc>
              <a:spcBef>
                <a:spcPts val="542"/>
              </a:spcBef>
              <a:spcAft>
                <a:spcPts val="0"/>
              </a:spcAft>
              <a:buClr>
                <a:schemeClr val="lt1"/>
              </a:buClr>
              <a:buSzPts val="2600"/>
              <a:buFont typeface="Arial"/>
              <a:buChar char="•"/>
              <a:defRPr b="0" i="0" sz="2600" u="none" cap="none" strike="noStrike">
                <a:solidFill>
                  <a:schemeClr val="lt1"/>
                </a:solidFill>
                <a:latin typeface="Century Gothic"/>
                <a:ea typeface="Century Gothic"/>
                <a:cs typeface="Century Gothic"/>
                <a:sym typeface="Century Gothic"/>
              </a:defRPr>
            </a:lvl2pPr>
            <a:lvl3pPr indent="-366204" lvl="2" marL="1371600" marR="0" rtl="0" algn="l">
              <a:lnSpc>
                <a:spcPct val="90000"/>
              </a:lnSpc>
              <a:spcBef>
                <a:spcPts val="542"/>
              </a:spcBef>
              <a:spcAft>
                <a:spcPts val="0"/>
              </a:spcAft>
              <a:buClr>
                <a:schemeClr val="lt1"/>
              </a:buClr>
              <a:buSzPts val="2167"/>
              <a:buFont typeface="Arial"/>
              <a:buChar char="•"/>
              <a:defRPr b="0" i="0" sz="2167" u="none" cap="none" strike="noStrike">
                <a:solidFill>
                  <a:schemeClr val="lt1"/>
                </a:solidFill>
                <a:latin typeface="Century Gothic"/>
                <a:ea typeface="Century Gothic"/>
                <a:cs typeface="Century Gothic"/>
                <a:sym typeface="Century Gothic"/>
              </a:defRPr>
            </a:lvl3pPr>
            <a:lvl4pPr indent="-352425" lvl="3" marL="1828800" marR="0" rtl="0" algn="l">
              <a:lnSpc>
                <a:spcPct val="90000"/>
              </a:lnSpc>
              <a:spcBef>
                <a:spcPts val="542"/>
              </a:spcBef>
              <a:spcAft>
                <a:spcPts val="0"/>
              </a:spcAft>
              <a:buClr>
                <a:schemeClr val="lt1"/>
              </a:buClr>
              <a:buSzPts val="1950"/>
              <a:buFont typeface="Arial"/>
              <a:buChar char="•"/>
              <a:defRPr b="0" i="0" sz="1950" u="none" cap="none" strike="noStrike">
                <a:solidFill>
                  <a:schemeClr val="lt1"/>
                </a:solidFill>
                <a:latin typeface="Century Gothic"/>
                <a:ea typeface="Century Gothic"/>
                <a:cs typeface="Century Gothic"/>
                <a:sym typeface="Century Gothic"/>
              </a:defRPr>
            </a:lvl4pPr>
            <a:lvl5pPr indent="-352425" lvl="4" marL="2286000" marR="0" rtl="0" algn="l">
              <a:lnSpc>
                <a:spcPct val="90000"/>
              </a:lnSpc>
              <a:spcBef>
                <a:spcPts val="542"/>
              </a:spcBef>
              <a:spcAft>
                <a:spcPts val="0"/>
              </a:spcAft>
              <a:buClr>
                <a:schemeClr val="lt1"/>
              </a:buClr>
              <a:buSzPts val="1950"/>
              <a:buFont typeface="Arial"/>
              <a:buChar char="•"/>
              <a:defRPr b="0" i="0" sz="1950" u="none" cap="none" strike="noStrike">
                <a:solidFill>
                  <a:schemeClr val="lt1"/>
                </a:solidFill>
                <a:latin typeface="Century Gothic"/>
                <a:ea typeface="Century Gothic"/>
                <a:cs typeface="Century Gothic"/>
                <a:sym typeface="Century Gothic"/>
              </a:defRPr>
            </a:lvl5pPr>
            <a:lvl6pPr indent="-352425" lvl="5" marL="2743200" marR="0" rtl="0" algn="l">
              <a:lnSpc>
                <a:spcPct val="90000"/>
              </a:lnSpc>
              <a:spcBef>
                <a:spcPts val="542"/>
              </a:spcBef>
              <a:spcAft>
                <a:spcPts val="0"/>
              </a:spcAft>
              <a:buClr>
                <a:schemeClr val="lt1"/>
              </a:buClr>
              <a:buSzPts val="1950"/>
              <a:buFont typeface="Arial"/>
              <a:buChar char="•"/>
              <a:defRPr b="0" i="0" sz="1950" u="none" cap="none" strike="noStrike">
                <a:solidFill>
                  <a:schemeClr val="lt1"/>
                </a:solidFill>
                <a:latin typeface="Calibri"/>
                <a:ea typeface="Calibri"/>
                <a:cs typeface="Calibri"/>
                <a:sym typeface="Calibri"/>
              </a:defRPr>
            </a:lvl6pPr>
            <a:lvl7pPr indent="-352425" lvl="6" marL="3200400" marR="0" rtl="0" algn="l">
              <a:lnSpc>
                <a:spcPct val="90000"/>
              </a:lnSpc>
              <a:spcBef>
                <a:spcPts val="542"/>
              </a:spcBef>
              <a:spcAft>
                <a:spcPts val="0"/>
              </a:spcAft>
              <a:buClr>
                <a:schemeClr val="lt1"/>
              </a:buClr>
              <a:buSzPts val="1950"/>
              <a:buFont typeface="Arial"/>
              <a:buChar char="•"/>
              <a:defRPr b="0" i="0" sz="1950" u="none" cap="none" strike="noStrike">
                <a:solidFill>
                  <a:schemeClr val="lt1"/>
                </a:solidFill>
                <a:latin typeface="Calibri"/>
                <a:ea typeface="Calibri"/>
                <a:cs typeface="Calibri"/>
                <a:sym typeface="Calibri"/>
              </a:defRPr>
            </a:lvl7pPr>
            <a:lvl8pPr indent="-352425" lvl="7" marL="3657600" marR="0" rtl="0" algn="l">
              <a:lnSpc>
                <a:spcPct val="90000"/>
              </a:lnSpc>
              <a:spcBef>
                <a:spcPts val="542"/>
              </a:spcBef>
              <a:spcAft>
                <a:spcPts val="0"/>
              </a:spcAft>
              <a:buClr>
                <a:schemeClr val="lt1"/>
              </a:buClr>
              <a:buSzPts val="1950"/>
              <a:buFont typeface="Arial"/>
              <a:buChar char="•"/>
              <a:defRPr b="0" i="0" sz="1950" u="none" cap="none" strike="noStrike">
                <a:solidFill>
                  <a:schemeClr val="lt1"/>
                </a:solidFill>
                <a:latin typeface="Calibri"/>
                <a:ea typeface="Calibri"/>
                <a:cs typeface="Calibri"/>
                <a:sym typeface="Calibri"/>
              </a:defRPr>
            </a:lvl8pPr>
            <a:lvl9pPr indent="-352425" lvl="8" marL="4114800" marR="0" rtl="0" algn="l">
              <a:lnSpc>
                <a:spcPct val="90000"/>
              </a:lnSpc>
              <a:spcBef>
                <a:spcPts val="542"/>
              </a:spcBef>
              <a:spcAft>
                <a:spcPts val="0"/>
              </a:spcAft>
              <a:buClr>
                <a:schemeClr val="lt1"/>
              </a:buClr>
              <a:buSzPts val="1950"/>
              <a:buFont typeface="Arial"/>
              <a:buChar char="•"/>
              <a:defRPr b="0" i="0" sz="1950" u="none" cap="none" strike="noStrike">
                <a:solidFill>
                  <a:schemeClr val="lt1"/>
                </a:solidFill>
                <a:latin typeface="Calibri"/>
                <a:ea typeface="Calibri"/>
                <a:cs typeface="Calibri"/>
                <a:sym typeface="Calibri"/>
              </a:defRPr>
            </a:lvl9pPr>
          </a:lstStyle>
          <a:p/>
        </p:txBody>
      </p:sp>
      <p:sp>
        <p:nvSpPr>
          <p:cNvPr id="12" name="Google Shape;12;p23"/>
          <p:cNvSpPr txBox="1"/>
          <p:nvPr>
            <p:ph idx="10" type="dt"/>
          </p:nvPr>
        </p:nvSpPr>
        <p:spPr>
          <a:xfrm>
            <a:off x="341207" y="6356352"/>
            <a:ext cx="222885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083" u="none" cap="none" strike="noStrike">
                <a:solidFill>
                  <a:schemeClr val="lt1"/>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9pPr>
          </a:lstStyle>
          <a:p/>
        </p:txBody>
      </p:sp>
      <p:sp>
        <p:nvSpPr>
          <p:cNvPr id="13" name="Google Shape;13;p23"/>
          <p:cNvSpPr txBox="1"/>
          <p:nvPr>
            <p:ph idx="12" type="sldNum"/>
          </p:nvPr>
        </p:nvSpPr>
        <p:spPr>
          <a:xfrm>
            <a:off x="7438086" y="6411310"/>
            <a:ext cx="222885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083" u="none" cap="none" strike="noStrike">
                <a:solidFill>
                  <a:schemeClr val="lt1"/>
                </a:solidFill>
                <a:latin typeface="Century Gothic"/>
                <a:ea typeface="Century Gothic"/>
                <a:cs typeface="Century Gothic"/>
                <a:sym typeface="Century Gothic"/>
              </a:defRPr>
            </a:lvl1pPr>
            <a:lvl2pPr indent="0" lvl="1" marL="0" marR="0" rtl="0" algn="r">
              <a:spcBef>
                <a:spcPts val="0"/>
              </a:spcBef>
              <a:buNone/>
              <a:defRPr b="0" i="0" sz="1083" u="none" cap="none" strike="noStrike">
                <a:solidFill>
                  <a:schemeClr val="lt1"/>
                </a:solidFill>
                <a:latin typeface="Century Gothic"/>
                <a:ea typeface="Century Gothic"/>
                <a:cs typeface="Century Gothic"/>
                <a:sym typeface="Century Gothic"/>
              </a:defRPr>
            </a:lvl2pPr>
            <a:lvl3pPr indent="0" lvl="2" marL="0" marR="0" rtl="0" algn="r">
              <a:spcBef>
                <a:spcPts val="0"/>
              </a:spcBef>
              <a:buNone/>
              <a:defRPr b="0" i="0" sz="1083" u="none" cap="none" strike="noStrike">
                <a:solidFill>
                  <a:schemeClr val="lt1"/>
                </a:solidFill>
                <a:latin typeface="Century Gothic"/>
                <a:ea typeface="Century Gothic"/>
                <a:cs typeface="Century Gothic"/>
                <a:sym typeface="Century Gothic"/>
              </a:defRPr>
            </a:lvl3pPr>
            <a:lvl4pPr indent="0" lvl="3" marL="0" marR="0" rtl="0" algn="r">
              <a:spcBef>
                <a:spcPts val="0"/>
              </a:spcBef>
              <a:buNone/>
              <a:defRPr b="0" i="0" sz="1083" u="none" cap="none" strike="noStrike">
                <a:solidFill>
                  <a:schemeClr val="lt1"/>
                </a:solidFill>
                <a:latin typeface="Century Gothic"/>
                <a:ea typeface="Century Gothic"/>
                <a:cs typeface="Century Gothic"/>
                <a:sym typeface="Century Gothic"/>
              </a:defRPr>
            </a:lvl4pPr>
            <a:lvl5pPr indent="0" lvl="4" marL="0" marR="0" rtl="0" algn="r">
              <a:spcBef>
                <a:spcPts val="0"/>
              </a:spcBef>
              <a:buNone/>
              <a:defRPr b="0" i="0" sz="1083" u="none" cap="none" strike="noStrike">
                <a:solidFill>
                  <a:schemeClr val="lt1"/>
                </a:solidFill>
                <a:latin typeface="Century Gothic"/>
                <a:ea typeface="Century Gothic"/>
                <a:cs typeface="Century Gothic"/>
                <a:sym typeface="Century Gothic"/>
              </a:defRPr>
            </a:lvl5pPr>
            <a:lvl6pPr indent="0" lvl="5" marL="0" marR="0" rtl="0" algn="r">
              <a:spcBef>
                <a:spcPts val="0"/>
              </a:spcBef>
              <a:buNone/>
              <a:defRPr b="0" i="0" sz="1083" u="none" cap="none" strike="noStrike">
                <a:solidFill>
                  <a:schemeClr val="lt1"/>
                </a:solidFill>
                <a:latin typeface="Century Gothic"/>
                <a:ea typeface="Century Gothic"/>
                <a:cs typeface="Century Gothic"/>
                <a:sym typeface="Century Gothic"/>
              </a:defRPr>
            </a:lvl6pPr>
            <a:lvl7pPr indent="0" lvl="6" marL="0" marR="0" rtl="0" algn="r">
              <a:spcBef>
                <a:spcPts val="0"/>
              </a:spcBef>
              <a:buNone/>
              <a:defRPr b="0" i="0" sz="1083" u="none" cap="none" strike="noStrike">
                <a:solidFill>
                  <a:schemeClr val="lt1"/>
                </a:solidFill>
                <a:latin typeface="Century Gothic"/>
                <a:ea typeface="Century Gothic"/>
                <a:cs typeface="Century Gothic"/>
                <a:sym typeface="Century Gothic"/>
              </a:defRPr>
            </a:lvl7pPr>
            <a:lvl8pPr indent="0" lvl="7" marL="0" marR="0" rtl="0" algn="r">
              <a:spcBef>
                <a:spcPts val="0"/>
              </a:spcBef>
              <a:buNone/>
              <a:defRPr b="0" i="0" sz="1083" u="none" cap="none" strike="noStrike">
                <a:solidFill>
                  <a:schemeClr val="lt1"/>
                </a:solidFill>
                <a:latin typeface="Century Gothic"/>
                <a:ea typeface="Century Gothic"/>
                <a:cs typeface="Century Gothic"/>
                <a:sym typeface="Century Gothic"/>
              </a:defRPr>
            </a:lvl8pPr>
            <a:lvl9pPr indent="0" lvl="8" marL="0" marR="0" rtl="0" algn="r">
              <a:spcBef>
                <a:spcPts val="0"/>
              </a:spcBef>
              <a:buNone/>
              <a:defRPr b="0" i="0" sz="1083" u="none" cap="none" strike="noStrike">
                <a:solidFill>
                  <a:schemeClr val="lt1"/>
                </a:solidFill>
                <a:latin typeface="Century Gothic"/>
                <a:ea typeface="Century Gothic"/>
                <a:cs typeface="Century Gothic"/>
                <a:sym typeface="Century Gothic"/>
              </a:defRPr>
            </a:lvl9pPr>
          </a:lstStyle>
          <a:p>
            <a:pPr indent="0" lvl="0" marL="0" rtl="0" algn="r">
              <a:spcBef>
                <a:spcPts val="0"/>
              </a:spcBef>
              <a:spcAft>
                <a:spcPts val="0"/>
              </a:spcAft>
              <a:buNone/>
            </a:pPr>
            <a:r>
              <a:rPr lang="en-US"/>
              <a:t>© PSHE Association 2024</a:t>
            </a:r>
            <a:endParaRPr sz="1400">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15:clr>
            <a:srgbClr val="F26B43"/>
          </p15:clr>
        </p15:guide>
        <p15:guide id="2" pos="6240">
          <p15:clr>
            <a:srgbClr val="F26B43"/>
          </p15:clr>
        </p15:guide>
        <p15:guide id="3" pos="208">
          <p15:clr>
            <a:srgbClr val="F26B43"/>
          </p15:clr>
        </p15:guide>
        <p15:guide id="4" pos="1008">
          <p15:clr>
            <a:srgbClr val="F26B43"/>
          </p15:clr>
        </p15:guide>
        <p15:guide id="5" pos="1208">
          <p15:clr>
            <a:srgbClr val="F26B43"/>
          </p15:clr>
        </p15:guide>
        <p15:guide id="6" pos="2008">
          <p15:clr>
            <a:srgbClr val="F26B43"/>
          </p15:clr>
        </p15:guide>
        <p15:guide id="7" pos="2216">
          <p15:clr>
            <a:srgbClr val="F26B43"/>
          </p15:clr>
        </p15:guide>
        <p15:guide id="8" pos="3016">
          <p15:clr>
            <a:srgbClr val="F26B43"/>
          </p15:clr>
        </p15:guide>
        <p15:guide id="9" pos="3224">
          <p15:clr>
            <a:srgbClr val="F26B43"/>
          </p15:clr>
        </p15:guide>
        <p15:guide id="10" pos="4024">
          <p15:clr>
            <a:srgbClr val="F26B43"/>
          </p15:clr>
        </p15:guide>
        <p15:guide id="11" pos="4232">
          <p15:clr>
            <a:srgbClr val="F26B43"/>
          </p15:clr>
        </p15:guide>
        <p15:guide id="12" pos="5032">
          <p15:clr>
            <a:srgbClr val="F26B43"/>
          </p15:clr>
        </p15:guide>
        <p15:guide id="13" pos="5232">
          <p15:clr>
            <a:srgbClr val="F26B43"/>
          </p15:clr>
        </p15:guide>
        <p15:guide id="14" pos="6032">
          <p15:clr>
            <a:srgbClr val="F26B43"/>
          </p15:clr>
        </p15:guide>
        <p15:guide id="15" orient="horz">
          <p15:clr>
            <a:srgbClr val="F26B43"/>
          </p15:clr>
        </p15:guide>
        <p15:guide id="16" orient="horz" pos="4320">
          <p15:clr>
            <a:srgbClr val="F26B43"/>
          </p15:clr>
        </p15:guide>
        <p15:guide id="17" orient="horz" pos="208">
          <p15:clr>
            <a:srgbClr val="F26B43"/>
          </p15:clr>
        </p15:guide>
        <p15:guide id="18" orient="horz" pos="688">
          <p15:clr>
            <a:srgbClr val="F26B43"/>
          </p15:clr>
        </p15:guide>
        <p15:guide id="19" orient="horz" pos="888">
          <p15:clr>
            <a:srgbClr val="F26B43"/>
          </p15:clr>
        </p15:guide>
        <p15:guide id="20" orient="horz" pos="1368">
          <p15:clr>
            <a:srgbClr val="F26B43"/>
          </p15:clr>
        </p15:guide>
        <p15:guide id="21" orient="horz" pos="1576">
          <p15:clr>
            <a:srgbClr val="F26B43"/>
          </p15:clr>
        </p15:guide>
        <p15:guide id="22" orient="horz" pos="2056">
          <p15:clr>
            <a:srgbClr val="F26B43"/>
          </p15:clr>
        </p15:guide>
        <p15:guide id="23" orient="horz" pos="2264">
          <p15:clr>
            <a:srgbClr val="F26B43"/>
          </p15:clr>
        </p15:guide>
        <p15:guide id="24" orient="horz" pos="2744">
          <p15:clr>
            <a:srgbClr val="F26B43"/>
          </p15:clr>
        </p15:guide>
        <p15:guide id="25" orient="horz" pos="2952">
          <p15:clr>
            <a:srgbClr val="F26B43"/>
          </p15:clr>
        </p15:guide>
        <p15:guide id="26" orient="horz" pos="3432">
          <p15:clr>
            <a:srgbClr val="F26B43"/>
          </p15:clr>
        </p15:guide>
        <p15:guide id="27" orient="horz" pos="3632">
          <p15:clr>
            <a:srgbClr val="F26B43"/>
          </p15:clr>
        </p15:guide>
        <p15:guide id="28" orient="horz" pos="4112">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72" name="Shape 72"/>
        <p:cNvGrpSpPr/>
        <p:nvPr/>
      </p:nvGrpSpPr>
      <p:grpSpPr>
        <a:xfrm>
          <a:off x="0" y="0"/>
          <a:ext cx="0" cy="0"/>
          <a:chOff x="0" y="0"/>
          <a:chExt cx="0" cy="0"/>
        </a:xfrm>
      </p:grpSpPr>
      <p:sp>
        <p:nvSpPr>
          <p:cNvPr id="73" name="Google Shape;73;p31"/>
          <p:cNvSpPr txBox="1"/>
          <p:nvPr>
            <p:ph type="title"/>
          </p:nvPr>
        </p:nvSpPr>
        <p:spPr>
          <a:xfrm>
            <a:off x="341207" y="365127"/>
            <a:ext cx="9135533"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lt1"/>
              </a:buClr>
              <a:buSzPts val="3900"/>
              <a:buFont typeface="Century Gothic"/>
              <a:buNone/>
              <a:defRPr b="1" i="0" sz="3900" u="none" cap="none" strike="noStrike">
                <a:solidFill>
                  <a:schemeClr val="lt1"/>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4" name="Google Shape;74;p31"/>
          <p:cNvSpPr txBox="1"/>
          <p:nvPr>
            <p:ph idx="1" type="body"/>
          </p:nvPr>
        </p:nvSpPr>
        <p:spPr>
          <a:xfrm>
            <a:off x="341207" y="1825625"/>
            <a:ext cx="9135533" cy="4351338"/>
          </a:xfrm>
          <a:prstGeom prst="rect">
            <a:avLst/>
          </a:prstGeom>
          <a:noFill/>
          <a:ln>
            <a:noFill/>
          </a:ln>
        </p:spPr>
        <p:txBody>
          <a:bodyPr anchorCtr="0" anchor="t" bIns="45700" lIns="91425" spcFirstLastPara="1" rIns="91425" wrap="square" tIns="45700">
            <a:normAutofit/>
          </a:bodyPr>
          <a:lstStyle>
            <a:lvl1pPr indent="-421195" lvl="0" marL="457200" marR="0" rtl="0" algn="l">
              <a:lnSpc>
                <a:spcPct val="90000"/>
              </a:lnSpc>
              <a:spcBef>
                <a:spcPts val="1083"/>
              </a:spcBef>
              <a:spcAft>
                <a:spcPts val="0"/>
              </a:spcAft>
              <a:buClr>
                <a:schemeClr val="lt1"/>
              </a:buClr>
              <a:buSzPts val="3033"/>
              <a:buFont typeface="Arial"/>
              <a:buChar char="•"/>
              <a:defRPr b="0" i="0" sz="3033" u="none" cap="none" strike="noStrike">
                <a:solidFill>
                  <a:schemeClr val="lt1"/>
                </a:solidFill>
                <a:latin typeface="Century Gothic"/>
                <a:ea typeface="Century Gothic"/>
                <a:cs typeface="Century Gothic"/>
                <a:sym typeface="Century Gothic"/>
              </a:defRPr>
            </a:lvl1pPr>
            <a:lvl2pPr indent="-393700" lvl="1" marL="914400" marR="0" rtl="0" algn="l">
              <a:lnSpc>
                <a:spcPct val="90000"/>
              </a:lnSpc>
              <a:spcBef>
                <a:spcPts val="542"/>
              </a:spcBef>
              <a:spcAft>
                <a:spcPts val="0"/>
              </a:spcAft>
              <a:buClr>
                <a:schemeClr val="lt1"/>
              </a:buClr>
              <a:buSzPts val="2600"/>
              <a:buFont typeface="Arial"/>
              <a:buChar char="•"/>
              <a:defRPr b="0" i="0" sz="2600" u="none" cap="none" strike="noStrike">
                <a:solidFill>
                  <a:schemeClr val="lt1"/>
                </a:solidFill>
                <a:latin typeface="Century Gothic"/>
                <a:ea typeface="Century Gothic"/>
                <a:cs typeface="Century Gothic"/>
                <a:sym typeface="Century Gothic"/>
              </a:defRPr>
            </a:lvl2pPr>
            <a:lvl3pPr indent="-366204" lvl="2" marL="1371600" marR="0" rtl="0" algn="l">
              <a:lnSpc>
                <a:spcPct val="90000"/>
              </a:lnSpc>
              <a:spcBef>
                <a:spcPts val="542"/>
              </a:spcBef>
              <a:spcAft>
                <a:spcPts val="0"/>
              </a:spcAft>
              <a:buClr>
                <a:schemeClr val="lt1"/>
              </a:buClr>
              <a:buSzPts val="2167"/>
              <a:buFont typeface="Arial"/>
              <a:buChar char="•"/>
              <a:defRPr b="0" i="0" sz="2167" u="none" cap="none" strike="noStrike">
                <a:solidFill>
                  <a:schemeClr val="lt1"/>
                </a:solidFill>
                <a:latin typeface="Century Gothic"/>
                <a:ea typeface="Century Gothic"/>
                <a:cs typeface="Century Gothic"/>
                <a:sym typeface="Century Gothic"/>
              </a:defRPr>
            </a:lvl3pPr>
            <a:lvl4pPr indent="-352425" lvl="3" marL="1828800" marR="0" rtl="0" algn="l">
              <a:lnSpc>
                <a:spcPct val="90000"/>
              </a:lnSpc>
              <a:spcBef>
                <a:spcPts val="542"/>
              </a:spcBef>
              <a:spcAft>
                <a:spcPts val="0"/>
              </a:spcAft>
              <a:buClr>
                <a:schemeClr val="lt1"/>
              </a:buClr>
              <a:buSzPts val="1950"/>
              <a:buFont typeface="Arial"/>
              <a:buChar char="•"/>
              <a:defRPr b="0" i="0" sz="1950" u="none" cap="none" strike="noStrike">
                <a:solidFill>
                  <a:schemeClr val="lt1"/>
                </a:solidFill>
                <a:latin typeface="Century Gothic"/>
                <a:ea typeface="Century Gothic"/>
                <a:cs typeface="Century Gothic"/>
                <a:sym typeface="Century Gothic"/>
              </a:defRPr>
            </a:lvl4pPr>
            <a:lvl5pPr indent="-352425" lvl="4" marL="2286000" marR="0" rtl="0" algn="l">
              <a:lnSpc>
                <a:spcPct val="90000"/>
              </a:lnSpc>
              <a:spcBef>
                <a:spcPts val="542"/>
              </a:spcBef>
              <a:spcAft>
                <a:spcPts val="0"/>
              </a:spcAft>
              <a:buClr>
                <a:schemeClr val="lt1"/>
              </a:buClr>
              <a:buSzPts val="1950"/>
              <a:buFont typeface="Arial"/>
              <a:buChar char="•"/>
              <a:defRPr b="0" i="0" sz="1950" u="none" cap="none" strike="noStrike">
                <a:solidFill>
                  <a:schemeClr val="lt1"/>
                </a:solidFill>
                <a:latin typeface="Century Gothic"/>
                <a:ea typeface="Century Gothic"/>
                <a:cs typeface="Century Gothic"/>
                <a:sym typeface="Century Gothic"/>
              </a:defRPr>
            </a:lvl5pPr>
            <a:lvl6pPr indent="-352425" lvl="5" marL="2743200" marR="0" rtl="0" algn="l">
              <a:lnSpc>
                <a:spcPct val="90000"/>
              </a:lnSpc>
              <a:spcBef>
                <a:spcPts val="542"/>
              </a:spcBef>
              <a:spcAft>
                <a:spcPts val="0"/>
              </a:spcAft>
              <a:buClr>
                <a:schemeClr val="lt1"/>
              </a:buClr>
              <a:buSzPts val="1950"/>
              <a:buFont typeface="Arial"/>
              <a:buChar char="•"/>
              <a:defRPr b="0" i="0" sz="1950" u="none" cap="none" strike="noStrike">
                <a:solidFill>
                  <a:schemeClr val="lt1"/>
                </a:solidFill>
                <a:latin typeface="Calibri"/>
                <a:ea typeface="Calibri"/>
                <a:cs typeface="Calibri"/>
                <a:sym typeface="Calibri"/>
              </a:defRPr>
            </a:lvl6pPr>
            <a:lvl7pPr indent="-352425" lvl="6" marL="3200400" marR="0" rtl="0" algn="l">
              <a:lnSpc>
                <a:spcPct val="90000"/>
              </a:lnSpc>
              <a:spcBef>
                <a:spcPts val="542"/>
              </a:spcBef>
              <a:spcAft>
                <a:spcPts val="0"/>
              </a:spcAft>
              <a:buClr>
                <a:schemeClr val="lt1"/>
              </a:buClr>
              <a:buSzPts val="1950"/>
              <a:buFont typeface="Arial"/>
              <a:buChar char="•"/>
              <a:defRPr b="0" i="0" sz="1950" u="none" cap="none" strike="noStrike">
                <a:solidFill>
                  <a:schemeClr val="lt1"/>
                </a:solidFill>
                <a:latin typeface="Calibri"/>
                <a:ea typeface="Calibri"/>
                <a:cs typeface="Calibri"/>
                <a:sym typeface="Calibri"/>
              </a:defRPr>
            </a:lvl7pPr>
            <a:lvl8pPr indent="-352425" lvl="7" marL="3657600" marR="0" rtl="0" algn="l">
              <a:lnSpc>
                <a:spcPct val="90000"/>
              </a:lnSpc>
              <a:spcBef>
                <a:spcPts val="542"/>
              </a:spcBef>
              <a:spcAft>
                <a:spcPts val="0"/>
              </a:spcAft>
              <a:buClr>
                <a:schemeClr val="lt1"/>
              </a:buClr>
              <a:buSzPts val="1950"/>
              <a:buFont typeface="Arial"/>
              <a:buChar char="•"/>
              <a:defRPr b="0" i="0" sz="1950" u="none" cap="none" strike="noStrike">
                <a:solidFill>
                  <a:schemeClr val="lt1"/>
                </a:solidFill>
                <a:latin typeface="Calibri"/>
                <a:ea typeface="Calibri"/>
                <a:cs typeface="Calibri"/>
                <a:sym typeface="Calibri"/>
              </a:defRPr>
            </a:lvl8pPr>
            <a:lvl9pPr indent="-352425" lvl="8" marL="4114800" marR="0" rtl="0" algn="l">
              <a:lnSpc>
                <a:spcPct val="90000"/>
              </a:lnSpc>
              <a:spcBef>
                <a:spcPts val="542"/>
              </a:spcBef>
              <a:spcAft>
                <a:spcPts val="0"/>
              </a:spcAft>
              <a:buClr>
                <a:schemeClr val="lt1"/>
              </a:buClr>
              <a:buSzPts val="1950"/>
              <a:buFont typeface="Arial"/>
              <a:buChar char="•"/>
              <a:defRPr b="0" i="0" sz="1950" u="none" cap="none" strike="noStrike">
                <a:solidFill>
                  <a:schemeClr val="lt1"/>
                </a:solidFill>
                <a:latin typeface="Calibri"/>
                <a:ea typeface="Calibri"/>
                <a:cs typeface="Calibri"/>
                <a:sym typeface="Calibri"/>
              </a:defRPr>
            </a:lvl9pPr>
          </a:lstStyle>
          <a:p/>
        </p:txBody>
      </p:sp>
      <p:sp>
        <p:nvSpPr>
          <p:cNvPr id="75" name="Google Shape;75;p31"/>
          <p:cNvSpPr txBox="1"/>
          <p:nvPr>
            <p:ph idx="10" type="dt"/>
          </p:nvPr>
        </p:nvSpPr>
        <p:spPr>
          <a:xfrm>
            <a:off x="341207" y="6356352"/>
            <a:ext cx="222885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083">
                <a:solidFill>
                  <a:schemeClr val="lt1"/>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9pPr>
          </a:lstStyle>
          <a:p/>
        </p:txBody>
      </p:sp>
      <p:sp>
        <p:nvSpPr>
          <p:cNvPr id="76" name="Google Shape;76;p31"/>
          <p:cNvSpPr txBox="1"/>
          <p:nvPr>
            <p:ph idx="12" type="sldNum"/>
          </p:nvPr>
        </p:nvSpPr>
        <p:spPr>
          <a:xfrm>
            <a:off x="7247890" y="6356352"/>
            <a:ext cx="222885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083">
                <a:solidFill>
                  <a:schemeClr val="lt1"/>
                </a:solidFill>
                <a:latin typeface="Century Gothic"/>
                <a:ea typeface="Century Gothic"/>
                <a:cs typeface="Century Gothic"/>
                <a:sym typeface="Century Gothic"/>
              </a:defRPr>
            </a:lvl1pPr>
            <a:lvl2pPr indent="0" lvl="1" marL="0" marR="0" rtl="0" algn="r">
              <a:spcBef>
                <a:spcPts val="0"/>
              </a:spcBef>
              <a:buNone/>
              <a:defRPr sz="1083">
                <a:solidFill>
                  <a:schemeClr val="lt1"/>
                </a:solidFill>
                <a:latin typeface="Century Gothic"/>
                <a:ea typeface="Century Gothic"/>
                <a:cs typeface="Century Gothic"/>
                <a:sym typeface="Century Gothic"/>
              </a:defRPr>
            </a:lvl2pPr>
            <a:lvl3pPr indent="0" lvl="2" marL="0" marR="0" rtl="0" algn="r">
              <a:spcBef>
                <a:spcPts val="0"/>
              </a:spcBef>
              <a:buNone/>
              <a:defRPr sz="1083">
                <a:solidFill>
                  <a:schemeClr val="lt1"/>
                </a:solidFill>
                <a:latin typeface="Century Gothic"/>
                <a:ea typeface="Century Gothic"/>
                <a:cs typeface="Century Gothic"/>
                <a:sym typeface="Century Gothic"/>
              </a:defRPr>
            </a:lvl3pPr>
            <a:lvl4pPr indent="0" lvl="3" marL="0" marR="0" rtl="0" algn="r">
              <a:spcBef>
                <a:spcPts val="0"/>
              </a:spcBef>
              <a:buNone/>
              <a:defRPr sz="1083">
                <a:solidFill>
                  <a:schemeClr val="lt1"/>
                </a:solidFill>
                <a:latin typeface="Century Gothic"/>
                <a:ea typeface="Century Gothic"/>
                <a:cs typeface="Century Gothic"/>
                <a:sym typeface="Century Gothic"/>
              </a:defRPr>
            </a:lvl4pPr>
            <a:lvl5pPr indent="0" lvl="4" marL="0" marR="0" rtl="0" algn="r">
              <a:spcBef>
                <a:spcPts val="0"/>
              </a:spcBef>
              <a:buNone/>
              <a:defRPr sz="1083">
                <a:solidFill>
                  <a:schemeClr val="lt1"/>
                </a:solidFill>
                <a:latin typeface="Century Gothic"/>
                <a:ea typeface="Century Gothic"/>
                <a:cs typeface="Century Gothic"/>
                <a:sym typeface="Century Gothic"/>
              </a:defRPr>
            </a:lvl5pPr>
            <a:lvl6pPr indent="0" lvl="5" marL="0" marR="0" rtl="0" algn="r">
              <a:spcBef>
                <a:spcPts val="0"/>
              </a:spcBef>
              <a:buNone/>
              <a:defRPr sz="1083">
                <a:solidFill>
                  <a:schemeClr val="lt1"/>
                </a:solidFill>
                <a:latin typeface="Century Gothic"/>
                <a:ea typeface="Century Gothic"/>
                <a:cs typeface="Century Gothic"/>
                <a:sym typeface="Century Gothic"/>
              </a:defRPr>
            </a:lvl6pPr>
            <a:lvl7pPr indent="0" lvl="6" marL="0" marR="0" rtl="0" algn="r">
              <a:spcBef>
                <a:spcPts val="0"/>
              </a:spcBef>
              <a:buNone/>
              <a:defRPr sz="1083">
                <a:solidFill>
                  <a:schemeClr val="lt1"/>
                </a:solidFill>
                <a:latin typeface="Century Gothic"/>
                <a:ea typeface="Century Gothic"/>
                <a:cs typeface="Century Gothic"/>
                <a:sym typeface="Century Gothic"/>
              </a:defRPr>
            </a:lvl7pPr>
            <a:lvl8pPr indent="0" lvl="7" marL="0" marR="0" rtl="0" algn="r">
              <a:spcBef>
                <a:spcPts val="0"/>
              </a:spcBef>
              <a:buNone/>
              <a:defRPr sz="1083">
                <a:solidFill>
                  <a:schemeClr val="lt1"/>
                </a:solidFill>
                <a:latin typeface="Century Gothic"/>
                <a:ea typeface="Century Gothic"/>
                <a:cs typeface="Century Gothic"/>
                <a:sym typeface="Century Gothic"/>
              </a:defRPr>
            </a:lvl8pPr>
            <a:lvl9pPr indent="0" lvl="8" marL="0" marR="0" rtl="0" algn="r">
              <a:spcBef>
                <a:spcPts val="0"/>
              </a:spcBef>
              <a:buNone/>
              <a:defRPr sz="1083">
                <a:solidFill>
                  <a:schemeClr val="lt1"/>
                </a:solidFill>
                <a:latin typeface="Century Gothic"/>
                <a:ea typeface="Century Gothic"/>
                <a:cs typeface="Century Gothic"/>
                <a:sym typeface="Century Gothic"/>
              </a:defRPr>
            </a:lvl9pPr>
          </a:lstStyle>
          <a:p>
            <a:pPr indent="0" lvl="0" marL="0" rtl="0" algn="r">
              <a:spcBef>
                <a:spcPts val="0"/>
              </a:spcBef>
              <a:spcAft>
                <a:spcPts val="0"/>
              </a:spcAft>
              <a:buNone/>
            </a:pPr>
            <a:r>
              <a:rPr lang="en-US"/>
              <a:t>© PSHE Association 2024</a:t>
            </a:r>
            <a:endParaRPr sz="1400">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58" r:id="rId1"/>
    <p:sldLayoutId id="2147483659" r:id="rId2"/>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15:clr>
            <a:srgbClr val="2FFF7E"/>
          </p15:clr>
        </p15:guide>
        <p15:guide id="2" pos="6240">
          <p15:clr>
            <a:srgbClr val="2FFF7E"/>
          </p15:clr>
        </p15:guide>
        <p15:guide id="3" pos="204">
          <p15:clr>
            <a:srgbClr val="2FFF7E"/>
          </p15:clr>
        </p15:guide>
        <p15:guide id="4" pos="1005">
          <p15:clr>
            <a:srgbClr val="2FFF7E"/>
          </p15:clr>
        </p15:guide>
        <p15:guide id="5" pos="1210">
          <p15:clr>
            <a:srgbClr val="2FFF7E"/>
          </p15:clr>
        </p15:guide>
        <p15:guide id="6" pos="2011">
          <p15:clr>
            <a:srgbClr val="2FFF7E"/>
          </p15:clr>
        </p15:guide>
        <p15:guide id="7" pos="2216">
          <p15:clr>
            <a:srgbClr val="2FFF7E"/>
          </p15:clr>
        </p15:guide>
        <p15:guide id="8" pos="3017">
          <p15:clr>
            <a:srgbClr val="2FFF7E"/>
          </p15:clr>
        </p15:guide>
        <p15:guide id="9" pos="3222">
          <p15:clr>
            <a:srgbClr val="2FFF7E"/>
          </p15:clr>
        </p15:guide>
        <p15:guide id="10" pos="4023">
          <p15:clr>
            <a:srgbClr val="2FFF7E"/>
          </p15:clr>
        </p15:guide>
        <p15:guide id="11" pos="4228">
          <p15:clr>
            <a:srgbClr val="2FFF7E"/>
          </p15:clr>
        </p15:guide>
        <p15:guide id="12" pos="5029">
          <p15:clr>
            <a:srgbClr val="2FFF7E"/>
          </p15:clr>
        </p15:guide>
        <p15:guide id="13" pos="5234">
          <p15:clr>
            <a:srgbClr val="2FFF7E"/>
          </p15:clr>
        </p15:guide>
        <p15:guide id="14" pos="6035">
          <p15:clr>
            <a:srgbClr val="2FFF7E"/>
          </p15:clr>
        </p15:guide>
        <p15:guide id="15" orient="horz">
          <p15:clr>
            <a:srgbClr val="2FFF7E"/>
          </p15:clr>
        </p15:guide>
        <p15:guide id="16" orient="horz" pos="4320">
          <p15:clr>
            <a:srgbClr val="2FFF7E"/>
          </p15:clr>
        </p15:guide>
        <p15:guide id="17" orient="horz" pos="204">
          <p15:clr>
            <a:srgbClr val="2FFF7E"/>
          </p15:clr>
        </p15:guide>
        <p15:guide id="18" orient="horz" pos="685">
          <p15:clr>
            <a:srgbClr val="2FFF7E"/>
          </p15:clr>
        </p15:guide>
        <p15:guide id="19" orient="horz" pos="890">
          <p15:clr>
            <a:srgbClr val="2FFF7E"/>
          </p15:clr>
        </p15:guide>
        <p15:guide id="20" orient="horz" pos="1371">
          <p15:clr>
            <a:srgbClr val="2FFF7E"/>
          </p15:clr>
        </p15:guide>
        <p15:guide id="21" orient="horz" pos="1576">
          <p15:clr>
            <a:srgbClr val="2FFF7E"/>
          </p15:clr>
        </p15:guide>
        <p15:guide id="22" orient="horz" pos="2057">
          <p15:clr>
            <a:srgbClr val="2FFF7E"/>
          </p15:clr>
        </p15:guide>
        <p15:guide id="23" orient="horz" pos="2262">
          <p15:clr>
            <a:srgbClr val="2FFF7E"/>
          </p15:clr>
        </p15:guide>
        <p15:guide id="24" orient="horz" pos="2743">
          <p15:clr>
            <a:srgbClr val="2FFF7E"/>
          </p15:clr>
        </p15:guide>
        <p15:guide id="25" orient="horz" pos="2948">
          <p15:clr>
            <a:srgbClr val="2FFF7E"/>
          </p15:clr>
        </p15:guide>
        <p15:guide id="26" orient="horz" pos="3429">
          <p15:clr>
            <a:srgbClr val="2FFF7E"/>
          </p15:clr>
        </p15:guide>
        <p15:guide id="27" orient="horz" pos="3634">
          <p15:clr>
            <a:srgbClr val="2FFF7E"/>
          </p15:clr>
        </p15:guide>
        <p15:guide id="28" orient="horz" pos="4115">
          <p15:clr>
            <a:srgbClr val="2FFF7E"/>
          </p15:clr>
        </p15:guide>
      </p15:sldGuideLst>
    </p:ext>
  </p:extLst>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1" name="Shape 91"/>
        <p:cNvGrpSpPr/>
        <p:nvPr/>
      </p:nvGrpSpPr>
      <p:grpSpPr>
        <a:xfrm>
          <a:off x="0" y="0"/>
          <a:ext cx="0" cy="0"/>
          <a:chOff x="0" y="0"/>
          <a:chExt cx="0" cy="0"/>
        </a:xfrm>
      </p:grpSpPr>
      <p:sp>
        <p:nvSpPr>
          <p:cNvPr id="92" name="Google Shape;92;p30"/>
          <p:cNvSpPr txBox="1"/>
          <p:nvPr>
            <p:ph type="title"/>
          </p:nvPr>
        </p:nvSpPr>
        <p:spPr>
          <a:xfrm>
            <a:off x="341207" y="365127"/>
            <a:ext cx="9135533"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3900"/>
              <a:buFont typeface="Century Gothic"/>
              <a:buNone/>
              <a:defRPr b="1" i="0" sz="3900" u="none" cap="none" strike="noStrike">
                <a:solidFill>
                  <a:schemeClr val="dk1"/>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93" name="Google Shape;93;p30"/>
          <p:cNvSpPr txBox="1"/>
          <p:nvPr>
            <p:ph idx="1" type="body"/>
          </p:nvPr>
        </p:nvSpPr>
        <p:spPr>
          <a:xfrm>
            <a:off x="341207" y="1825625"/>
            <a:ext cx="9135533" cy="4351338"/>
          </a:xfrm>
          <a:prstGeom prst="rect">
            <a:avLst/>
          </a:prstGeom>
          <a:noFill/>
          <a:ln>
            <a:noFill/>
          </a:ln>
        </p:spPr>
        <p:txBody>
          <a:bodyPr anchorCtr="0" anchor="t" bIns="45700" lIns="91425" spcFirstLastPara="1" rIns="91425" wrap="square" tIns="45700">
            <a:normAutofit/>
          </a:bodyPr>
          <a:lstStyle>
            <a:lvl1pPr indent="-421195" lvl="0" marL="457200" marR="0" rtl="0" algn="l">
              <a:lnSpc>
                <a:spcPct val="90000"/>
              </a:lnSpc>
              <a:spcBef>
                <a:spcPts val="1083"/>
              </a:spcBef>
              <a:spcAft>
                <a:spcPts val="0"/>
              </a:spcAft>
              <a:buClr>
                <a:schemeClr val="dk1"/>
              </a:buClr>
              <a:buSzPts val="3033"/>
              <a:buFont typeface="Arial"/>
              <a:buChar char="•"/>
              <a:defRPr b="0" i="0" sz="3033" u="none" cap="none" strike="noStrike">
                <a:solidFill>
                  <a:schemeClr val="dk1"/>
                </a:solidFill>
                <a:latin typeface="Century Gothic"/>
                <a:ea typeface="Century Gothic"/>
                <a:cs typeface="Century Gothic"/>
                <a:sym typeface="Century Gothic"/>
              </a:defRPr>
            </a:lvl1pPr>
            <a:lvl2pPr indent="-393700" lvl="1" marL="914400" marR="0" rtl="0" algn="l">
              <a:lnSpc>
                <a:spcPct val="90000"/>
              </a:lnSpc>
              <a:spcBef>
                <a:spcPts val="542"/>
              </a:spcBef>
              <a:spcAft>
                <a:spcPts val="0"/>
              </a:spcAft>
              <a:buClr>
                <a:schemeClr val="dk1"/>
              </a:buClr>
              <a:buSzPts val="2600"/>
              <a:buFont typeface="Arial"/>
              <a:buChar char="•"/>
              <a:defRPr b="0" i="0" sz="2600" u="none" cap="none" strike="noStrike">
                <a:solidFill>
                  <a:schemeClr val="dk1"/>
                </a:solidFill>
                <a:latin typeface="Century Gothic"/>
                <a:ea typeface="Century Gothic"/>
                <a:cs typeface="Century Gothic"/>
                <a:sym typeface="Century Gothic"/>
              </a:defRPr>
            </a:lvl2pPr>
            <a:lvl3pPr indent="-366204" lvl="2" marL="1371600" marR="0" rtl="0" algn="l">
              <a:lnSpc>
                <a:spcPct val="90000"/>
              </a:lnSpc>
              <a:spcBef>
                <a:spcPts val="542"/>
              </a:spcBef>
              <a:spcAft>
                <a:spcPts val="0"/>
              </a:spcAft>
              <a:buClr>
                <a:schemeClr val="dk1"/>
              </a:buClr>
              <a:buSzPts val="2167"/>
              <a:buFont typeface="Arial"/>
              <a:buChar char="•"/>
              <a:defRPr b="0" i="0" sz="2167" u="none" cap="none" strike="noStrike">
                <a:solidFill>
                  <a:schemeClr val="dk1"/>
                </a:solidFill>
                <a:latin typeface="Century Gothic"/>
                <a:ea typeface="Century Gothic"/>
                <a:cs typeface="Century Gothic"/>
                <a:sym typeface="Century Gothic"/>
              </a:defRPr>
            </a:lvl3pPr>
            <a:lvl4pPr indent="-352425" lvl="3" marL="1828800" marR="0" rtl="0" algn="l">
              <a:lnSpc>
                <a:spcPct val="90000"/>
              </a:lnSpc>
              <a:spcBef>
                <a:spcPts val="542"/>
              </a:spcBef>
              <a:spcAft>
                <a:spcPts val="0"/>
              </a:spcAft>
              <a:buClr>
                <a:schemeClr val="dk1"/>
              </a:buClr>
              <a:buSzPts val="1950"/>
              <a:buFont typeface="Arial"/>
              <a:buChar char="•"/>
              <a:defRPr b="0" i="0" sz="1950" u="none" cap="none" strike="noStrike">
                <a:solidFill>
                  <a:schemeClr val="dk1"/>
                </a:solidFill>
                <a:latin typeface="Century Gothic"/>
                <a:ea typeface="Century Gothic"/>
                <a:cs typeface="Century Gothic"/>
                <a:sym typeface="Century Gothic"/>
              </a:defRPr>
            </a:lvl4pPr>
            <a:lvl5pPr indent="-352425" lvl="4" marL="2286000" marR="0" rtl="0" algn="l">
              <a:lnSpc>
                <a:spcPct val="90000"/>
              </a:lnSpc>
              <a:spcBef>
                <a:spcPts val="542"/>
              </a:spcBef>
              <a:spcAft>
                <a:spcPts val="0"/>
              </a:spcAft>
              <a:buClr>
                <a:schemeClr val="dk1"/>
              </a:buClr>
              <a:buSzPts val="1950"/>
              <a:buFont typeface="Arial"/>
              <a:buChar char="•"/>
              <a:defRPr b="0" i="0" sz="1950" u="none" cap="none" strike="noStrike">
                <a:solidFill>
                  <a:schemeClr val="dk1"/>
                </a:solidFill>
                <a:latin typeface="Century Gothic"/>
                <a:ea typeface="Century Gothic"/>
                <a:cs typeface="Century Gothic"/>
                <a:sym typeface="Century Gothic"/>
              </a:defRPr>
            </a:lvl5pPr>
            <a:lvl6pPr indent="-352425" lvl="5" marL="2743200" marR="0" rtl="0" algn="l">
              <a:lnSpc>
                <a:spcPct val="90000"/>
              </a:lnSpc>
              <a:spcBef>
                <a:spcPts val="542"/>
              </a:spcBef>
              <a:spcAft>
                <a:spcPts val="0"/>
              </a:spcAft>
              <a:buClr>
                <a:schemeClr val="dk1"/>
              </a:buClr>
              <a:buSzPts val="1950"/>
              <a:buFont typeface="Arial"/>
              <a:buChar char="•"/>
              <a:defRPr b="0" i="0" sz="1950" u="none" cap="none" strike="noStrike">
                <a:solidFill>
                  <a:schemeClr val="dk1"/>
                </a:solidFill>
                <a:latin typeface="Calibri"/>
                <a:ea typeface="Calibri"/>
                <a:cs typeface="Calibri"/>
                <a:sym typeface="Calibri"/>
              </a:defRPr>
            </a:lvl6pPr>
            <a:lvl7pPr indent="-352425" lvl="6" marL="3200400" marR="0" rtl="0" algn="l">
              <a:lnSpc>
                <a:spcPct val="90000"/>
              </a:lnSpc>
              <a:spcBef>
                <a:spcPts val="542"/>
              </a:spcBef>
              <a:spcAft>
                <a:spcPts val="0"/>
              </a:spcAft>
              <a:buClr>
                <a:schemeClr val="dk1"/>
              </a:buClr>
              <a:buSzPts val="1950"/>
              <a:buFont typeface="Arial"/>
              <a:buChar char="•"/>
              <a:defRPr b="0" i="0" sz="1950" u="none" cap="none" strike="noStrike">
                <a:solidFill>
                  <a:schemeClr val="dk1"/>
                </a:solidFill>
                <a:latin typeface="Calibri"/>
                <a:ea typeface="Calibri"/>
                <a:cs typeface="Calibri"/>
                <a:sym typeface="Calibri"/>
              </a:defRPr>
            </a:lvl7pPr>
            <a:lvl8pPr indent="-352425" lvl="7" marL="3657600" marR="0" rtl="0" algn="l">
              <a:lnSpc>
                <a:spcPct val="90000"/>
              </a:lnSpc>
              <a:spcBef>
                <a:spcPts val="542"/>
              </a:spcBef>
              <a:spcAft>
                <a:spcPts val="0"/>
              </a:spcAft>
              <a:buClr>
                <a:schemeClr val="dk1"/>
              </a:buClr>
              <a:buSzPts val="1950"/>
              <a:buFont typeface="Arial"/>
              <a:buChar char="•"/>
              <a:defRPr b="0" i="0" sz="1950" u="none" cap="none" strike="noStrike">
                <a:solidFill>
                  <a:schemeClr val="dk1"/>
                </a:solidFill>
                <a:latin typeface="Calibri"/>
                <a:ea typeface="Calibri"/>
                <a:cs typeface="Calibri"/>
                <a:sym typeface="Calibri"/>
              </a:defRPr>
            </a:lvl8pPr>
            <a:lvl9pPr indent="-352425" lvl="8" marL="4114800" marR="0" rtl="0" algn="l">
              <a:lnSpc>
                <a:spcPct val="90000"/>
              </a:lnSpc>
              <a:spcBef>
                <a:spcPts val="542"/>
              </a:spcBef>
              <a:spcAft>
                <a:spcPts val="0"/>
              </a:spcAft>
              <a:buClr>
                <a:schemeClr val="dk1"/>
              </a:buClr>
              <a:buSzPts val="1950"/>
              <a:buFont typeface="Arial"/>
              <a:buChar char="•"/>
              <a:defRPr b="0" i="0" sz="1950" u="none" cap="none" strike="noStrike">
                <a:solidFill>
                  <a:schemeClr val="dk1"/>
                </a:solidFill>
                <a:latin typeface="Calibri"/>
                <a:ea typeface="Calibri"/>
                <a:cs typeface="Calibri"/>
                <a:sym typeface="Calibri"/>
              </a:defRPr>
            </a:lvl9pPr>
          </a:lstStyle>
          <a:p/>
        </p:txBody>
      </p:sp>
      <p:sp>
        <p:nvSpPr>
          <p:cNvPr id="94" name="Google Shape;94;p30"/>
          <p:cNvSpPr txBox="1"/>
          <p:nvPr>
            <p:ph idx="10" type="dt"/>
          </p:nvPr>
        </p:nvSpPr>
        <p:spPr>
          <a:xfrm>
            <a:off x="341207" y="6356352"/>
            <a:ext cx="222885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083">
                <a:solidFill>
                  <a:schemeClr val="dk1"/>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5" name="Google Shape;95;p30"/>
          <p:cNvSpPr txBox="1"/>
          <p:nvPr>
            <p:ph idx="12" type="sldNum"/>
          </p:nvPr>
        </p:nvSpPr>
        <p:spPr>
          <a:xfrm>
            <a:off x="7247890" y="6356352"/>
            <a:ext cx="222885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083">
                <a:solidFill>
                  <a:schemeClr val="dk1"/>
                </a:solidFill>
                <a:latin typeface="Century Gothic"/>
                <a:ea typeface="Century Gothic"/>
                <a:cs typeface="Century Gothic"/>
                <a:sym typeface="Century Gothic"/>
              </a:defRPr>
            </a:lvl1pPr>
            <a:lvl2pPr indent="0" lvl="1" marL="0" marR="0" rtl="0" algn="r">
              <a:spcBef>
                <a:spcPts val="0"/>
              </a:spcBef>
              <a:buNone/>
              <a:defRPr sz="1083">
                <a:solidFill>
                  <a:schemeClr val="dk1"/>
                </a:solidFill>
                <a:latin typeface="Century Gothic"/>
                <a:ea typeface="Century Gothic"/>
                <a:cs typeface="Century Gothic"/>
                <a:sym typeface="Century Gothic"/>
              </a:defRPr>
            </a:lvl2pPr>
            <a:lvl3pPr indent="0" lvl="2" marL="0" marR="0" rtl="0" algn="r">
              <a:spcBef>
                <a:spcPts val="0"/>
              </a:spcBef>
              <a:buNone/>
              <a:defRPr sz="1083">
                <a:solidFill>
                  <a:schemeClr val="dk1"/>
                </a:solidFill>
                <a:latin typeface="Century Gothic"/>
                <a:ea typeface="Century Gothic"/>
                <a:cs typeface="Century Gothic"/>
                <a:sym typeface="Century Gothic"/>
              </a:defRPr>
            </a:lvl3pPr>
            <a:lvl4pPr indent="0" lvl="3" marL="0" marR="0" rtl="0" algn="r">
              <a:spcBef>
                <a:spcPts val="0"/>
              </a:spcBef>
              <a:buNone/>
              <a:defRPr sz="1083">
                <a:solidFill>
                  <a:schemeClr val="dk1"/>
                </a:solidFill>
                <a:latin typeface="Century Gothic"/>
                <a:ea typeface="Century Gothic"/>
                <a:cs typeface="Century Gothic"/>
                <a:sym typeface="Century Gothic"/>
              </a:defRPr>
            </a:lvl4pPr>
            <a:lvl5pPr indent="0" lvl="4" marL="0" marR="0" rtl="0" algn="r">
              <a:spcBef>
                <a:spcPts val="0"/>
              </a:spcBef>
              <a:buNone/>
              <a:defRPr sz="1083">
                <a:solidFill>
                  <a:schemeClr val="dk1"/>
                </a:solidFill>
                <a:latin typeface="Century Gothic"/>
                <a:ea typeface="Century Gothic"/>
                <a:cs typeface="Century Gothic"/>
                <a:sym typeface="Century Gothic"/>
              </a:defRPr>
            </a:lvl5pPr>
            <a:lvl6pPr indent="0" lvl="5" marL="0" marR="0" rtl="0" algn="r">
              <a:spcBef>
                <a:spcPts val="0"/>
              </a:spcBef>
              <a:buNone/>
              <a:defRPr sz="1083">
                <a:solidFill>
                  <a:schemeClr val="dk1"/>
                </a:solidFill>
                <a:latin typeface="Century Gothic"/>
                <a:ea typeface="Century Gothic"/>
                <a:cs typeface="Century Gothic"/>
                <a:sym typeface="Century Gothic"/>
              </a:defRPr>
            </a:lvl6pPr>
            <a:lvl7pPr indent="0" lvl="6" marL="0" marR="0" rtl="0" algn="r">
              <a:spcBef>
                <a:spcPts val="0"/>
              </a:spcBef>
              <a:buNone/>
              <a:defRPr sz="1083">
                <a:solidFill>
                  <a:schemeClr val="dk1"/>
                </a:solidFill>
                <a:latin typeface="Century Gothic"/>
                <a:ea typeface="Century Gothic"/>
                <a:cs typeface="Century Gothic"/>
                <a:sym typeface="Century Gothic"/>
              </a:defRPr>
            </a:lvl7pPr>
            <a:lvl8pPr indent="0" lvl="7" marL="0" marR="0" rtl="0" algn="r">
              <a:spcBef>
                <a:spcPts val="0"/>
              </a:spcBef>
              <a:buNone/>
              <a:defRPr sz="1083">
                <a:solidFill>
                  <a:schemeClr val="dk1"/>
                </a:solidFill>
                <a:latin typeface="Century Gothic"/>
                <a:ea typeface="Century Gothic"/>
                <a:cs typeface="Century Gothic"/>
                <a:sym typeface="Century Gothic"/>
              </a:defRPr>
            </a:lvl8pPr>
            <a:lvl9pPr indent="0" lvl="8" marL="0" marR="0" rtl="0" algn="r">
              <a:spcBef>
                <a:spcPts val="0"/>
              </a:spcBef>
              <a:buNone/>
              <a:defRPr sz="1083">
                <a:solidFill>
                  <a:schemeClr val="dk1"/>
                </a:solidFill>
                <a:latin typeface="Century Gothic"/>
                <a:ea typeface="Century Gothic"/>
                <a:cs typeface="Century Gothic"/>
                <a:sym typeface="Century Gothic"/>
              </a:defRPr>
            </a:lvl9pPr>
          </a:lstStyle>
          <a:p>
            <a:pPr indent="0" lvl="0" marL="0" rtl="0" algn="r">
              <a:spcBef>
                <a:spcPts val="0"/>
              </a:spcBef>
              <a:spcAft>
                <a:spcPts val="0"/>
              </a:spcAft>
              <a:buNone/>
            </a:pPr>
            <a:r>
              <a:rPr lang="en-US"/>
              <a:t>© PSHE Association 2024</a:t>
            </a:r>
            <a:endParaRPr sz="1400">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15:clr>
            <a:srgbClr val="2FFF7E"/>
          </p15:clr>
        </p15:guide>
        <p15:guide id="2" pos="6240">
          <p15:clr>
            <a:srgbClr val="2FFF7E"/>
          </p15:clr>
        </p15:guide>
        <p15:guide id="3" pos="204">
          <p15:clr>
            <a:srgbClr val="2FFF7E"/>
          </p15:clr>
        </p15:guide>
        <p15:guide id="4" pos="1005">
          <p15:clr>
            <a:srgbClr val="2FFF7E"/>
          </p15:clr>
        </p15:guide>
        <p15:guide id="5" pos="1210">
          <p15:clr>
            <a:srgbClr val="2FFF7E"/>
          </p15:clr>
        </p15:guide>
        <p15:guide id="6" pos="2011">
          <p15:clr>
            <a:srgbClr val="2FFF7E"/>
          </p15:clr>
        </p15:guide>
        <p15:guide id="7" pos="2216">
          <p15:clr>
            <a:srgbClr val="2FFF7E"/>
          </p15:clr>
        </p15:guide>
        <p15:guide id="8" pos="3017">
          <p15:clr>
            <a:srgbClr val="2FFF7E"/>
          </p15:clr>
        </p15:guide>
        <p15:guide id="9" pos="3222">
          <p15:clr>
            <a:srgbClr val="2FFF7E"/>
          </p15:clr>
        </p15:guide>
        <p15:guide id="10" pos="4023">
          <p15:clr>
            <a:srgbClr val="2FFF7E"/>
          </p15:clr>
        </p15:guide>
        <p15:guide id="11" pos="4228">
          <p15:clr>
            <a:srgbClr val="2FFF7E"/>
          </p15:clr>
        </p15:guide>
        <p15:guide id="12" pos="5029">
          <p15:clr>
            <a:srgbClr val="2FFF7E"/>
          </p15:clr>
        </p15:guide>
        <p15:guide id="13" pos="5234">
          <p15:clr>
            <a:srgbClr val="2FFF7E"/>
          </p15:clr>
        </p15:guide>
        <p15:guide id="14" pos="6035">
          <p15:clr>
            <a:srgbClr val="2FFF7E"/>
          </p15:clr>
        </p15:guide>
        <p15:guide id="15" orient="horz">
          <p15:clr>
            <a:srgbClr val="2FFF7E"/>
          </p15:clr>
        </p15:guide>
        <p15:guide id="16" orient="horz" pos="4320">
          <p15:clr>
            <a:srgbClr val="2FFF7E"/>
          </p15:clr>
        </p15:guide>
        <p15:guide id="17" orient="horz" pos="204">
          <p15:clr>
            <a:srgbClr val="2FFF7E"/>
          </p15:clr>
        </p15:guide>
        <p15:guide id="18" orient="horz" pos="685">
          <p15:clr>
            <a:srgbClr val="2FFF7E"/>
          </p15:clr>
        </p15:guide>
        <p15:guide id="19" orient="horz" pos="890">
          <p15:clr>
            <a:srgbClr val="2FFF7E"/>
          </p15:clr>
        </p15:guide>
        <p15:guide id="20" orient="horz" pos="1371">
          <p15:clr>
            <a:srgbClr val="2FFF7E"/>
          </p15:clr>
        </p15:guide>
        <p15:guide id="21" orient="horz" pos="1576">
          <p15:clr>
            <a:srgbClr val="2FFF7E"/>
          </p15:clr>
        </p15:guide>
        <p15:guide id="22" orient="horz" pos="2057">
          <p15:clr>
            <a:srgbClr val="2FFF7E"/>
          </p15:clr>
        </p15:guide>
        <p15:guide id="23" orient="horz" pos="2262">
          <p15:clr>
            <a:srgbClr val="2FFF7E"/>
          </p15:clr>
        </p15:guide>
        <p15:guide id="24" orient="horz" pos="2743">
          <p15:clr>
            <a:srgbClr val="2FFF7E"/>
          </p15:clr>
        </p15:guide>
        <p15:guide id="25" orient="horz" pos="2948">
          <p15:clr>
            <a:srgbClr val="2FFF7E"/>
          </p15:clr>
        </p15:guide>
        <p15:guide id="26" orient="horz" pos="3429">
          <p15:clr>
            <a:srgbClr val="2FFF7E"/>
          </p15:clr>
        </p15:guide>
        <p15:guide id="27" orient="horz" pos="3634">
          <p15:clr>
            <a:srgbClr val="2FFF7E"/>
          </p15:clr>
        </p15:guide>
        <p15:guide id="28" orient="horz" pos="4115">
          <p15:clr>
            <a:srgbClr val="2FFF7E"/>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3.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xml"/><Relationship Id="rId3" Type="http://schemas.openxmlformats.org/officeDocument/2006/relationships/image" Target="../media/image4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2.xml"/><Relationship Id="rId3" Type="http://schemas.openxmlformats.org/officeDocument/2006/relationships/image" Target="../media/image49.png"/><Relationship Id="rId4" Type="http://schemas.openxmlformats.org/officeDocument/2006/relationships/image" Target="../media/image42.png"/><Relationship Id="rId5" Type="http://schemas.openxmlformats.org/officeDocument/2006/relationships/image" Target="../media/image10.png"/><Relationship Id="rId6" Type="http://schemas.openxmlformats.org/officeDocument/2006/relationships/image" Target="../media/image1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3.xml"/><Relationship Id="rId3" Type="http://schemas.openxmlformats.org/officeDocument/2006/relationships/image" Target="../media/image47.png"/><Relationship Id="rId4" Type="http://schemas.openxmlformats.org/officeDocument/2006/relationships/image" Target="../media/image5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4.xml"/><Relationship Id="rId3" Type="http://schemas.openxmlformats.org/officeDocument/2006/relationships/image" Target="../media/image11.png"/><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5.xml"/><Relationship Id="rId3" Type="http://schemas.openxmlformats.org/officeDocument/2006/relationships/image" Target="../media/image44.png"/><Relationship Id="rId4" Type="http://schemas.openxmlformats.org/officeDocument/2006/relationships/image" Target="../media/image12.png"/><Relationship Id="rId5" Type="http://schemas.openxmlformats.org/officeDocument/2006/relationships/image" Target="../media/image1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6.xml"/><Relationship Id="rId3" Type="http://schemas.openxmlformats.org/officeDocument/2006/relationships/image" Target="../media/image45.png"/><Relationship Id="rId4" Type="http://schemas.openxmlformats.org/officeDocument/2006/relationships/image" Target="../media/image25.png"/><Relationship Id="rId5" Type="http://schemas.openxmlformats.org/officeDocument/2006/relationships/image" Target="../media/image20.png"/><Relationship Id="rId6" Type="http://schemas.openxmlformats.org/officeDocument/2006/relationships/image" Target="../media/image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7.xml"/><Relationship Id="rId3" Type="http://schemas.openxmlformats.org/officeDocument/2006/relationships/image" Target="../media/image19.png"/><Relationship Id="rId4" Type="http://schemas.openxmlformats.org/officeDocument/2006/relationships/image" Target="../media/image21.png"/><Relationship Id="rId9" Type="http://schemas.openxmlformats.org/officeDocument/2006/relationships/image" Target="../media/image22.png"/><Relationship Id="rId5" Type="http://schemas.openxmlformats.org/officeDocument/2006/relationships/image" Target="../media/image27.png"/><Relationship Id="rId6" Type="http://schemas.openxmlformats.org/officeDocument/2006/relationships/image" Target="../media/image24.png"/><Relationship Id="rId7" Type="http://schemas.openxmlformats.org/officeDocument/2006/relationships/image" Target="../media/image23.png"/><Relationship Id="rId8" Type="http://schemas.openxmlformats.org/officeDocument/2006/relationships/image" Target="../media/image2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8.xml"/><Relationship Id="rId3" Type="http://schemas.openxmlformats.org/officeDocument/2006/relationships/image" Target="../media/image28.png"/><Relationship Id="rId4" Type="http://schemas.openxmlformats.org/officeDocument/2006/relationships/image" Target="../media/image38.png"/><Relationship Id="rId5" Type="http://schemas.openxmlformats.org/officeDocument/2006/relationships/image" Target="../media/image34.png"/><Relationship Id="rId6" Type="http://schemas.openxmlformats.org/officeDocument/2006/relationships/image" Target="../media/image3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9.xml"/><Relationship Id="rId3" Type="http://schemas.openxmlformats.org/officeDocument/2006/relationships/image" Target="../media/image35.png"/><Relationship Id="rId4" Type="http://schemas.openxmlformats.org/officeDocument/2006/relationships/image" Target="../media/image37.png"/><Relationship Id="rId5" Type="http://schemas.openxmlformats.org/officeDocument/2006/relationships/image" Target="../media/image40.png"/><Relationship Id="rId6" Type="http://schemas.openxmlformats.org/officeDocument/2006/relationships/image" Target="../media/image31.png"/><Relationship Id="rId7" Type="http://schemas.openxmlformats.org/officeDocument/2006/relationships/image" Target="../media/image3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0.xml"/><Relationship Id="rId3" Type="http://schemas.openxmlformats.org/officeDocument/2006/relationships/image" Target="../media/image4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1.xml"/><Relationship Id="rId3" Type="http://schemas.openxmlformats.org/officeDocument/2006/relationships/image" Target="../media/image50.png"/><Relationship Id="rId4" Type="http://schemas.openxmlformats.org/officeDocument/2006/relationships/image" Target="../media/image4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2.xml"/><Relationship Id="rId3" Type="http://schemas.openxmlformats.org/officeDocument/2006/relationships/image" Target="../media/image5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8.png"/><Relationship Id="rId4" Type="http://schemas.openxmlformats.org/officeDocument/2006/relationships/image" Target="../media/image1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8.xml"/><Relationship Id="rId3" Type="http://schemas.openxmlformats.org/officeDocument/2006/relationships/image" Target="../media/image5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240" name="Shape 240"/>
        <p:cNvGrpSpPr/>
        <p:nvPr/>
      </p:nvGrpSpPr>
      <p:grpSpPr>
        <a:xfrm>
          <a:off x="0" y="0"/>
          <a:ext cx="0" cy="0"/>
          <a:chOff x="0" y="0"/>
          <a:chExt cx="0" cy="0"/>
        </a:xfrm>
      </p:grpSpPr>
      <p:sp>
        <p:nvSpPr>
          <p:cNvPr id="241" name="Google Shape;241;p1"/>
          <p:cNvSpPr txBox="1"/>
          <p:nvPr>
            <p:ph type="title"/>
          </p:nvPr>
        </p:nvSpPr>
        <p:spPr>
          <a:xfrm>
            <a:off x="242359" y="994260"/>
            <a:ext cx="5151120" cy="1325563"/>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lt1"/>
              </a:buClr>
              <a:buSzPct val="100000"/>
              <a:buFont typeface="Century Gothic"/>
              <a:buNone/>
            </a:pPr>
            <a:r>
              <a:rPr lang="en-US"/>
              <a:t>The sleep factor</a:t>
            </a:r>
            <a:endParaRPr/>
          </a:p>
        </p:txBody>
      </p:sp>
      <p:sp>
        <p:nvSpPr>
          <p:cNvPr id="242" name="Google Shape;242;p1"/>
          <p:cNvSpPr txBox="1"/>
          <p:nvPr>
            <p:ph idx="1" type="subTitle"/>
          </p:nvPr>
        </p:nvSpPr>
        <p:spPr>
          <a:xfrm>
            <a:off x="227494" y="3483582"/>
            <a:ext cx="5071113" cy="582035"/>
          </a:xfrm>
          <a:prstGeom prst="rect">
            <a:avLst/>
          </a:prstGeom>
          <a:noFill/>
          <a:ln>
            <a:noFill/>
          </a:ln>
        </p:spPr>
        <p:txBody>
          <a:bodyPr anchorCtr="0" anchor="t" bIns="45700" lIns="91425" spcFirstLastPara="1" rIns="91425" wrap="square" tIns="45700">
            <a:noAutofit/>
          </a:bodyPr>
          <a:lstStyle/>
          <a:p>
            <a:pPr indent="0" lvl="0" marL="0" rtl="0" algn="l">
              <a:lnSpc>
                <a:spcPct val="133333"/>
              </a:lnSpc>
              <a:spcBef>
                <a:spcPts val="0"/>
              </a:spcBef>
              <a:spcAft>
                <a:spcPts val="0"/>
              </a:spcAft>
              <a:buClr>
                <a:schemeClr val="accent2"/>
              </a:buClr>
              <a:buSzPts val="2400"/>
              <a:buNone/>
            </a:pPr>
            <a:r>
              <a:rPr lang="en-US" sz="2400"/>
              <a:t>Ready for sleep </a:t>
            </a:r>
            <a:endParaRPr/>
          </a:p>
          <a:p>
            <a:pPr indent="0" lvl="0" marL="0" rtl="0" algn="l">
              <a:lnSpc>
                <a:spcPct val="133333"/>
              </a:lnSpc>
              <a:spcBef>
                <a:spcPts val="0"/>
              </a:spcBef>
              <a:spcAft>
                <a:spcPts val="0"/>
              </a:spcAft>
              <a:buClr>
                <a:schemeClr val="accent2"/>
              </a:buClr>
              <a:buSzPts val="2400"/>
              <a:buNone/>
            </a:pPr>
            <a:r>
              <a:rPr lang="en-US" sz="2400"/>
              <a:t>KS1</a:t>
            </a:r>
            <a:endParaRPr/>
          </a:p>
        </p:txBody>
      </p:sp>
      <p:sp>
        <p:nvSpPr>
          <p:cNvPr id="243" name="Google Shape;243;p1"/>
          <p:cNvSpPr txBox="1"/>
          <p:nvPr>
            <p:ph idx="12" type="sldNum"/>
          </p:nvPr>
        </p:nvSpPr>
        <p:spPr>
          <a:xfrm>
            <a:off x="7438086" y="6411310"/>
            <a:ext cx="222885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US" sz="1083">
                <a:solidFill>
                  <a:schemeClr val="lt1"/>
                </a:solidFill>
                <a:latin typeface="Century Gothic"/>
                <a:ea typeface="Century Gothic"/>
                <a:cs typeface="Century Gothic"/>
                <a:sym typeface="Century Gothic"/>
              </a:rPr>
              <a:t>© PSHE Association 2024</a:t>
            </a:r>
            <a:endParaRPr/>
          </a:p>
        </p:txBody>
      </p:sp>
      <p:pic>
        <p:nvPicPr>
          <p:cNvPr id="244" name="Google Shape;244;p1"/>
          <p:cNvPicPr preferRelativeResize="0"/>
          <p:nvPr/>
        </p:nvPicPr>
        <p:blipFill rotWithShape="1">
          <a:blip r:embed="rId3">
            <a:alphaModFix/>
          </a:blip>
          <a:srcRect b="1175" l="0" r="0" t="1176"/>
          <a:stretch/>
        </p:blipFill>
        <p:spPr>
          <a:xfrm>
            <a:off x="6750838" y="1412875"/>
            <a:ext cx="2449299" cy="3382670"/>
          </a:xfrm>
          <a:prstGeom prst="rect">
            <a:avLst/>
          </a:prstGeom>
          <a:noFill/>
          <a:ln>
            <a:noFill/>
          </a:ln>
          <a:effectLst>
            <a:outerShdw blurRad="292100" rotWithShape="0" algn="tl" dir="5400000" dist="232131">
              <a:srgbClr val="333333">
                <a:alpha val="71372"/>
              </a:srgbClr>
            </a:outerShdw>
          </a:effectLst>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2" name="Shape 312"/>
        <p:cNvGrpSpPr/>
        <p:nvPr/>
      </p:nvGrpSpPr>
      <p:grpSpPr>
        <a:xfrm>
          <a:off x="0" y="0"/>
          <a:ext cx="0" cy="0"/>
          <a:chOff x="0" y="0"/>
          <a:chExt cx="0" cy="0"/>
        </a:xfrm>
      </p:grpSpPr>
      <p:sp>
        <p:nvSpPr>
          <p:cNvPr id="313" name="Google Shape;313;p10"/>
          <p:cNvSpPr txBox="1"/>
          <p:nvPr>
            <p:ph idx="12" type="sldNum"/>
          </p:nvPr>
        </p:nvSpPr>
        <p:spPr>
          <a:xfrm>
            <a:off x="7438086" y="6411310"/>
            <a:ext cx="222885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US" sz="1083">
                <a:solidFill>
                  <a:schemeClr val="lt1"/>
                </a:solidFill>
                <a:latin typeface="Century Gothic"/>
                <a:ea typeface="Century Gothic"/>
                <a:cs typeface="Century Gothic"/>
                <a:sym typeface="Century Gothic"/>
              </a:rPr>
              <a:t>© PSHE Association 2024</a:t>
            </a:r>
            <a:endParaRPr/>
          </a:p>
        </p:txBody>
      </p:sp>
      <p:sp>
        <p:nvSpPr>
          <p:cNvPr id="314" name="Google Shape;314;p10"/>
          <p:cNvSpPr txBox="1"/>
          <p:nvPr/>
        </p:nvSpPr>
        <p:spPr>
          <a:xfrm>
            <a:off x="4067944" y="1290599"/>
            <a:ext cx="4406022" cy="4650224"/>
          </a:xfrm>
          <a:prstGeom prst="rect">
            <a:avLst/>
          </a:prstGeom>
          <a:noFill/>
          <a:ln>
            <a:noFill/>
          </a:ln>
        </p:spPr>
        <p:txBody>
          <a:bodyPr anchorCtr="0" anchor="t" bIns="45700" lIns="91425" spcFirstLastPara="1" rIns="91425" wrap="square" tIns="45700">
            <a:noAutofit/>
          </a:bodyPr>
          <a:lstStyle/>
          <a:p>
            <a:pPr indent="0" lvl="0" marL="0" marR="0" rtl="0" algn="l">
              <a:lnSpc>
                <a:spcPct val="140000"/>
              </a:lnSpc>
              <a:spcBef>
                <a:spcPts val="0"/>
              </a:spcBef>
              <a:spcAft>
                <a:spcPts val="0"/>
              </a:spcAft>
              <a:buClr>
                <a:schemeClr val="lt1"/>
              </a:buClr>
              <a:buSzPts val="2000"/>
              <a:buFont typeface="Arial"/>
              <a:buNone/>
            </a:pPr>
            <a:r>
              <a:rPr lang="en-US" sz="2000">
                <a:solidFill>
                  <a:schemeClr val="lt1"/>
                </a:solidFill>
                <a:latin typeface="Century Gothic"/>
                <a:ea typeface="Century Gothic"/>
                <a:cs typeface="Century Gothic"/>
                <a:sym typeface="Century Gothic"/>
              </a:rPr>
              <a:t>We will be able to: </a:t>
            </a:r>
            <a:endParaRPr/>
          </a:p>
          <a:p>
            <a:pPr indent="-127000" lvl="0" marL="126000" marR="0" rtl="0" algn="l">
              <a:lnSpc>
                <a:spcPct val="140000"/>
              </a:lnSpc>
              <a:spcBef>
                <a:spcPts val="0"/>
              </a:spcBef>
              <a:spcAft>
                <a:spcPts val="0"/>
              </a:spcAft>
              <a:buClr>
                <a:schemeClr val="lt1"/>
              </a:buClr>
              <a:buSzPts val="2000"/>
              <a:buFont typeface="Arial"/>
              <a:buChar char="•"/>
            </a:pPr>
            <a:r>
              <a:rPr lang="en-US" sz="2000">
                <a:solidFill>
                  <a:schemeClr val="lt1"/>
                </a:solidFill>
                <a:latin typeface="Century Gothic"/>
                <a:ea typeface="Century Gothic"/>
                <a:cs typeface="Century Gothic"/>
                <a:sym typeface="Century Gothic"/>
              </a:rPr>
              <a:t>suggest some reasons why sleep is important </a:t>
            </a:r>
            <a:endParaRPr/>
          </a:p>
          <a:p>
            <a:pPr indent="-127000" lvl="0" marL="126000" marR="0" rtl="0" algn="l">
              <a:lnSpc>
                <a:spcPct val="140000"/>
              </a:lnSpc>
              <a:spcBef>
                <a:spcPts val="1000"/>
              </a:spcBef>
              <a:spcAft>
                <a:spcPts val="0"/>
              </a:spcAft>
              <a:buClr>
                <a:schemeClr val="lt1"/>
              </a:buClr>
              <a:buSzPts val="2000"/>
              <a:buFont typeface="Arial"/>
              <a:buChar char="•"/>
            </a:pPr>
            <a:r>
              <a:rPr lang="en-US" sz="2000">
                <a:solidFill>
                  <a:schemeClr val="lt1"/>
                </a:solidFill>
                <a:latin typeface="Century Gothic"/>
                <a:ea typeface="Century Gothic"/>
                <a:cs typeface="Century Gothic"/>
                <a:sym typeface="Century Gothic"/>
              </a:rPr>
              <a:t>identify things that might stop someone getting to sleep </a:t>
            </a:r>
            <a:endParaRPr/>
          </a:p>
          <a:p>
            <a:pPr indent="-127000" lvl="0" marL="126000" marR="0" rtl="0" algn="l">
              <a:lnSpc>
                <a:spcPct val="140000"/>
              </a:lnSpc>
              <a:spcBef>
                <a:spcPts val="1000"/>
              </a:spcBef>
              <a:spcAft>
                <a:spcPts val="0"/>
              </a:spcAft>
              <a:buClr>
                <a:schemeClr val="lt1"/>
              </a:buClr>
              <a:buSzPts val="2000"/>
              <a:buFont typeface="Arial"/>
              <a:buChar char="•"/>
            </a:pPr>
            <a:r>
              <a:rPr lang="en-US" sz="2000">
                <a:solidFill>
                  <a:schemeClr val="lt1"/>
                </a:solidFill>
                <a:latin typeface="Century Gothic"/>
                <a:ea typeface="Century Gothic"/>
                <a:cs typeface="Century Gothic"/>
                <a:sym typeface="Century Gothic"/>
              </a:rPr>
              <a:t>describe some things that might help someone get to sleep</a:t>
            </a:r>
            <a:endParaRPr/>
          </a:p>
        </p:txBody>
      </p:sp>
      <p:sp>
        <p:nvSpPr>
          <p:cNvPr id="315" name="Google Shape;315;p10"/>
          <p:cNvSpPr txBox="1"/>
          <p:nvPr/>
        </p:nvSpPr>
        <p:spPr>
          <a:xfrm>
            <a:off x="246427" y="1291070"/>
            <a:ext cx="3253518" cy="4937321"/>
          </a:xfrm>
          <a:prstGeom prst="rect">
            <a:avLst/>
          </a:prstGeom>
          <a:noFill/>
          <a:ln>
            <a:noFill/>
          </a:ln>
        </p:spPr>
        <p:txBody>
          <a:bodyPr anchorCtr="0" anchor="t" bIns="45700" lIns="91425" spcFirstLastPara="1" rIns="91425" wrap="square" tIns="45700">
            <a:noAutofit/>
          </a:bodyPr>
          <a:lstStyle/>
          <a:p>
            <a:pPr indent="0" lvl="0" marL="0" marR="0" rtl="0" algn="l">
              <a:lnSpc>
                <a:spcPct val="140000"/>
              </a:lnSpc>
              <a:spcBef>
                <a:spcPts val="0"/>
              </a:spcBef>
              <a:spcAft>
                <a:spcPts val="0"/>
              </a:spcAft>
              <a:buClr>
                <a:schemeClr val="lt1"/>
              </a:buClr>
              <a:buSzPts val="2000"/>
              <a:buFont typeface="Arial"/>
              <a:buNone/>
            </a:pPr>
            <a:r>
              <a:rPr lang="en-US" sz="2000">
                <a:solidFill>
                  <a:schemeClr val="lt1"/>
                </a:solidFill>
                <a:latin typeface="Century Gothic"/>
                <a:ea typeface="Century Gothic"/>
                <a:cs typeface="Century Gothic"/>
                <a:sym typeface="Century Gothic"/>
              </a:rPr>
              <a:t>We are learning about the things that will help us to fall asleep and get a good night’s sleep.</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0" name="Shape 320"/>
        <p:cNvGrpSpPr/>
        <p:nvPr/>
      </p:nvGrpSpPr>
      <p:grpSpPr>
        <a:xfrm>
          <a:off x="0" y="0"/>
          <a:ext cx="0" cy="0"/>
          <a:chOff x="0" y="0"/>
          <a:chExt cx="0" cy="0"/>
        </a:xfrm>
      </p:grpSpPr>
      <p:pic>
        <p:nvPicPr>
          <p:cNvPr descr="A cartoon of a person waving&#10;&#10;Description automatically generated" id="321" name="Google Shape;321;p11"/>
          <p:cNvPicPr preferRelativeResize="0"/>
          <p:nvPr/>
        </p:nvPicPr>
        <p:blipFill rotWithShape="1">
          <a:blip r:embed="rId3">
            <a:alphaModFix/>
          </a:blip>
          <a:srcRect b="40555" l="0" r="0" t="0"/>
          <a:stretch/>
        </p:blipFill>
        <p:spPr>
          <a:xfrm>
            <a:off x="5405127" y="1431917"/>
            <a:ext cx="4268703" cy="5426083"/>
          </a:xfrm>
          <a:prstGeom prst="rect">
            <a:avLst/>
          </a:prstGeom>
          <a:noFill/>
          <a:ln>
            <a:noFill/>
          </a:ln>
        </p:spPr>
      </p:pic>
      <p:sp>
        <p:nvSpPr>
          <p:cNvPr id="322" name="Google Shape;322;p11"/>
          <p:cNvSpPr txBox="1"/>
          <p:nvPr>
            <p:ph type="title"/>
          </p:nvPr>
        </p:nvSpPr>
        <p:spPr>
          <a:xfrm>
            <a:off x="233593" y="543878"/>
            <a:ext cx="6324862" cy="694054"/>
          </a:xfrm>
          <a:prstGeom prst="rect">
            <a:avLst/>
          </a:prstGeom>
          <a:noFill/>
          <a:ln>
            <a:noFill/>
          </a:ln>
        </p:spPr>
        <p:txBody>
          <a:bodyPr anchorCtr="0" anchor="b" bIns="45700" lIns="91425" spcFirstLastPara="1" rIns="91425" wrap="square" tIns="45700">
            <a:noAutofit/>
          </a:bodyPr>
          <a:lstStyle/>
          <a:p>
            <a:pPr indent="0" lvl="0" marL="0" rtl="0" algn="l">
              <a:lnSpc>
                <a:spcPct val="119444"/>
              </a:lnSpc>
              <a:spcBef>
                <a:spcPts val="0"/>
              </a:spcBef>
              <a:spcAft>
                <a:spcPts val="0"/>
              </a:spcAft>
              <a:buClr>
                <a:schemeClr val="dk1"/>
              </a:buClr>
              <a:buSzPts val="3600"/>
              <a:buFont typeface="Century Gothic"/>
              <a:buNone/>
            </a:pPr>
            <a:r>
              <a:rPr lang="en-US"/>
              <a:t>What’s our starting point?</a:t>
            </a:r>
            <a:endParaRPr/>
          </a:p>
        </p:txBody>
      </p:sp>
      <p:sp>
        <p:nvSpPr>
          <p:cNvPr id="323" name="Google Shape;323;p11"/>
          <p:cNvSpPr txBox="1"/>
          <p:nvPr>
            <p:ph idx="12" type="sldNum"/>
          </p:nvPr>
        </p:nvSpPr>
        <p:spPr>
          <a:xfrm>
            <a:off x="7438086" y="6411310"/>
            <a:ext cx="222885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US" sz="1083">
                <a:solidFill>
                  <a:schemeClr val="lt1"/>
                </a:solidFill>
                <a:latin typeface="Century Gothic"/>
                <a:ea typeface="Century Gothic"/>
                <a:cs typeface="Century Gothic"/>
                <a:sym typeface="Century Gothic"/>
              </a:rPr>
              <a:t>© PSHE Association 2024</a:t>
            </a:r>
            <a:endParaRPr/>
          </a:p>
        </p:txBody>
      </p:sp>
      <p:sp>
        <p:nvSpPr>
          <p:cNvPr id="324" name="Google Shape;324;p11"/>
          <p:cNvSpPr txBox="1"/>
          <p:nvPr/>
        </p:nvSpPr>
        <p:spPr>
          <a:xfrm>
            <a:off x="232170" y="1303304"/>
            <a:ext cx="2921988"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2400">
              <a:solidFill>
                <a:schemeClr val="dk1"/>
              </a:solidFill>
              <a:latin typeface="Century Gothic"/>
              <a:ea typeface="Century Gothic"/>
              <a:cs typeface="Century Gothic"/>
              <a:sym typeface="Century Gothic"/>
            </a:endParaRPr>
          </a:p>
        </p:txBody>
      </p:sp>
      <p:sp>
        <p:nvSpPr>
          <p:cNvPr id="325" name="Google Shape;325;p11"/>
          <p:cNvSpPr txBox="1"/>
          <p:nvPr/>
        </p:nvSpPr>
        <p:spPr>
          <a:xfrm>
            <a:off x="-1986455" y="2404241"/>
            <a:ext cx="184731"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26" name="Google Shape;326;p11"/>
          <p:cNvSpPr txBox="1"/>
          <p:nvPr>
            <p:ph idx="1" type="body"/>
          </p:nvPr>
        </p:nvSpPr>
        <p:spPr>
          <a:xfrm>
            <a:off x="230242" y="1312008"/>
            <a:ext cx="3884558" cy="4368246"/>
          </a:xfrm>
          <a:prstGeom prst="rect">
            <a:avLst/>
          </a:prstGeom>
          <a:noFill/>
          <a:ln>
            <a:noFill/>
          </a:ln>
        </p:spPr>
        <p:txBody>
          <a:bodyPr anchorCtr="0" anchor="t" bIns="45700" lIns="91425" spcFirstLastPara="1" rIns="91425" wrap="square" tIns="45700">
            <a:noAutofit/>
          </a:bodyPr>
          <a:lstStyle/>
          <a:p>
            <a:pPr indent="0" lvl="0" marL="0" rtl="0" algn="l">
              <a:lnSpc>
                <a:spcPct val="116666"/>
              </a:lnSpc>
              <a:spcBef>
                <a:spcPts val="0"/>
              </a:spcBef>
              <a:spcAft>
                <a:spcPts val="0"/>
              </a:spcAft>
              <a:buClr>
                <a:schemeClr val="dk1"/>
              </a:buClr>
              <a:buSzPts val="2400"/>
              <a:buNone/>
            </a:pPr>
            <a:r>
              <a:rPr lang="en-US" sz="2400">
                <a:latin typeface="Century Gothic"/>
                <a:ea typeface="Century Gothic"/>
                <a:cs typeface="Century Gothic"/>
                <a:sym typeface="Century Gothic"/>
              </a:rPr>
              <a:t>It is Mia’s bedtime</a:t>
            </a:r>
            <a:endParaRPr b="1" sz="2400"/>
          </a:p>
          <a:p>
            <a:pPr indent="0" lvl="0" marL="0" rtl="0" algn="l">
              <a:lnSpc>
                <a:spcPct val="140000"/>
              </a:lnSpc>
              <a:spcBef>
                <a:spcPts val="3300"/>
              </a:spcBef>
              <a:spcAft>
                <a:spcPts val="0"/>
              </a:spcAft>
              <a:buClr>
                <a:schemeClr val="dk1"/>
              </a:buClr>
              <a:buSzPts val="2000"/>
              <a:buNone/>
            </a:pPr>
            <a:r>
              <a:rPr b="1" lang="en-US"/>
              <a:t>Draw and/or write your ideas:</a:t>
            </a:r>
            <a:endParaRPr/>
          </a:p>
          <a:p>
            <a:pPr indent="-234000" lvl="0" marL="234000" rtl="0" algn="l">
              <a:lnSpc>
                <a:spcPct val="140000"/>
              </a:lnSpc>
              <a:spcBef>
                <a:spcPts val="1100"/>
              </a:spcBef>
              <a:spcAft>
                <a:spcPts val="0"/>
              </a:spcAft>
              <a:buClr>
                <a:schemeClr val="dk1"/>
              </a:buClr>
              <a:buSzPts val="2000"/>
              <a:buFont typeface="Calibri"/>
              <a:buAutoNum type="arabicPeriod"/>
            </a:pPr>
            <a:r>
              <a:rPr lang="en-US"/>
              <a:t>What could Mia do to get ready to sleep?</a:t>
            </a:r>
            <a:endParaRPr/>
          </a:p>
          <a:p>
            <a:pPr indent="-234000" lvl="0" marL="234000" rtl="0" algn="l">
              <a:lnSpc>
                <a:spcPct val="140000"/>
              </a:lnSpc>
              <a:spcBef>
                <a:spcPts val="1100"/>
              </a:spcBef>
              <a:spcAft>
                <a:spcPts val="0"/>
              </a:spcAft>
              <a:buClr>
                <a:schemeClr val="dk1"/>
              </a:buClr>
              <a:buSzPts val="2000"/>
              <a:buFont typeface="Calibri"/>
              <a:buAutoNum type="arabicPeriod"/>
            </a:pPr>
            <a:r>
              <a:rPr lang="en-US"/>
              <a:t>Is there anything that could make it hard for Mia to get to sleep?</a:t>
            </a:r>
            <a:endParaRPr/>
          </a:p>
          <a:p>
            <a:pPr indent="-234000" lvl="0" marL="234000" rtl="0" algn="l">
              <a:lnSpc>
                <a:spcPct val="140000"/>
              </a:lnSpc>
              <a:spcBef>
                <a:spcPts val="1100"/>
              </a:spcBef>
              <a:spcAft>
                <a:spcPts val="0"/>
              </a:spcAft>
              <a:buClr>
                <a:schemeClr val="dk1"/>
              </a:buClr>
              <a:buSzPts val="2000"/>
              <a:buFont typeface="Calibri"/>
              <a:buAutoNum type="arabicPeriod"/>
            </a:pPr>
            <a:r>
              <a:rPr lang="en-US"/>
              <a:t>If she has a good night’s sleep, how will Mia feel the next day?</a:t>
            </a:r>
            <a:endParaRPr/>
          </a:p>
          <a:p>
            <a:pPr indent="0" lvl="0" marL="0" rtl="0" algn="l">
              <a:lnSpc>
                <a:spcPct val="140000"/>
              </a:lnSpc>
              <a:spcBef>
                <a:spcPts val="1100"/>
              </a:spcBef>
              <a:spcAft>
                <a:spcPts val="0"/>
              </a:spcAft>
              <a:buClr>
                <a:schemeClr val="dk1"/>
              </a:buClr>
              <a:buSzPts val="2000"/>
              <a:buNone/>
            </a:pPr>
            <a:r>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1" name="Shape 331"/>
        <p:cNvGrpSpPr/>
        <p:nvPr/>
      </p:nvGrpSpPr>
      <p:grpSpPr>
        <a:xfrm>
          <a:off x="0" y="0"/>
          <a:ext cx="0" cy="0"/>
          <a:chOff x="0" y="0"/>
          <a:chExt cx="0" cy="0"/>
        </a:xfrm>
      </p:grpSpPr>
      <p:grpSp>
        <p:nvGrpSpPr>
          <p:cNvPr id="332" name="Google Shape;332;p12"/>
          <p:cNvGrpSpPr/>
          <p:nvPr/>
        </p:nvGrpSpPr>
        <p:grpSpPr>
          <a:xfrm>
            <a:off x="7423478" y="2501444"/>
            <a:ext cx="2489148" cy="4356556"/>
            <a:chOff x="7423478" y="2501444"/>
            <a:chExt cx="2489148" cy="4356556"/>
          </a:xfrm>
        </p:grpSpPr>
        <p:sp>
          <p:nvSpPr>
            <p:cNvPr id="333" name="Google Shape;333;p12"/>
            <p:cNvSpPr/>
            <p:nvPr/>
          </p:nvSpPr>
          <p:spPr>
            <a:xfrm>
              <a:off x="7434469" y="2501444"/>
              <a:ext cx="2476800" cy="4356555"/>
            </a:xfrm>
            <a:prstGeom prst="rect">
              <a:avLst/>
            </a:prstGeom>
            <a:solidFill>
              <a:srgbClr val="E7F3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334" name="Google Shape;334;p12"/>
            <p:cNvGrpSpPr/>
            <p:nvPr/>
          </p:nvGrpSpPr>
          <p:grpSpPr>
            <a:xfrm>
              <a:off x="7423478" y="2501900"/>
              <a:ext cx="2489148" cy="4356100"/>
              <a:chOff x="7423478" y="2501900"/>
              <a:chExt cx="2489148" cy="4356100"/>
            </a:xfrm>
          </p:grpSpPr>
          <p:pic>
            <p:nvPicPr>
              <p:cNvPr id="335" name="Google Shape;335;p12"/>
              <p:cNvPicPr preferRelativeResize="0"/>
              <p:nvPr/>
            </p:nvPicPr>
            <p:blipFill rotWithShape="1">
              <a:blip r:embed="rId3">
                <a:alphaModFix/>
              </a:blip>
              <a:srcRect b="13691" l="34579" r="36930" t="23300"/>
              <a:stretch/>
            </p:blipFill>
            <p:spPr>
              <a:xfrm>
                <a:off x="7423478" y="2501900"/>
                <a:ext cx="2482522" cy="4356100"/>
              </a:xfrm>
              <a:prstGeom prst="rect">
                <a:avLst/>
              </a:prstGeom>
              <a:noFill/>
              <a:ln>
                <a:noFill/>
              </a:ln>
            </p:spPr>
          </p:pic>
          <p:sp>
            <p:nvSpPr>
              <p:cNvPr id="336" name="Google Shape;336;p12"/>
              <p:cNvSpPr txBox="1"/>
              <p:nvPr/>
            </p:nvSpPr>
            <p:spPr>
              <a:xfrm>
                <a:off x="7434470" y="2695677"/>
                <a:ext cx="2478156" cy="4001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000">
                    <a:solidFill>
                      <a:schemeClr val="lt1"/>
                    </a:solidFill>
                    <a:latin typeface="Century Gothic"/>
                    <a:ea typeface="Century Gothic"/>
                    <a:cs typeface="Century Gothic"/>
                    <a:sym typeface="Century Gothic"/>
                  </a:rPr>
                  <a:t>be ready to learn</a:t>
                </a:r>
                <a:endParaRPr/>
              </a:p>
            </p:txBody>
          </p:sp>
        </p:grpSp>
      </p:grpSp>
      <p:grpSp>
        <p:nvGrpSpPr>
          <p:cNvPr id="337" name="Google Shape;337;p12"/>
          <p:cNvGrpSpPr/>
          <p:nvPr/>
        </p:nvGrpSpPr>
        <p:grpSpPr>
          <a:xfrm>
            <a:off x="2471532" y="2501444"/>
            <a:ext cx="2483423" cy="4356556"/>
            <a:chOff x="2471532" y="2501444"/>
            <a:chExt cx="2483423" cy="4356556"/>
          </a:xfrm>
        </p:grpSpPr>
        <p:sp>
          <p:nvSpPr>
            <p:cNvPr id="338" name="Google Shape;338;p12"/>
            <p:cNvSpPr/>
            <p:nvPr/>
          </p:nvSpPr>
          <p:spPr>
            <a:xfrm>
              <a:off x="2478156" y="2501444"/>
              <a:ext cx="2476799" cy="4356555"/>
            </a:xfrm>
            <a:prstGeom prst="rect">
              <a:avLst/>
            </a:prstGeom>
            <a:solidFill>
              <a:srgbClr val="29908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39" name="Google Shape;339;p12"/>
            <p:cNvSpPr txBox="1"/>
            <p:nvPr/>
          </p:nvSpPr>
          <p:spPr>
            <a:xfrm>
              <a:off x="2471532" y="2695677"/>
              <a:ext cx="2472888" cy="4001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000">
                  <a:solidFill>
                    <a:schemeClr val="lt1"/>
                  </a:solidFill>
                  <a:latin typeface="Century Gothic"/>
                  <a:ea typeface="Century Gothic"/>
                  <a:cs typeface="Century Gothic"/>
                  <a:sym typeface="Century Gothic"/>
                </a:rPr>
                <a:t>feel calm</a:t>
              </a:r>
              <a:endParaRPr/>
            </a:p>
          </p:txBody>
        </p:sp>
        <p:pic>
          <p:nvPicPr>
            <p:cNvPr descr="A purple robe with black stripe&#10;&#10;Description automatically generated" id="340" name="Google Shape;340;p12"/>
            <p:cNvPicPr preferRelativeResize="0"/>
            <p:nvPr/>
          </p:nvPicPr>
          <p:blipFill rotWithShape="1">
            <a:blip r:embed="rId4">
              <a:alphaModFix/>
            </a:blip>
            <a:srcRect b="48878" l="0" r="0" t="-2"/>
            <a:stretch/>
          </p:blipFill>
          <p:spPr>
            <a:xfrm>
              <a:off x="2578804" y="3590925"/>
              <a:ext cx="2224008" cy="3267075"/>
            </a:xfrm>
            <a:prstGeom prst="rect">
              <a:avLst/>
            </a:prstGeom>
            <a:noFill/>
            <a:ln>
              <a:noFill/>
            </a:ln>
          </p:spPr>
        </p:pic>
      </p:grpSp>
      <p:sp>
        <p:nvSpPr>
          <p:cNvPr id="341" name="Google Shape;341;p12"/>
          <p:cNvSpPr txBox="1"/>
          <p:nvPr>
            <p:ph idx="1" type="body"/>
          </p:nvPr>
        </p:nvSpPr>
        <p:spPr>
          <a:xfrm>
            <a:off x="232914" y="1303304"/>
            <a:ext cx="9434021" cy="635855"/>
          </a:xfrm>
          <a:prstGeom prst="rect">
            <a:avLst/>
          </a:prstGeom>
          <a:noFill/>
          <a:ln>
            <a:noFill/>
          </a:ln>
        </p:spPr>
        <p:txBody>
          <a:bodyPr anchorCtr="0" anchor="t" bIns="45700" lIns="91425" spcFirstLastPara="1" rIns="91425" wrap="square" tIns="45700">
            <a:noAutofit/>
          </a:bodyPr>
          <a:lstStyle/>
          <a:p>
            <a:pPr indent="0" lvl="0" marL="0" rtl="0" algn="l">
              <a:lnSpc>
                <a:spcPct val="116666"/>
              </a:lnSpc>
              <a:spcBef>
                <a:spcPts val="0"/>
              </a:spcBef>
              <a:spcAft>
                <a:spcPts val="0"/>
              </a:spcAft>
              <a:buClr>
                <a:schemeClr val="lt1"/>
              </a:buClr>
              <a:buSzPts val="2400"/>
              <a:buNone/>
            </a:pPr>
            <a:r>
              <a:rPr b="1" lang="en-US" sz="2400"/>
              <a:t>If she has a good night’s sleep, how will Mia feel the next day?</a:t>
            </a:r>
            <a:endParaRPr b="1" sz="2400"/>
          </a:p>
          <a:p>
            <a:pPr indent="0" lvl="0" marL="0" rtl="0" algn="l">
              <a:lnSpc>
                <a:spcPct val="116666"/>
              </a:lnSpc>
              <a:spcBef>
                <a:spcPts val="1100"/>
              </a:spcBef>
              <a:spcAft>
                <a:spcPts val="0"/>
              </a:spcAft>
              <a:buClr>
                <a:schemeClr val="lt1"/>
              </a:buClr>
              <a:buSzPts val="2400"/>
              <a:buNone/>
            </a:pPr>
            <a:r>
              <a:t/>
            </a:r>
            <a:endParaRPr b="1" sz="2400"/>
          </a:p>
        </p:txBody>
      </p:sp>
      <p:sp>
        <p:nvSpPr>
          <p:cNvPr id="342" name="Google Shape;342;p12"/>
          <p:cNvSpPr txBox="1"/>
          <p:nvPr>
            <p:ph type="title"/>
          </p:nvPr>
        </p:nvSpPr>
        <p:spPr>
          <a:xfrm>
            <a:off x="233593" y="543878"/>
            <a:ext cx="4881332" cy="694054"/>
          </a:xfrm>
          <a:prstGeom prst="rect">
            <a:avLst/>
          </a:prstGeom>
          <a:noFill/>
          <a:ln>
            <a:noFill/>
          </a:ln>
        </p:spPr>
        <p:txBody>
          <a:bodyPr anchorCtr="0" anchor="b" bIns="45700" lIns="91425" spcFirstLastPara="1" rIns="91425" wrap="square" tIns="45700">
            <a:noAutofit/>
          </a:bodyPr>
          <a:lstStyle/>
          <a:p>
            <a:pPr indent="0" lvl="0" marL="0" rtl="0" algn="l">
              <a:lnSpc>
                <a:spcPct val="119444"/>
              </a:lnSpc>
              <a:spcBef>
                <a:spcPts val="0"/>
              </a:spcBef>
              <a:spcAft>
                <a:spcPts val="0"/>
              </a:spcAft>
              <a:buClr>
                <a:schemeClr val="lt1"/>
              </a:buClr>
              <a:buSzPts val="3600"/>
              <a:buFont typeface="Century Gothic"/>
              <a:buNone/>
            </a:pPr>
            <a:r>
              <a:rPr lang="en-US"/>
              <a:t>Why we sleep</a:t>
            </a:r>
            <a:endParaRPr/>
          </a:p>
        </p:txBody>
      </p:sp>
      <p:sp>
        <p:nvSpPr>
          <p:cNvPr id="343" name="Google Shape;343;p12"/>
          <p:cNvSpPr txBox="1"/>
          <p:nvPr>
            <p:ph idx="12" type="sldNum"/>
          </p:nvPr>
        </p:nvSpPr>
        <p:spPr>
          <a:xfrm>
            <a:off x="7438086" y="6411310"/>
            <a:ext cx="222885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US"/>
              <a:t>© PSHE Association 2024</a:t>
            </a:r>
            <a:endParaRPr/>
          </a:p>
        </p:txBody>
      </p:sp>
      <p:sp>
        <p:nvSpPr>
          <p:cNvPr id="344" name="Google Shape;344;p12"/>
          <p:cNvSpPr txBox="1"/>
          <p:nvPr/>
        </p:nvSpPr>
        <p:spPr>
          <a:xfrm>
            <a:off x="232915" y="1841434"/>
            <a:ext cx="4882010" cy="635855"/>
          </a:xfrm>
          <a:prstGeom prst="rect">
            <a:avLst/>
          </a:prstGeom>
          <a:noFill/>
          <a:ln>
            <a:noFill/>
          </a:ln>
        </p:spPr>
        <p:txBody>
          <a:bodyPr anchorCtr="0" anchor="t" bIns="45700" lIns="91425" spcFirstLastPara="1" rIns="91425" wrap="square" tIns="45700">
            <a:normAutofit/>
          </a:bodyPr>
          <a:lstStyle/>
          <a:p>
            <a:pPr indent="0" lvl="0" marL="0" marR="0" rtl="0" algn="l">
              <a:lnSpc>
                <a:spcPct val="140000"/>
              </a:lnSpc>
              <a:spcBef>
                <a:spcPts val="0"/>
              </a:spcBef>
              <a:spcAft>
                <a:spcPts val="0"/>
              </a:spcAft>
              <a:buClr>
                <a:schemeClr val="lt1"/>
              </a:buClr>
              <a:buSzPts val="2000"/>
              <a:buFont typeface="Arial"/>
              <a:buNone/>
            </a:pPr>
            <a:r>
              <a:rPr lang="en-US" sz="2000">
                <a:solidFill>
                  <a:schemeClr val="lt1"/>
                </a:solidFill>
                <a:latin typeface="Century Gothic"/>
                <a:ea typeface="Century Gothic"/>
                <a:cs typeface="Century Gothic"/>
                <a:sym typeface="Century Gothic"/>
              </a:rPr>
              <a:t>A good night’s sleep will help Mia to…</a:t>
            </a:r>
            <a:endParaRPr/>
          </a:p>
          <a:p>
            <a:pPr indent="0" lvl="0" marL="0" marR="0" rtl="0" algn="l">
              <a:lnSpc>
                <a:spcPct val="140000"/>
              </a:lnSpc>
              <a:spcBef>
                <a:spcPts val="1100"/>
              </a:spcBef>
              <a:spcAft>
                <a:spcPts val="0"/>
              </a:spcAft>
              <a:buClr>
                <a:schemeClr val="lt1"/>
              </a:buClr>
              <a:buSzPts val="2000"/>
              <a:buFont typeface="Arial"/>
              <a:buNone/>
            </a:pPr>
            <a:r>
              <a:t/>
            </a:r>
            <a:endParaRPr sz="2000">
              <a:solidFill>
                <a:schemeClr val="lt1"/>
              </a:solidFill>
              <a:latin typeface="Century Gothic"/>
              <a:ea typeface="Century Gothic"/>
              <a:cs typeface="Century Gothic"/>
              <a:sym typeface="Century Gothic"/>
            </a:endParaRPr>
          </a:p>
        </p:txBody>
      </p:sp>
      <p:grpSp>
        <p:nvGrpSpPr>
          <p:cNvPr id="345" name="Google Shape;345;p12"/>
          <p:cNvGrpSpPr/>
          <p:nvPr/>
        </p:nvGrpSpPr>
        <p:grpSpPr>
          <a:xfrm>
            <a:off x="-1" y="2501444"/>
            <a:ext cx="2480417" cy="4356555"/>
            <a:chOff x="-1" y="2501444"/>
            <a:chExt cx="2480417" cy="4356555"/>
          </a:xfrm>
        </p:grpSpPr>
        <p:sp>
          <p:nvSpPr>
            <p:cNvPr id="346" name="Google Shape;346;p12"/>
            <p:cNvSpPr/>
            <p:nvPr/>
          </p:nvSpPr>
          <p:spPr>
            <a:xfrm>
              <a:off x="0" y="2501444"/>
              <a:ext cx="2476800" cy="4356555"/>
            </a:xfrm>
            <a:prstGeom prst="rect">
              <a:avLst/>
            </a:prstGeom>
            <a:solidFill>
              <a:srgbClr val="0E6A6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7" name="Google Shape;347;p12"/>
            <p:cNvSpPr txBox="1"/>
            <p:nvPr/>
          </p:nvSpPr>
          <p:spPr>
            <a:xfrm>
              <a:off x="1" y="2695677"/>
              <a:ext cx="2472888" cy="4001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000">
                  <a:solidFill>
                    <a:schemeClr val="lt1"/>
                  </a:solidFill>
                  <a:latin typeface="Century Gothic"/>
                  <a:ea typeface="Century Gothic"/>
                  <a:cs typeface="Century Gothic"/>
                  <a:sym typeface="Century Gothic"/>
                </a:rPr>
                <a:t>feel rested</a:t>
              </a:r>
              <a:endParaRPr/>
            </a:p>
          </p:txBody>
        </p:sp>
        <p:pic>
          <p:nvPicPr>
            <p:cNvPr descr="A cartoon of a person stretching in bed&#10;&#10;Description automatically generated" id="348" name="Google Shape;348;p12"/>
            <p:cNvPicPr preferRelativeResize="0"/>
            <p:nvPr/>
          </p:nvPicPr>
          <p:blipFill rotWithShape="1">
            <a:blip r:embed="rId5">
              <a:alphaModFix/>
            </a:blip>
            <a:srcRect b="5211" l="6879" r="9712" t="0"/>
            <a:stretch/>
          </p:blipFill>
          <p:spPr>
            <a:xfrm>
              <a:off x="-1" y="3762214"/>
              <a:ext cx="2480417" cy="3095785"/>
            </a:xfrm>
            <a:prstGeom prst="rect">
              <a:avLst/>
            </a:prstGeom>
            <a:noFill/>
            <a:ln>
              <a:noFill/>
            </a:ln>
          </p:spPr>
        </p:pic>
      </p:grpSp>
      <p:grpSp>
        <p:nvGrpSpPr>
          <p:cNvPr id="349" name="Google Shape;349;p12"/>
          <p:cNvGrpSpPr/>
          <p:nvPr/>
        </p:nvGrpSpPr>
        <p:grpSpPr>
          <a:xfrm>
            <a:off x="4936434" y="2501444"/>
            <a:ext cx="2496678" cy="4356555"/>
            <a:chOff x="4936434" y="2501444"/>
            <a:chExt cx="2496678" cy="4356555"/>
          </a:xfrm>
        </p:grpSpPr>
        <p:sp>
          <p:nvSpPr>
            <p:cNvPr id="350" name="Google Shape;350;p12"/>
            <p:cNvSpPr/>
            <p:nvPr/>
          </p:nvSpPr>
          <p:spPr>
            <a:xfrm>
              <a:off x="4956312" y="2501444"/>
              <a:ext cx="2476800" cy="4356555"/>
            </a:xfrm>
            <a:prstGeom prst="rect">
              <a:avLst/>
            </a:prstGeom>
            <a:solidFill>
              <a:srgbClr val="58A9A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1" name="Google Shape;351;p12"/>
            <p:cNvSpPr txBox="1"/>
            <p:nvPr/>
          </p:nvSpPr>
          <p:spPr>
            <a:xfrm>
              <a:off x="4943062" y="2695677"/>
              <a:ext cx="2472888" cy="4001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000">
                  <a:solidFill>
                    <a:schemeClr val="lt1"/>
                  </a:solidFill>
                  <a:latin typeface="Century Gothic"/>
                  <a:ea typeface="Century Gothic"/>
                  <a:cs typeface="Century Gothic"/>
                  <a:sym typeface="Century Gothic"/>
                </a:rPr>
                <a:t>feel happy</a:t>
              </a:r>
              <a:endParaRPr/>
            </a:p>
          </p:txBody>
        </p:sp>
        <p:pic>
          <p:nvPicPr>
            <p:cNvPr descr="A cartoon of a child walking&#10;&#10;Description automatically generated" id="352" name="Google Shape;352;p12"/>
            <p:cNvPicPr preferRelativeResize="0"/>
            <p:nvPr/>
          </p:nvPicPr>
          <p:blipFill rotWithShape="1">
            <a:blip r:embed="rId6">
              <a:alphaModFix/>
            </a:blip>
            <a:srcRect b="0" l="-758" r="5441" t="0"/>
            <a:stretch/>
          </p:blipFill>
          <p:spPr>
            <a:xfrm>
              <a:off x="4936434" y="3552342"/>
              <a:ext cx="2496674" cy="3305657"/>
            </a:xfrm>
            <a:prstGeom prst="rect">
              <a:avLst/>
            </a:prstGeom>
            <a:noFill/>
            <a:ln>
              <a:noFill/>
            </a:ln>
          </p:spPr>
        </p:pic>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5"/>
                                        </p:tgtEl>
                                        <p:attrNameLst>
                                          <p:attrName>style.visibility</p:attrName>
                                        </p:attrNameLst>
                                      </p:cBhvr>
                                      <p:to>
                                        <p:strVal val="visible"/>
                                      </p:to>
                                    </p:set>
                                    <p:animEffect filter="fade" transition="in">
                                      <p:cBhvr>
                                        <p:cTn dur="500"/>
                                        <p:tgtEl>
                                          <p:spTgt spid="34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7"/>
                                        </p:tgtEl>
                                        <p:attrNameLst>
                                          <p:attrName>style.visibility</p:attrName>
                                        </p:attrNameLst>
                                      </p:cBhvr>
                                      <p:to>
                                        <p:strVal val="visible"/>
                                      </p:to>
                                    </p:set>
                                    <p:animEffect filter="fade" transition="in">
                                      <p:cBhvr>
                                        <p:cTn dur="500"/>
                                        <p:tgtEl>
                                          <p:spTgt spid="33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9"/>
                                        </p:tgtEl>
                                        <p:attrNameLst>
                                          <p:attrName>style.visibility</p:attrName>
                                        </p:attrNameLst>
                                      </p:cBhvr>
                                      <p:to>
                                        <p:strVal val="visible"/>
                                      </p:to>
                                    </p:set>
                                    <p:animEffect filter="fade" transition="in">
                                      <p:cBhvr>
                                        <p:cTn dur="500"/>
                                        <p:tgtEl>
                                          <p:spTgt spid="34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2"/>
                                        </p:tgtEl>
                                        <p:attrNameLst>
                                          <p:attrName>style.visibility</p:attrName>
                                        </p:attrNameLst>
                                      </p:cBhvr>
                                      <p:to>
                                        <p:strVal val="visible"/>
                                      </p:to>
                                    </p:set>
                                    <p:animEffect filter="fade" transition="in">
                                      <p:cBhvr>
                                        <p:cTn dur="500"/>
                                        <p:tgtEl>
                                          <p:spTgt spid="33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7" name="Shape 357"/>
        <p:cNvGrpSpPr/>
        <p:nvPr/>
      </p:nvGrpSpPr>
      <p:grpSpPr>
        <a:xfrm>
          <a:off x="0" y="0"/>
          <a:ext cx="0" cy="0"/>
          <a:chOff x="0" y="0"/>
          <a:chExt cx="0" cy="0"/>
        </a:xfrm>
      </p:grpSpPr>
      <p:pic>
        <p:nvPicPr>
          <p:cNvPr id="358" name="Google Shape;358;p13"/>
          <p:cNvPicPr preferRelativeResize="0"/>
          <p:nvPr/>
        </p:nvPicPr>
        <p:blipFill rotWithShape="1">
          <a:blip r:embed="rId3">
            <a:alphaModFix/>
          </a:blip>
          <a:srcRect b="4711" l="236" r="1121" t="4712"/>
          <a:stretch/>
        </p:blipFill>
        <p:spPr>
          <a:xfrm>
            <a:off x="0" y="2808514"/>
            <a:ext cx="4953000" cy="4049486"/>
          </a:xfrm>
          <a:prstGeom prst="rect">
            <a:avLst/>
          </a:prstGeom>
          <a:noFill/>
          <a:ln>
            <a:noFill/>
          </a:ln>
        </p:spPr>
      </p:pic>
      <p:sp>
        <p:nvSpPr>
          <p:cNvPr id="359" name="Google Shape;359;p13"/>
          <p:cNvSpPr txBox="1"/>
          <p:nvPr>
            <p:ph type="title"/>
          </p:nvPr>
        </p:nvSpPr>
        <p:spPr>
          <a:xfrm>
            <a:off x="233593" y="543878"/>
            <a:ext cx="4881332" cy="694054"/>
          </a:xfrm>
          <a:prstGeom prst="rect">
            <a:avLst/>
          </a:prstGeom>
          <a:noFill/>
          <a:ln>
            <a:noFill/>
          </a:ln>
        </p:spPr>
        <p:txBody>
          <a:bodyPr anchorCtr="0" anchor="b" bIns="45700" lIns="91425" spcFirstLastPara="1" rIns="91425" wrap="square" tIns="45700">
            <a:noAutofit/>
          </a:bodyPr>
          <a:lstStyle/>
          <a:p>
            <a:pPr indent="0" lvl="0" marL="0" rtl="0" algn="l">
              <a:lnSpc>
                <a:spcPct val="119444"/>
              </a:lnSpc>
              <a:spcBef>
                <a:spcPts val="0"/>
              </a:spcBef>
              <a:spcAft>
                <a:spcPts val="0"/>
              </a:spcAft>
              <a:buClr>
                <a:schemeClr val="dk1"/>
              </a:buClr>
              <a:buSzPts val="3600"/>
              <a:buFont typeface="Century Gothic"/>
              <a:buNone/>
            </a:pPr>
            <a:r>
              <a:rPr lang="en-US"/>
              <a:t>Mia’s story</a:t>
            </a:r>
            <a:endParaRPr/>
          </a:p>
        </p:txBody>
      </p:sp>
      <p:sp>
        <p:nvSpPr>
          <p:cNvPr id="360" name="Google Shape;360;p13"/>
          <p:cNvSpPr txBox="1"/>
          <p:nvPr>
            <p:ph idx="12" type="sldNum"/>
          </p:nvPr>
        </p:nvSpPr>
        <p:spPr>
          <a:xfrm>
            <a:off x="7438086" y="6411310"/>
            <a:ext cx="222885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US"/>
              <a:t>© PSHE Association 2024</a:t>
            </a:r>
            <a:endParaRPr/>
          </a:p>
        </p:txBody>
      </p:sp>
      <p:sp>
        <p:nvSpPr>
          <p:cNvPr id="361" name="Google Shape;361;p13"/>
          <p:cNvSpPr txBox="1"/>
          <p:nvPr>
            <p:ph idx="1" type="body"/>
          </p:nvPr>
        </p:nvSpPr>
        <p:spPr>
          <a:xfrm>
            <a:off x="232915" y="1303304"/>
            <a:ext cx="4520514" cy="1345553"/>
          </a:xfrm>
          <a:prstGeom prst="rect">
            <a:avLst/>
          </a:prstGeom>
          <a:noFill/>
          <a:ln>
            <a:noFill/>
          </a:ln>
        </p:spPr>
        <p:txBody>
          <a:bodyPr anchorCtr="0" anchor="t" bIns="45700" lIns="91425" spcFirstLastPara="1" rIns="91425" wrap="square" tIns="45700">
            <a:noAutofit/>
          </a:bodyPr>
          <a:lstStyle/>
          <a:p>
            <a:pPr indent="0" lvl="0" marL="0" rtl="0" algn="l">
              <a:lnSpc>
                <a:spcPct val="140000"/>
              </a:lnSpc>
              <a:spcBef>
                <a:spcPts val="0"/>
              </a:spcBef>
              <a:spcAft>
                <a:spcPts val="0"/>
              </a:spcAft>
              <a:buClr>
                <a:schemeClr val="dk1"/>
              </a:buClr>
              <a:buSzPts val="2000"/>
              <a:buNone/>
            </a:pPr>
            <a:r>
              <a:rPr b="1" lang="en-US"/>
              <a:t>You’re going to hear Mia’s story. </a:t>
            </a:r>
            <a:endParaRPr/>
          </a:p>
          <a:p>
            <a:pPr indent="0" lvl="0" marL="0" rtl="0" algn="l">
              <a:lnSpc>
                <a:spcPct val="140000"/>
              </a:lnSpc>
              <a:spcBef>
                <a:spcPts val="1100"/>
              </a:spcBef>
              <a:spcAft>
                <a:spcPts val="0"/>
              </a:spcAft>
              <a:buClr>
                <a:schemeClr val="dk1"/>
              </a:buClr>
              <a:buSzPts val="2000"/>
              <a:buNone/>
            </a:pPr>
            <a:r>
              <a:rPr lang="en-US"/>
              <a:t>Listen carefully, as there will be some questions at the end.</a:t>
            </a:r>
            <a:endParaRPr/>
          </a:p>
        </p:txBody>
      </p:sp>
      <p:grpSp>
        <p:nvGrpSpPr>
          <p:cNvPr id="362" name="Google Shape;362;p13"/>
          <p:cNvGrpSpPr/>
          <p:nvPr/>
        </p:nvGrpSpPr>
        <p:grpSpPr>
          <a:xfrm>
            <a:off x="0" y="0"/>
            <a:ext cx="9906000" cy="2808512"/>
            <a:chOff x="0" y="0"/>
            <a:chExt cx="9906000" cy="2808512"/>
          </a:xfrm>
        </p:grpSpPr>
        <p:sp>
          <p:nvSpPr>
            <p:cNvPr id="363" name="Google Shape;363;p13"/>
            <p:cNvSpPr/>
            <p:nvPr/>
          </p:nvSpPr>
          <p:spPr>
            <a:xfrm>
              <a:off x="0" y="0"/>
              <a:ext cx="9906000" cy="2808512"/>
            </a:xfrm>
            <a:prstGeom prst="rect">
              <a:avLst/>
            </a:prstGeom>
            <a:solidFill>
              <a:schemeClr val="dk1">
                <a:alpha val="69019"/>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64" name="Google Shape;364;p13"/>
            <p:cNvSpPr/>
            <p:nvPr/>
          </p:nvSpPr>
          <p:spPr>
            <a:xfrm>
              <a:off x="232915" y="610777"/>
              <a:ext cx="5717399" cy="1989092"/>
            </a:xfrm>
            <a:prstGeom prst="roundRect">
              <a:avLst>
                <a:gd fmla="val 16667" name="adj"/>
              </a:avLst>
            </a:pr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lang="en-US" sz="2400">
                  <a:solidFill>
                    <a:schemeClr val="dk1"/>
                  </a:solidFill>
                  <a:latin typeface="Century Gothic"/>
                  <a:ea typeface="Century Gothic"/>
                  <a:cs typeface="Century Gothic"/>
                  <a:sym typeface="Century Gothic"/>
                </a:rPr>
                <a:t>Now, listen to the story once more.</a:t>
              </a:r>
              <a:endParaRPr b="1" sz="2000">
                <a:solidFill>
                  <a:schemeClr val="dk1"/>
                </a:solidFill>
                <a:latin typeface="Century Gothic"/>
                <a:ea typeface="Century Gothic"/>
                <a:cs typeface="Century Gothic"/>
                <a:sym typeface="Century Gothic"/>
              </a:endParaRPr>
            </a:p>
            <a:p>
              <a:pPr indent="0" lvl="0" marL="0" marR="0" rtl="0" algn="l">
                <a:spcBef>
                  <a:spcPts val="0"/>
                </a:spcBef>
                <a:spcAft>
                  <a:spcPts val="0"/>
                </a:spcAft>
                <a:buNone/>
              </a:pPr>
              <a:r>
                <a:rPr lang="en-US" sz="2000">
                  <a:solidFill>
                    <a:schemeClr val="dk1"/>
                  </a:solidFill>
                  <a:latin typeface="Century Gothic"/>
                  <a:ea typeface="Century Gothic"/>
                  <a:cs typeface="Century Gothic"/>
                  <a:sym typeface="Century Gothic"/>
                </a:rPr>
                <a:t>Can you listen out for anything that is keeping Mia awake?</a:t>
              </a:r>
              <a:endParaRPr/>
            </a:p>
          </p:txBody>
        </p:sp>
      </p:grpSp>
      <p:pic>
        <p:nvPicPr>
          <p:cNvPr id="365" name="Google Shape;365;p13"/>
          <p:cNvPicPr preferRelativeResize="0"/>
          <p:nvPr/>
        </p:nvPicPr>
        <p:blipFill rotWithShape="1">
          <a:blip r:embed="rId4">
            <a:alphaModFix/>
          </a:blip>
          <a:srcRect b="4168" l="0" r="0" t="4168"/>
          <a:stretch/>
        </p:blipFill>
        <p:spPr>
          <a:xfrm>
            <a:off x="4953000" y="2808512"/>
            <a:ext cx="4953000" cy="4049488"/>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2"/>
                                        </p:tgtEl>
                                        <p:attrNameLst>
                                          <p:attrName>style.visibility</p:attrName>
                                        </p:attrNameLst>
                                      </p:cBhvr>
                                      <p:to>
                                        <p:strVal val="visible"/>
                                      </p:to>
                                    </p:set>
                                    <p:animEffect filter="fade" transition="in">
                                      <p:cBhvr>
                                        <p:cTn dur="500"/>
                                        <p:tgtEl>
                                          <p:spTgt spid="36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0" name="Shape 370"/>
        <p:cNvGrpSpPr/>
        <p:nvPr/>
      </p:nvGrpSpPr>
      <p:grpSpPr>
        <a:xfrm>
          <a:off x="0" y="0"/>
          <a:ext cx="0" cy="0"/>
          <a:chOff x="0" y="0"/>
          <a:chExt cx="0" cy="0"/>
        </a:xfrm>
      </p:grpSpPr>
      <p:pic>
        <p:nvPicPr>
          <p:cNvPr descr="A blue rectangle with black lines&#10;&#10;Description automatically generated" id="371" name="Google Shape;371;p14"/>
          <p:cNvPicPr preferRelativeResize="0"/>
          <p:nvPr/>
        </p:nvPicPr>
        <p:blipFill rotWithShape="1">
          <a:blip r:embed="rId3">
            <a:alphaModFix/>
          </a:blip>
          <a:srcRect b="0" l="0" r="0" t="0"/>
          <a:stretch/>
        </p:blipFill>
        <p:spPr>
          <a:xfrm rot="10800000">
            <a:off x="5508514" y="4344384"/>
            <a:ext cx="4072048" cy="2066925"/>
          </a:xfrm>
          <a:prstGeom prst="rect">
            <a:avLst/>
          </a:prstGeom>
          <a:noFill/>
          <a:ln>
            <a:noFill/>
          </a:ln>
        </p:spPr>
      </p:pic>
      <p:pic>
        <p:nvPicPr>
          <p:cNvPr descr="A blue rectangle with black lines&#10;&#10;Description automatically generated" id="372" name="Google Shape;372;p14"/>
          <p:cNvPicPr preferRelativeResize="0"/>
          <p:nvPr/>
        </p:nvPicPr>
        <p:blipFill rotWithShape="1">
          <a:blip r:embed="rId3">
            <a:alphaModFix/>
          </a:blip>
          <a:srcRect b="0" l="0" r="0" t="0"/>
          <a:stretch/>
        </p:blipFill>
        <p:spPr>
          <a:xfrm flipH="1" rot="10800000">
            <a:off x="323850" y="4335969"/>
            <a:ext cx="4072048" cy="2066925"/>
          </a:xfrm>
          <a:prstGeom prst="rect">
            <a:avLst/>
          </a:prstGeom>
          <a:noFill/>
          <a:ln>
            <a:noFill/>
          </a:ln>
        </p:spPr>
      </p:pic>
      <p:pic>
        <p:nvPicPr>
          <p:cNvPr descr="A blue rectangle with black lines&#10;&#10;Description automatically generated" id="373" name="Google Shape;373;p14"/>
          <p:cNvPicPr preferRelativeResize="0"/>
          <p:nvPr/>
        </p:nvPicPr>
        <p:blipFill rotWithShape="1">
          <a:blip r:embed="rId3">
            <a:alphaModFix/>
          </a:blip>
          <a:srcRect b="0" l="0" r="0" t="0"/>
          <a:stretch/>
        </p:blipFill>
        <p:spPr>
          <a:xfrm flipH="1">
            <a:off x="5508515" y="1884840"/>
            <a:ext cx="4072048" cy="2066925"/>
          </a:xfrm>
          <a:prstGeom prst="rect">
            <a:avLst/>
          </a:prstGeom>
          <a:noFill/>
          <a:ln>
            <a:noFill/>
          </a:ln>
        </p:spPr>
      </p:pic>
      <p:pic>
        <p:nvPicPr>
          <p:cNvPr descr="A blue rectangle with black lines&#10;&#10;Description automatically generated" id="374" name="Google Shape;374;p14"/>
          <p:cNvPicPr preferRelativeResize="0"/>
          <p:nvPr/>
        </p:nvPicPr>
        <p:blipFill rotWithShape="1">
          <a:blip r:embed="rId3">
            <a:alphaModFix/>
          </a:blip>
          <a:srcRect b="0" l="0" r="0" t="0"/>
          <a:stretch/>
        </p:blipFill>
        <p:spPr>
          <a:xfrm>
            <a:off x="323851" y="1876425"/>
            <a:ext cx="4072048" cy="2066925"/>
          </a:xfrm>
          <a:prstGeom prst="rect">
            <a:avLst/>
          </a:prstGeom>
          <a:noFill/>
          <a:ln>
            <a:noFill/>
          </a:ln>
        </p:spPr>
      </p:pic>
      <p:sp>
        <p:nvSpPr>
          <p:cNvPr id="375" name="Google Shape;375;p14"/>
          <p:cNvSpPr txBox="1"/>
          <p:nvPr>
            <p:ph idx="12" type="sldNum"/>
          </p:nvPr>
        </p:nvSpPr>
        <p:spPr>
          <a:xfrm>
            <a:off x="7438086" y="6411310"/>
            <a:ext cx="222885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US"/>
              <a:t>© PSHE Association 2024</a:t>
            </a:r>
            <a:endParaRPr/>
          </a:p>
        </p:txBody>
      </p:sp>
      <p:sp>
        <p:nvSpPr>
          <p:cNvPr id="376" name="Google Shape;376;p14"/>
          <p:cNvSpPr txBox="1"/>
          <p:nvPr/>
        </p:nvSpPr>
        <p:spPr>
          <a:xfrm>
            <a:off x="233593" y="1088163"/>
            <a:ext cx="9525262" cy="694054"/>
          </a:xfrm>
          <a:prstGeom prst="rect">
            <a:avLst/>
          </a:prstGeom>
          <a:noFill/>
          <a:ln>
            <a:noFill/>
          </a:ln>
        </p:spPr>
        <p:txBody>
          <a:bodyPr anchorCtr="0" anchor="b" bIns="45700" lIns="91425" spcFirstLastPara="1" rIns="91425" wrap="square" tIns="45700">
            <a:noAutofit/>
          </a:bodyPr>
          <a:lstStyle/>
          <a:p>
            <a:pPr indent="0" lvl="0" marL="0" marR="0" rtl="0" algn="l">
              <a:lnSpc>
                <a:spcPct val="119444"/>
              </a:lnSpc>
              <a:spcBef>
                <a:spcPts val="0"/>
              </a:spcBef>
              <a:spcAft>
                <a:spcPts val="0"/>
              </a:spcAft>
              <a:buClr>
                <a:schemeClr val="lt1"/>
              </a:buClr>
              <a:buSzPts val="3600"/>
              <a:buFont typeface="Century Gothic"/>
              <a:buNone/>
            </a:pPr>
            <a:r>
              <a:rPr b="1" lang="en-US" sz="3600">
                <a:solidFill>
                  <a:schemeClr val="lt1"/>
                </a:solidFill>
                <a:latin typeface="Century Gothic"/>
                <a:ea typeface="Century Gothic"/>
                <a:cs typeface="Century Gothic"/>
                <a:sym typeface="Century Gothic"/>
              </a:rPr>
              <a:t>Mia’s story</a:t>
            </a:r>
            <a:br>
              <a:rPr b="1" lang="en-US" sz="3600">
                <a:solidFill>
                  <a:schemeClr val="lt1"/>
                </a:solidFill>
                <a:latin typeface="Century Gothic"/>
                <a:ea typeface="Century Gothic"/>
                <a:cs typeface="Century Gothic"/>
                <a:sym typeface="Century Gothic"/>
              </a:rPr>
            </a:br>
            <a:endParaRPr b="0" sz="3600">
              <a:solidFill>
                <a:schemeClr val="lt1"/>
              </a:solidFill>
              <a:latin typeface="Century Gothic"/>
              <a:ea typeface="Century Gothic"/>
              <a:cs typeface="Century Gothic"/>
              <a:sym typeface="Century Gothic"/>
            </a:endParaRPr>
          </a:p>
        </p:txBody>
      </p:sp>
      <p:sp>
        <p:nvSpPr>
          <p:cNvPr id="377" name="Google Shape;377;p14"/>
          <p:cNvSpPr txBox="1"/>
          <p:nvPr/>
        </p:nvSpPr>
        <p:spPr>
          <a:xfrm>
            <a:off x="233593" y="1073171"/>
            <a:ext cx="9525262" cy="694054"/>
          </a:xfrm>
          <a:prstGeom prst="rect">
            <a:avLst/>
          </a:prstGeom>
          <a:noFill/>
          <a:ln>
            <a:noFill/>
          </a:ln>
        </p:spPr>
        <p:txBody>
          <a:bodyPr anchorCtr="0" anchor="b" bIns="45700" lIns="91425" spcFirstLastPara="1" rIns="91425" wrap="square" tIns="45700">
            <a:noAutofit/>
          </a:bodyPr>
          <a:lstStyle/>
          <a:p>
            <a:pPr indent="0" lvl="0" marL="0" marR="0" rtl="0" algn="l">
              <a:lnSpc>
                <a:spcPct val="179166"/>
              </a:lnSpc>
              <a:spcBef>
                <a:spcPts val="0"/>
              </a:spcBef>
              <a:spcAft>
                <a:spcPts val="0"/>
              </a:spcAft>
              <a:buClr>
                <a:schemeClr val="lt1"/>
              </a:buClr>
              <a:buSzPts val="2400"/>
              <a:buFont typeface="Century Gothic"/>
              <a:buNone/>
            </a:pPr>
            <a:r>
              <a:rPr b="0" lang="en-US" sz="2400">
                <a:solidFill>
                  <a:schemeClr val="lt1"/>
                </a:solidFill>
                <a:latin typeface="Century Gothic"/>
                <a:ea typeface="Century Gothic"/>
                <a:cs typeface="Century Gothic"/>
                <a:sym typeface="Century Gothic"/>
              </a:rPr>
              <a:t>Things that keep Mia awake</a:t>
            </a:r>
            <a:endParaRPr/>
          </a:p>
        </p:txBody>
      </p:sp>
      <p:pic>
        <p:nvPicPr>
          <p:cNvPr descr="A cartoon of a person in bed&#10;&#10;Description automatically generated" id="378" name="Google Shape;378;p14"/>
          <p:cNvPicPr preferRelativeResize="0"/>
          <p:nvPr/>
        </p:nvPicPr>
        <p:blipFill rotWithShape="1">
          <a:blip r:embed="rId4">
            <a:alphaModFix/>
          </a:blip>
          <a:srcRect b="0" l="0" r="0" t="0"/>
          <a:stretch/>
        </p:blipFill>
        <p:spPr>
          <a:xfrm>
            <a:off x="3841833" y="2985596"/>
            <a:ext cx="2222334" cy="2222334"/>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3" name="Shape 383"/>
        <p:cNvGrpSpPr/>
        <p:nvPr/>
      </p:nvGrpSpPr>
      <p:grpSpPr>
        <a:xfrm>
          <a:off x="0" y="0"/>
          <a:ext cx="0" cy="0"/>
          <a:chOff x="0" y="0"/>
          <a:chExt cx="0" cy="0"/>
        </a:xfrm>
      </p:grpSpPr>
      <p:pic>
        <p:nvPicPr>
          <p:cNvPr descr="A screen shot of a computer screen&#10;&#10;Description automatically generated" id="384" name="Google Shape;384;p15"/>
          <p:cNvPicPr preferRelativeResize="0"/>
          <p:nvPr/>
        </p:nvPicPr>
        <p:blipFill rotWithShape="1">
          <a:blip r:embed="rId3">
            <a:alphaModFix/>
          </a:blip>
          <a:srcRect b="0" l="0" r="0" t="0"/>
          <a:stretch/>
        </p:blipFill>
        <p:spPr>
          <a:xfrm>
            <a:off x="-1" y="3560"/>
            <a:ext cx="9911149" cy="6854440"/>
          </a:xfrm>
          <a:prstGeom prst="rect">
            <a:avLst/>
          </a:prstGeom>
          <a:noFill/>
          <a:ln>
            <a:noFill/>
          </a:ln>
        </p:spPr>
      </p:pic>
      <p:sp>
        <p:nvSpPr>
          <p:cNvPr id="385" name="Google Shape;385;p15"/>
          <p:cNvSpPr txBox="1"/>
          <p:nvPr>
            <p:ph idx="12" type="sldNum"/>
          </p:nvPr>
        </p:nvSpPr>
        <p:spPr>
          <a:xfrm>
            <a:off x="7438086" y="6411310"/>
            <a:ext cx="222885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US"/>
              <a:t>© PSHE Association 2024</a:t>
            </a:r>
            <a:endParaRPr/>
          </a:p>
        </p:txBody>
      </p:sp>
      <p:sp>
        <p:nvSpPr>
          <p:cNvPr id="386" name="Google Shape;386;p15"/>
          <p:cNvSpPr txBox="1"/>
          <p:nvPr>
            <p:ph type="title"/>
          </p:nvPr>
        </p:nvSpPr>
        <p:spPr>
          <a:xfrm>
            <a:off x="233593" y="543878"/>
            <a:ext cx="8075382" cy="694054"/>
          </a:xfrm>
          <a:prstGeom prst="rect">
            <a:avLst/>
          </a:prstGeom>
          <a:noFill/>
          <a:ln>
            <a:noFill/>
          </a:ln>
        </p:spPr>
        <p:txBody>
          <a:bodyPr anchorCtr="0" anchor="b" bIns="45700" lIns="91425" spcFirstLastPara="1" rIns="91425" wrap="square" tIns="45700">
            <a:noAutofit/>
          </a:bodyPr>
          <a:lstStyle/>
          <a:p>
            <a:pPr indent="0" lvl="0" marL="0" rtl="0" algn="l">
              <a:lnSpc>
                <a:spcPct val="119444"/>
              </a:lnSpc>
              <a:spcBef>
                <a:spcPts val="0"/>
              </a:spcBef>
              <a:spcAft>
                <a:spcPts val="0"/>
              </a:spcAft>
              <a:buClr>
                <a:schemeClr val="dk1"/>
              </a:buClr>
              <a:buSzPts val="3600"/>
              <a:buFont typeface="Century Gothic"/>
              <a:buNone/>
            </a:pPr>
            <a:r>
              <a:rPr lang="en-US"/>
              <a:t>What can Mia do to rest and relax?</a:t>
            </a:r>
            <a:endParaRPr/>
          </a:p>
        </p:txBody>
      </p:sp>
      <p:sp>
        <p:nvSpPr>
          <p:cNvPr id="387" name="Google Shape;387;p15"/>
          <p:cNvSpPr/>
          <p:nvPr/>
        </p:nvSpPr>
        <p:spPr>
          <a:xfrm>
            <a:off x="1883128" y="4641448"/>
            <a:ext cx="2823258" cy="659757"/>
          </a:xfrm>
          <a:prstGeom prst="roundRect">
            <a:avLst>
              <a:gd fmla="val 16667" name="adj"/>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dk1"/>
                </a:solidFill>
                <a:latin typeface="Century Gothic"/>
                <a:ea typeface="Century Gothic"/>
                <a:cs typeface="Century Gothic"/>
                <a:sym typeface="Century Gothic"/>
              </a:rPr>
              <a:t>Good for relaxing</a:t>
            </a:r>
            <a:endParaRPr/>
          </a:p>
        </p:txBody>
      </p:sp>
      <p:sp>
        <p:nvSpPr>
          <p:cNvPr id="388" name="Google Shape;388;p15"/>
          <p:cNvSpPr/>
          <p:nvPr/>
        </p:nvSpPr>
        <p:spPr>
          <a:xfrm>
            <a:off x="5170514" y="4641448"/>
            <a:ext cx="2823258" cy="659757"/>
          </a:xfrm>
          <a:prstGeom prst="roundRect">
            <a:avLst>
              <a:gd fmla="val 16667" name="adj"/>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dk1"/>
                </a:solidFill>
                <a:latin typeface="Century Gothic"/>
                <a:ea typeface="Century Gothic"/>
                <a:cs typeface="Century Gothic"/>
                <a:sym typeface="Century Gothic"/>
              </a:rPr>
              <a:t>Not good for relaxing</a:t>
            </a:r>
            <a:endParaRPr/>
          </a:p>
        </p:txBody>
      </p:sp>
      <p:pic>
        <p:nvPicPr>
          <p:cNvPr id="389" name="Google Shape;389;p15"/>
          <p:cNvPicPr preferRelativeResize="0"/>
          <p:nvPr/>
        </p:nvPicPr>
        <p:blipFill rotWithShape="1">
          <a:blip r:embed="rId4">
            <a:alphaModFix/>
          </a:blip>
          <a:srcRect b="0" l="0" r="0" t="0"/>
          <a:stretch/>
        </p:blipFill>
        <p:spPr>
          <a:xfrm>
            <a:off x="233593" y="5898239"/>
            <a:ext cx="408764" cy="664804"/>
          </a:xfrm>
          <a:prstGeom prst="rect">
            <a:avLst/>
          </a:prstGeom>
          <a:noFill/>
          <a:ln>
            <a:noFill/>
          </a:ln>
        </p:spPr>
      </p:pic>
      <p:pic>
        <p:nvPicPr>
          <p:cNvPr id="390" name="Google Shape;390;p15"/>
          <p:cNvPicPr preferRelativeResize="0"/>
          <p:nvPr/>
        </p:nvPicPr>
        <p:blipFill rotWithShape="1">
          <a:blip r:embed="rId5">
            <a:alphaModFix/>
          </a:blip>
          <a:srcRect b="0" l="0" r="0" t="0"/>
          <a:stretch/>
        </p:blipFill>
        <p:spPr>
          <a:xfrm>
            <a:off x="642358" y="6051927"/>
            <a:ext cx="440209" cy="480636"/>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5" name="Shape 395"/>
        <p:cNvGrpSpPr/>
        <p:nvPr/>
      </p:nvGrpSpPr>
      <p:grpSpPr>
        <a:xfrm>
          <a:off x="0" y="0"/>
          <a:ext cx="0" cy="0"/>
          <a:chOff x="0" y="0"/>
          <a:chExt cx="0" cy="0"/>
        </a:xfrm>
      </p:grpSpPr>
      <p:pic>
        <p:nvPicPr>
          <p:cNvPr descr="A screen shot of a computer&#10;&#10;Description automatically generated" id="396" name="Google Shape;396;p16"/>
          <p:cNvPicPr preferRelativeResize="0"/>
          <p:nvPr/>
        </p:nvPicPr>
        <p:blipFill rotWithShape="1">
          <a:blip r:embed="rId3">
            <a:alphaModFix/>
          </a:blip>
          <a:srcRect b="0" l="0" r="0" t="0"/>
          <a:stretch/>
        </p:blipFill>
        <p:spPr>
          <a:xfrm>
            <a:off x="0" y="0"/>
            <a:ext cx="9916297" cy="6858000"/>
          </a:xfrm>
          <a:prstGeom prst="rect">
            <a:avLst/>
          </a:prstGeom>
          <a:noFill/>
          <a:ln>
            <a:noFill/>
          </a:ln>
        </p:spPr>
      </p:pic>
      <p:sp>
        <p:nvSpPr>
          <p:cNvPr id="397" name="Google Shape;397;p16"/>
          <p:cNvSpPr txBox="1"/>
          <p:nvPr>
            <p:ph idx="12" type="sldNum"/>
          </p:nvPr>
        </p:nvSpPr>
        <p:spPr>
          <a:xfrm>
            <a:off x="7438086" y="6411310"/>
            <a:ext cx="222885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US"/>
              <a:t>© PSHE Association 2024</a:t>
            </a:r>
            <a:endParaRPr/>
          </a:p>
        </p:txBody>
      </p:sp>
      <p:pic>
        <p:nvPicPr>
          <p:cNvPr id="398" name="Google Shape;398;p16"/>
          <p:cNvPicPr preferRelativeResize="0"/>
          <p:nvPr/>
        </p:nvPicPr>
        <p:blipFill rotWithShape="1">
          <a:blip r:embed="rId4">
            <a:alphaModFix/>
          </a:blip>
          <a:srcRect b="0" l="0" r="0" t="0"/>
          <a:stretch/>
        </p:blipFill>
        <p:spPr>
          <a:xfrm>
            <a:off x="233593" y="5898239"/>
            <a:ext cx="408764" cy="664804"/>
          </a:xfrm>
          <a:prstGeom prst="rect">
            <a:avLst/>
          </a:prstGeom>
          <a:noFill/>
          <a:ln>
            <a:noFill/>
          </a:ln>
        </p:spPr>
      </p:pic>
      <p:pic>
        <p:nvPicPr>
          <p:cNvPr id="399" name="Google Shape;399;p16"/>
          <p:cNvPicPr preferRelativeResize="0"/>
          <p:nvPr/>
        </p:nvPicPr>
        <p:blipFill rotWithShape="1">
          <a:blip r:embed="rId5">
            <a:alphaModFix/>
          </a:blip>
          <a:srcRect b="0" l="0" r="0" t="0"/>
          <a:stretch/>
        </p:blipFill>
        <p:spPr>
          <a:xfrm>
            <a:off x="642358" y="6051927"/>
            <a:ext cx="440209" cy="480636"/>
          </a:xfrm>
          <a:prstGeom prst="rect">
            <a:avLst/>
          </a:prstGeom>
          <a:noFill/>
          <a:ln>
            <a:noFill/>
          </a:ln>
        </p:spPr>
      </p:pic>
      <p:sp>
        <p:nvSpPr>
          <p:cNvPr id="400" name="Google Shape;400;p16"/>
          <p:cNvSpPr txBox="1"/>
          <p:nvPr>
            <p:ph type="title"/>
          </p:nvPr>
        </p:nvSpPr>
        <p:spPr>
          <a:xfrm>
            <a:off x="233593" y="543878"/>
            <a:ext cx="8075382" cy="694054"/>
          </a:xfrm>
          <a:prstGeom prst="rect">
            <a:avLst/>
          </a:prstGeom>
          <a:noFill/>
          <a:ln>
            <a:noFill/>
          </a:ln>
        </p:spPr>
        <p:txBody>
          <a:bodyPr anchorCtr="0" anchor="b" bIns="45700" lIns="91425" spcFirstLastPara="1" rIns="91425" wrap="square" tIns="45700">
            <a:noAutofit/>
          </a:bodyPr>
          <a:lstStyle/>
          <a:p>
            <a:pPr indent="0" lvl="0" marL="0" rtl="0" algn="l">
              <a:lnSpc>
                <a:spcPct val="119444"/>
              </a:lnSpc>
              <a:spcBef>
                <a:spcPts val="0"/>
              </a:spcBef>
              <a:spcAft>
                <a:spcPts val="0"/>
              </a:spcAft>
              <a:buClr>
                <a:schemeClr val="lt1"/>
              </a:buClr>
              <a:buSzPts val="3600"/>
              <a:buFont typeface="Century Gothic"/>
              <a:buNone/>
            </a:pPr>
            <a:r>
              <a:rPr lang="en-US">
                <a:solidFill>
                  <a:schemeClr val="lt1"/>
                </a:solidFill>
              </a:rPr>
              <a:t>What can Mia do to rest and relax?</a:t>
            </a:r>
            <a:endParaRPr/>
          </a:p>
        </p:txBody>
      </p:sp>
      <p:sp>
        <p:nvSpPr>
          <p:cNvPr id="401" name="Google Shape;401;p16"/>
          <p:cNvSpPr/>
          <p:nvPr/>
        </p:nvSpPr>
        <p:spPr>
          <a:xfrm>
            <a:off x="1883128" y="4641448"/>
            <a:ext cx="2823258" cy="659757"/>
          </a:xfrm>
          <a:prstGeom prst="roundRect">
            <a:avLst>
              <a:gd fmla="val 16667" name="adj"/>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dk1"/>
                </a:solidFill>
                <a:latin typeface="Century Gothic"/>
                <a:ea typeface="Century Gothic"/>
                <a:cs typeface="Century Gothic"/>
                <a:sym typeface="Century Gothic"/>
              </a:rPr>
              <a:t>Good for relaxing</a:t>
            </a:r>
            <a:endParaRPr/>
          </a:p>
        </p:txBody>
      </p:sp>
      <p:sp>
        <p:nvSpPr>
          <p:cNvPr id="402" name="Google Shape;402;p16"/>
          <p:cNvSpPr/>
          <p:nvPr/>
        </p:nvSpPr>
        <p:spPr>
          <a:xfrm>
            <a:off x="5170514" y="4641448"/>
            <a:ext cx="2823258" cy="659757"/>
          </a:xfrm>
          <a:prstGeom prst="roundRect">
            <a:avLst>
              <a:gd fmla="val 16667" name="adj"/>
            </a:avLst>
          </a:prstGeom>
          <a:solidFill>
            <a:srgbClr val="59595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rgbClr val="7F7F7F"/>
                </a:solidFill>
                <a:latin typeface="Century Gothic"/>
                <a:ea typeface="Century Gothic"/>
                <a:cs typeface="Century Gothic"/>
                <a:sym typeface="Century Gothic"/>
              </a:rPr>
              <a:t>Not good for relaxing</a:t>
            </a:r>
            <a:endParaRPr/>
          </a:p>
        </p:txBody>
      </p:sp>
      <p:sp>
        <p:nvSpPr>
          <p:cNvPr id="403" name="Google Shape;403;p16"/>
          <p:cNvSpPr txBox="1"/>
          <p:nvPr/>
        </p:nvSpPr>
        <p:spPr>
          <a:xfrm>
            <a:off x="2877660" y="3244334"/>
            <a:ext cx="4560426"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lt1"/>
                </a:solidFill>
                <a:latin typeface="Century Gothic"/>
                <a:ea typeface="Century Gothic"/>
                <a:cs typeface="Century Gothic"/>
                <a:sym typeface="Century Gothic"/>
              </a:rPr>
              <a:t>Turning off all screens before bed is…</a:t>
            </a:r>
            <a:endParaRPr/>
          </a:p>
        </p:txBody>
      </p:sp>
      <p:pic>
        <p:nvPicPr>
          <p:cNvPr descr="A close-up of a logo&#10;&#10;Description automatically generated" id="404" name="Google Shape;404;p16"/>
          <p:cNvPicPr preferRelativeResize="0"/>
          <p:nvPr/>
        </p:nvPicPr>
        <p:blipFill rotWithShape="1">
          <a:blip r:embed="rId6">
            <a:alphaModFix/>
          </a:blip>
          <a:srcRect b="0" l="0" r="0" t="0"/>
          <a:stretch/>
        </p:blipFill>
        <p:spPr>
          <a:xfrm>
            <a:off x="8091328" y="349230"/>
            <a:ext cx="1479392" cy="30184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9" name="Shape 409"/>
        <p:cNvGrpSpPr/>
        <p:nvPr/>
      </p:nvGrpSpPr>
      <p:grpSpPr>
        <a:xfrm>
          <a:off x="0" y="0"/>
          <a:ext cx="0" cy="0"/>
          <a:chOff x="0" y="0"/>
          <a:chExt cx="0" cy="0"/>
        </a:xfrm>
      </p:grpSpPr>
      <p:grpSp>
        <p:nvGrpSpPr>
          <p:cNvPr id="410" name="Google Shape;410;p17"/>
          <p:cNvGrpSpPr/>
          <p:nvPr/>
        </p:nvGrpSpPr>
        <p:grpSpPr>
          <a:xfrm>
            <a:off x="2675374" y="2178275"/>
            <a:ext cx="2228850" cy="2048967"/>
            <a:chOff x="318655" y="1901319"/>
            <a:chExt cx="2228850" cy="2048967"/>
          </a:xfrm>
        </p:grpSpPr>
        <p:sp>
          <p:nvSpPr>
            <p:cNvPr id="411" name="Google Shape;411;p17"/>
            <p:cNvSpPr/>
            <p:nvPr/>
          </p:nvSpPr>
          <p:spPr>
            <a:xfrm>
              <a:off x="318655" y="1901319"/>
              <a:ext cx="2228850" cy="2048967"/>
            </a:xfrm>
            <a:prstGeom prst="roundRect">
              <a:avLst>
                <a:gd fmla="val 5758" name="adj"/>
              </a:avLst>
            </a:prstGeom>
            <a:solidFill>
              <a:srgbClr val="3C4D15"/>
            </a:solidFill>
            <a:ln>
              <a:noFill/>
            </a:ln>
          </p:spPr>
          <p:txBody>
            <a:bodyPr anchorCtr="0" anchor="ctr" bIns="0" lIns="91425" spcFirstLastPara="1" rIns="91425" wrap="square" tIns="108000">
              <a:noAutofit/>
            </a:bodyPr>
            <a:lstStyle/>
            <a:p>
              <a:pPr indent="0" lvl="0" marL="0" marR="0" rtl="0" algn="ctr">
                <a:spcBef>
                  <a:spcPts val="0"/>
                </a:spcBef>
                <a:spcAft>
                  <a:spcPts val="0"/>
                </a:spcAft>
                <a:buNone/>
              </a:pPr>
              <a:r>
                <a:rPr lang="en-US" sz="1800">
                  <a:solidFill>
                    <a:schemeClr val="lt1"/>
                  </a:solidFill>
                  <a:latin typeface="Century Gothic"/>
                  <a:ea typeface="Century Gothic"/>
                  <a:cs typeface="Century Gothic"/>
                  <a:sym typeface="Century Gothic"/>
                </a:rPr>
                <a:t>Have a cuddle</a:t>
              </a:r>
              <a:endParaRPr/>
            </a:p>
          </p:txBody>
        </p:sp>
        <p:pic>
          <p:nvPicPr>
            <p:cNvPr descr="A black and white teddy bear&#10;&#10;Description automatically generated" id="412" name="Google Shape;412;p17"/>
            <p:cNvPicPr preferRelativeResize="0"/>
            <p:nvPr/>
          </p:nvPicPr>
          <p:blipFill rotWithShape="1">
            <a:blip r:embed="rId3">
              <a:alphaModFix/>
            </a:blip>
            <a:srcRect b="0" l="0" r="0" t="0"/>
            <a:stretch/>
          </p:blipFill>
          <p:spPr>
            <a:xfrm>
              <a:off x="1181848" y="2134795"/>
              <a:ext cx="487464" cy="600713"/>
            </a:xfrm>
            <a:prstGeom prst="rect">
              <a:avLst/>
            </a:prstGeom>
            <a:noFill/>
            <a:ln>
              <a:noFill/>
            </a:ln>
          </p:spPr>
        </p:pic>
      </p:grpSp>
      <p:sp>
        <p:nvSpPr>
          <p:cNvPr id="413" name="Google Shape;413;p17"/>
          <p:cNvSpPr txBox="1"/>
          <p:nvPr>
            <p:ph type="title"/>
          </p:nvPr>
        </p:nvSpPr>
        <p:spPr>
          <a:xfrm>
            <a:off x="233593" y="543878"/>
            <a:ext cx="8075382" cy="694054"/>
          </a:xfrm>
          <a:prstGeom prst="rect">
            <a:avLst/>
          </a:prstGeom>
          <a:noFill/>
          <a:ln>
            <a:noFill/>
          </a:ln>
        </p:spPr>
        <p:txBody>
          <a:bodyPr anchorCtr="0" anchor="b" bIns="45700" lIns="91425" spcFirstLastPara="1" rIns="91425" wrap="square" tIns="45700">
            <a:noAutofit/>
          </a:bodyPr>
          <a:lstStyle/>
          <a:p>
            <a:pPr indent="0" lvl="0" marL="0" rtl="0" algn="l">
              <a:lnSpc>
                <a:spcPct val="119444"/>
              </a:lnSpc>
              <a:spcBef>
                <a:spcPts val="0"/>
              </a:spcBef>
              <a:spcAft>
                <a:spcPts val="0"/>
              </a:spcAft>
              <a:buClr>
                <a:schemeClr val="dk1"/>
              </a:buClr>
              <a:buSzPts val="3600"/>
              <a:buFont typeface="Century Gothic"/>
              <a:buNone/>
            </a:pPr>
            <a:r>
              <a:rPr lang="en-US"/>
              <a:t>What can Mia do to rest and relax?</a:t>
            </a:r>
            <a:endParaRPr/>
          </a:p>
        </p:txBody>
      </p:sp>
      <p:sp>
        <p:nvSpPr>
          <p:cNvPr id="414" name="Google Shape;414;p17"/>
          <p:cNvSpPr txBox="1"/>
          <p:nvPr>
            <p:ph idx="12" type="sldNum"/>
          </p:nvPr>
        </p:nvSpPr>
        <p:spPr>
          <a:xfrm>
            <a:off x="7438086" y="6411310"/>
            <a:ext cx="222885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US"/>
              <a:t>© PSHE Association 2024</a:t>
            </a:r>
            <a:endParaRPr/>
          </a:p>
        </p:txBody>
      </p:sp>
      <p:sp>
        <p:nvSpPr>
          <p:cNvPr id="415" name="Google Shape;415;p17"/>
          <p:cNvSpPr/>
          <p:nvPr/>
        </p:nvSpPr>
        <p:spPr>
          <a:xfrm>
            <a:off x="7351713" y="2178275"/>
            <a:ext cx="2228850" cy="2048967"/>
          </a:xfrm>
          <a:prstGeom prst="roundRect">
            <a:avLst>
              <a:gd fmla="val 5758" name="adj"/>
            </a:avLst>
          </a:prstGeom>
          <a:solidFill>
            <a:srgbClr val="3C4D15"/>
          </a:solidFill>
          <a:ln>
            <a:noFill/>
          </a:ln>
        </p:spPr>
        <p:txBody>
          <a:bodyPr anchorCtr="0" anchor="ctr" bIns="46800" lIns="91425" spcFirstLastPara="1" rIns="91425" wrap="square" tIns="648000">
            <a:noAutofit/>
          </a:bodyPr>
          <a:lstStyle/>
          <a:p>
            <a:pPr indent="0" lvl="0" marL="0" marR="0" rtl="0" algn="ctr">
              <a:spcBef>
                <a:spcPts val="0"/>
              </a:spcBef>
              <a:spcAft>
                <a:spcPts val="0"/>
              </a:spcAft>
              <a:buNone/>
            </a:pPr>
            <a:r>
              <a:rPr lang="en-US" sz="1800">
                <a:solidFill>
                  <a:schemeClr val="lt1"/>
                </a:solidFill>
                <a:latin typeface="Century Gothic"/>
                <a:ea typeface="Century Gothic"/>
                <a:cs typeface="Century Gothic"/>
                <a:sym typeface="Century Gothic"/>
              </a:rPr>
              <a:t>Try to go to bed at the same time each night</a:t>
            </a:r>
            <a:endParaRPr/>
          </a:p>
        </p:txBody>
      </p:sp>
      <p:grpSp>
        <p:nvGrpSpPr>
          <p:cNvPr id="416" name="Google Shape;416;p17"/>
          <p:cNvGrpSpPr/>
          <p:nvPr/>
        </p:nvGrpSpPr>
        <p:grpSpPr>
          <a:xfrm>
            <a:off x="5013543" y="2178275"/>
            <a:ext cx="2228850" cy="2048967"/>
            <a:chOff x="4953000" y="1656613"/>
            <a:chExt cx="2228850" cy="2048967"/>
          </a:xfrm>
        </p:grpSpPr>
        <p:sp>
          <p:nvSpPr>
            <p:cNvPr id="417" name="Google Shape;417;p17"/>
            <p:cNvSpPr/>
            <p:nvPr/>
          </p:nvSpPr>
          <p:spPr>
            <a:xfrm>
              <a:off x="4953000" y="1656613"/>
              <a:ext cx="2228850" cy="2048967"/>
            </a:xfrm>
            <a:prstGeom prst="roundRect">
              <a:avLst>
                <a:gd fmla="val 5758" name="adj"/>
              </a:avLst>
            </a:prstGeom>
            <a:solidFill>
              <a:srgbClr val="3C4D15"/>
            </a:solidFill>
            <a:ln>
              <a:noFill/>
            </a:ln>
          </p:spPr>
          <p:txBody>
            <a:bodyPr anchorCtr="0" anchor="ctr" bIns="46800" lIns="91425" spcFirstLastPara="1" rIns="91425" wrap="square" tIns="360000">
              <a:noAutofit/>
            </a:bodyPr>
            <a:lstStyle/>
            <a:p>
              <a:pPr indent="0" lvl="0" marL="0" marR="0" rtl="0" algn="ctr">
                <a:spcBef>
                  <a:spcPts val="0"/>
                </a:spcBef>
                <a:spcAft>
                  <a:spcPts val="0"/>
                </a:spcAft>
                <a:buNone/>
              </a:pPr>
              <a:r>
                <a:rPr lang="en-US" sz="1800">
                  <a:solidFill>
                    <a:schemeClr val="lt1"/>
                  </a:solidFill>
                  <a:latin typeface="Century Gothic"/>
                  <a:ea typeface="Century Gothic"/>
                  <a:cs typeface="Century Gothic"/>
                  <a:sym typeface="Century Gothic"/>
                </a:rPr>
                <a:t>Talk to someone about worries</a:t>
              </a:r>
              <a:endParaRPr/>
            </a:p>
          </p:txBody>
        </p:sp>
        <p:pic>
          <p:nvPicPr>
            <p:cNvPr descr="A white line drawing of two people&#10;&#10;Description automatically generated" id="418" name="Google Shape;418;p17"/>
            <p:cNvPicPr preferRelativeResize="0"/>
            <p:nvPr/>
          </p:nvPicPr>
          <p:blipFill rotWithShape="1">
            <a:blip r:embed="rId4">
              <a:alphaModFix/>
            </a:blip>
            <a:srcRect b="0" l="0" r="0" t="0"/>
            <a:stretch/>
          </p:blipFill>
          <p:spPr>
            <a:xfrm>
              <a:off x="5726613" y="1933218"/>
              <a:ext cx="694905" cy="570058"/>
            </a:xfrm>
            <a:prstGeom prst="rect">
              <a:avLst/>
            </a:prstGeom>
            <a:noFill/>
            <a:ln>
              <a:noFill/>
            </a:ln>
          </p:spPr>
        </p:pic>
      </p:grpSp>
      <p:sp>
        <p:nvSpPr>
          <p:cNvPr id="419" name="Google Shape;419;p17"/>
          <p:cNvSpPr/>
          <p:nvPr/>
        </p:nvSpPr>
        <p:spPr>
          <a:xfrm>
            <a:off x="337205" y="2178275"/>
            <a:ext cx="2228850" cy="2048967"/>
          </a:xfrm>
          <a:prstGeom prst="roundRect">
            <a:avLst>
              <a:gd fmla="val 5758" name="adj"/>
            </a:avLst>
          </a:prstGeom>
          <a:solidFill>
            <a:srgbClr val="3C4D15"/>
          </a:solidFill>
          <a:ln>
            <a:noFill/>
          </a:ln>
        </p:spPr>
        <p:txBody>
          <a:bodyPr anchorCtr="0" anchor="ctr" bIns="46800" lIns="91425" spcFirstLastPara="1" rIns="91425" wrap="square" tIns="684000">
            <a:noAutofit/>
          </a:bodyPr>
          <a:lstStyle/>
          <a:p>
            <a:pPr indent="0" lvl="0" marL="0" marR="0" rtl="0" algn="ctr">
              <a:spcBef>
                <a:spcPts val="0"/>
              </a:spcBef>
              <a:spcAft>
                <a:spcPts val="0"/>
              </a:spcAft>
              <a:buNone/>
            </a:pPr>
            <a:r>
              <a:rPr lang="en-US" sz="1800">
                <a:solidFill>
                  <a:schemeClr val="lt1"/>
                </a:solidFill>
                <a:latin typeface="Century Gothic"/>
                <a:ea typeface="Century Gothic"/>
                <a:cs typeface="Century Gothic"/>
                <a:sym typeface="Century Gothic"/>
              </a:rPr>
              <a:t>Turn off all screens an hour before bed.</a:t>
            </a:r>
            <a:endParaRPr/>
          </a:p>
        </p:txBody>
      </p:sp>
      <p:grpSp>
        <p:nvGrpSpPr>
          <p:cNvPr id="420" name="Google Shape;420;p17"/>
          <p:cNvGrpSpPr/>
          <p:nvPr/>
        </p:nvGrpSpPr>
        <p:grpSpPr>
          <a:xfrm>
            <a:off x="3843037" y="4353900"/>
            <a:ext cx="2228850" cy="2048967"/>
            <a:chOff x="4953000" y="4022224"/>
            <a:chExt cx="2228850" cy="2048967"/>
          </a:xfrm>
        </p:grpSpPr>
        <p:sp>
          <p:nvSpPr>
            <p:cNvPr id="421" name="Google Shape;421;p17"/>
            <p:cNvSpPr/>
            <p:nvPr/>
          </p:nvSpPr>
          <p:spPr>
            <a:xfrm>
              <a:off x="4953000" y="4022224"/>
              <a:ext cx="2228850" cy="2048967"/>
            </a:xfrm>
            <a:prstGeom prst="roundRect">
              <a:avLst>
                <a:gd fmla="val 5758" name="adj"/>
              </a:avLst>
            </a:prstGeom>
            <a:solidFill>
              <a:srgbClr val="3C4D15"/>
            </a:solidFill>
            <a:ln>
              <a:noFill/>
            </a:ln>
          </p:spPr>
          <p:txBody>
            <a:bodyPr anchorCtr="0" anchor="ctr" bIns="46800" lIns="91425" spcFirstLastPara="1" rIns="91425" wrap="square" tIns="360000">
              <a:noAutofit/>
            </a:bodyPr>
            <a:lstStyle/>
            <a:p>
              <a:pPr indent="0" lvl="0" marL="0" marR="0" rtl="0" algn="ctr">
                <a:spcBef>
                  <a:spcPts val="0"/>
                </a:spcBef>
                <a:spcAft>
                  <a:spcPts val="0"/>
                </a:spcAft>
                <a:buNone/>
              </a:pPr>
              <a:r>
                <a:rPr lang="en-US" sz="1800">
                  <a:solidFill>
                    <a:schemeClr val="lt1"/>
                  </a:solidFill>
                  <a:latin typeface="Century Gothic"/>
                  <a:ea typeface="Century Gothic"/>
                  <a:cs typeface="Century Gothic"/>
                  <a:sym typeface="Century Gothic"/>
                </a:rPr>
                <a:t>Listen to calm music</a:t>
              </a:r>
              <a:endParaRPr/>
            </a:p>
          </p:txBody>
        </p:sp>
        <p:pic>
          <p:nvPicPr>
            <p:cNvPr descr="A group of white musical notes&#10;&#10;Description automatically generated" id="422" name="Google Shape;422;p17"/>
            <p:cNvPicPr preferRelativeResize="0"/>
            <p:nvPr/>
          </p:nvPicPr>
          <p:blipFill rotWithShape="1">
            <a:blip r:embed="rId5">
              <a:alphaModFix/>
            </a:blip>
            <a:srcRect b="0" l="0" r="0" t="0"/>
            <a:stretch/>
          </p:blipFill>
          <p:spPr>
            <a:xfrm>
              <a:off x="5623155" y="4300033"/>
              <a:ext cx="889038" cy="505885"/>
            </a:xfrm>
            <a:prstGeom prst="rect">
              <a:avLst/>
            </a:prstGeom>
            <a:noFill/>
            <a:ln>
              <a:noFill/>
            </a:ln>
          </p:spPr>
        </p:pic>
      </p:grpSp>
      <p:sp>
        <p:nvSpPr>
          <p:cNvPr id="423" name="Google Shape;423;p17"/>
          <p:cNvSpPr/>
          <p:nvPr/>
        </p:nvSpPr>
        <p:spPr>
          <a:xfrm>
            <a:off x="1504795" y="4351844"/>
            <a:ext cx="2228850" cy="2048967"/>
          </a:xfrm>
          <a:prstGeom prst="roundRect">
            <a:avLst>
              <a:gd fmla="val 5758" name="adj"/>
            </a:avLst>
          </a:prstGeom>
          <a:solidFill>
            <a:srgbClr val="3C4D15"/>
          </a:solidFill>
          <a:ln>
            <a:noFill/>
          </a:ln>
        </p:spPr>
        <p:txBody>
          <a:bodyPr anchorCtr="0" anchor="ctr" bIns="0" lIns="91425" spcFirstLastPara="1" rIns="91425" wrap="square" tIns="0">
            <a:noAutofit/>
          </a:bodyPr>
          <a:lstStyle/>
          <a:p>
            <a:pPr indent="0" lvl="0" marL="0" marR="0" rtl="0" algn="ctr">
              <a:spcBef>
                <a:spcPts val="0"/>
              </a:spcBef>
              <a:spcAft>
                <a:spcPts val="0"/>
              </a:spcAft>
              <a:buNone/>
            </a:pPr>
            <a:r>
              <a:rPr lang="en-US" sz="1800">
                <a:solidFill>
                  <a:schemeClr val="lt1"/>
                </a:solidFill>
                <a:latin typeface="Century Gothic"/>
                <a:ea typeface="Century Gothic"/>
                <a:cs typeface="Century Gothic"/>
                <a:sym typeface="Century Gothic"/>
              </a:rPr>
              <a:t>Read a book</a:t>
            </a:r>
            <a:endParaRPr/>
          </a:p>
        </p:txBody>
      </p:sp>
      <p:grpSp>
        <p:nvGrpSpPr>
          <p:cNvPr id="424" name="Google Shape;424;p17"/>
          <p:cNvGrpSpPr/>
          <p:nvPr/>
        </p:nvGrpSpPr>
        <p:grpSpPr>
          <a:xfrm>
            <a:off x="6163184" y="4351844"/>
            <a:ext cx="2228850" cy="2048967"/>
            <a:chOff x="7357128" y="4020168"/>
            <a:chExt cx="2228850" cy="2048967"/>
          </a:xfrm>
        </p:grpSpPr>
        <p:sp>
          <p:nvSpPr>
            <p:cNvPr id="425" name="Google Shape;425;p17"/>
            <p:cNvSpPr/>
            <p:nvPr/>
          </p:nvSpPr>
          <p:spPr>
            <a:xfrm>
              <a:off x="7357128" y="4020168"/>
              <a:ext cx="2228850" cy="2048967"/>
            </a:xfrm>
            <a:prstGeom prst="roundRect">
              <a:avLst>
                <a:gd fmla="val 5758" name="adj"/>
              </a:avLst>
            </a:prstGeom>
            <a:solidFill>
              <a:srgbClr val="3C4D15"/>
            </a:solidFill>
            <a:ln>
              <a:noFill/>
            </a:ln>
          </p:spPr>
          <p:txBody>
            <a:bodyPr anchorCtr="0" anchor="ctr" bIns="46800" lIns="91425" spcFirstLastPara="1" rIns="91425" wrap="square" tIns="756000">
              <a:noAutofit/>
            </a:bodyPr>
            <a:lstStyle/>
            <a:p>
              <a:pPr indent="0" lvl="0" marL="0" marR="0" rtl="0" algn="ctr">
                <a:spcBef>
                  <a:spcPts val="0"/>
                </a:spcBef>
                <a:spcAft>
                  <a:spcPts val="0"/>
                </a:spcAft>
                <a:buNone/>
              </a:pPr>
              <a:r>
                <a:rPr lang="en-US" sz="1600">
                  <a:solidFill>
                    <a:schemeClr val="lt1"/>
                  </a:solidFill>
                  <a:latin typeface="Century Gothic"/>
                  <a:ea typeface="Century Gothic"/>
                  <a:cs typeface="Century Gothic"/>
                  <a:sym typeface="Century Gothic"/>
                </a:rPr>
                <a:t>Make up a song or words to make any imaginary monsters disappear</a:t>
              </a:r>
              <a:endParaRPr/>
            </a:p>
          </p:txBody>
        </p:sp>
        <p:pic>
          <p:nvPicPr>
            <p:cNvPr descr="A black and white cartoon character&#10;&#10;Description automatically generated" id="426" name="Google Shape;426;p17"/>
            <p:cNvPicPr preferRelativeResize="0"/>
            <p:nvPr/>
          </p:nvPicPr>
          <p:blipFill rotWithShape="1">
            <a:blip r:embed="rId6">
              <a:alphaModFix/>
            </a:blip>
            <a:srcRect b="0" l="0" r="0" t="0"/>
            <a:stretch/>
          </p:blipFill>
          <p:spPr>
            <a:xfrm>
              <a:off x="8076830" y="4289399"/>
              <a:ext cx="788738" cy="513268"/>
            </a:xfrm>
            <a:prstGeom prst="rect">
              <a:avLst/>
            </a:prstGeom>
            <a:noFill/>
            <a:ln>
              <a:noFill/>
            </a:ln>
          </p:spPr>
        </p:pic>
      </p:grpSp>
      <p:sp>
        <p:nvSpPr>
          <p:cNvPr id="427" name="Google Shape;427;p17"/>
          <p:cNvSpPr txBox="1"/>
          <p:nvPr>
            <p:ph idx="1" type="body"/>
          </p:nvPr>
        </p:nvSpPr>
        <p:spPr>
          <a:xfrm>
            <a:off x="232915" y="1370384"/>
            <a:ext cx="4520514" cy="506994"/>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2800"/>
              <a:buNone/>
            </a:pPr>
            <a:r>
              <a:rPr b="1" lang="en-US" sz="2800"/>
              <a:t>Good for relaxing:</a:t>
            </a:r>
            <a:endParaRPr/>
          </a:p>
        </p:txBody>
      </p:sp>
      <p:pic>
        <p:nvPicPr>
          <p:cNvPr descr="A black and white clock&#10;&#10;Description automatically generated" id="428" name="Google Shape;428;p17"/>
          <p:cNvPicPr preferRelativeResize="0"/>
          <p:nvPr/>
        </p:nvPicPr>
        <p:blipFill rotWithShape="1">
          <a:blip r:embed="rId7">
            <a:alphaModFix/>
          </a:blip>
          <a:srcRect b="0" l="0" r="0" t="0"/>
          <a:stretch/>
        </p:blipFill>
        <p:spPr>
          <a:xfrm rot="10800000">
            <a:off x="8231013" y="2407109"/>
            <a:ext cx="511657" cy="511657"/>
          </a:xfrm>
          <a:prstGeom prst="rect">
            <a:avLst/>
          </a:prstGeom>
          <a:noFill/>
          <a:ln>
            <a:noFill/>
          </a:ln>
        </p:spPr>
      </p:pic>
      <p:pic>
        <p:nvPicPr>
          <p:cNvPr descr="A black screen with a white background&#10;&#10;Description automatically generated" id="429" name="Google Shape;429;p17"/>
          <p:cNvPicPr preferRelativeResize="0"/>
          <p:nvPr/>
        </p:nvPicPr>
        <p:blipFill rotWithShape="1">
          <a:blip r:embed="rId8">
            <a:alphaModFix/>
          </a:blip>
          <a:srcRect b="0" l="0" r="0" t="0"/>
          <a:stretch/>
        </p:blipFill>
        <p:spPr>
          <a:xfrm>
            <a:off x="1088392" y="2463671"/>
            <a:ext cx="669323" cy="533140"/>
          </a:xfrm>
          <a:prstGeom prst="rect">
            <a:avLst/>
          </a:prstGeom>
          <a:noFill/>
          <a:ln>
            <a:noFill/>
          </a:ln>
        </p:spPr>
      </p:pic>
      <p:pic>
        <p:nvPicPr>
          <p:cNvPr descr="A black and white open book&#10;&#10;Description automatically generated" id="430" name="Google Shape;430;p17"/>
          <p:cNvPicPr preferRelativeResize="0"/>
          <p:nvPr/>
        </p:nvPicPr>
        <p:blipFill rotWithShape="1">
          <a:blip r:embed="rId9">
            <a:alphaModFix/>
          </a:blip>
          <a:srcRect b="0" l="0" r="0" t="0"/>
          <a:stretch/>
        </p:blipFill>
        <p:spPr>
          <a:xfrm>
            <a:off x="2267482" y="4621075"/>
            <a:ext cx="672561" cy="500844"/>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5" name="Shape 435"/>
        <p:cNvGrpSpPr/>
        <p:nvPr/>
      </p:nvGrpSpPr>
      <p:grpSpPr>
        <a:xfrm>
          <a:off x="0" y="0"/>
          <a:ext cx="0" cy="0"/>
          <a:chOff x="0" y="0"/>
          <a:chExt cx="0" cy="0"/>
        </a:xfrm>
      </p:grpSpPr>
      <p:sp>
        <p:nvSpPr>
          <p:cNvPr id="436" name="Google Shape;436;p18"/>
          <p:cNvSpPr txBox="1"/>
          <p:nvPr>
            <p:ph idx="12" type="sldNum"/>
          </p:nvPr>
        </p:nvSpPr>
        <p:spPr>
          <a:xfrm>
            <a:off x="7438086" y="6411310"/>
            <a:ext cx="222885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US"/>
              <a:t>© PSHE Association 2024</a:t>
            </a:r>
            <a:endParaRPr/>
          </a:p>
        </p:txBody>
      </p:sp>
      <p:sp>
        <p:nvSpPr>
          <p:cNvPr id="437" name="Google Shape;437;p18"/>
          <p:cNvSpPr txBox="1"/>
          <p:nvPr/>
        </p:nvSpPr>
        <p:spPr>
          <a:xfrm>
            <a:off x="233593" y="543878"/>
            <a:ext cx="8075382" cy="694054"/>
          </a:xfrm>
          <a:prstGeom prst="rect">
            <a:avLst/>
          </a:prstGeom>
          <a:noFill/>
          <a:ln>
            <a:noFill/>
          </a:ln>
        </p:spPr>
        <p:txBody>
          <a:bodyPr anchorCtr="0" anchor="b" bIns="45700" lIns="91425" spcFirstLastPara="1" rIns="91425" wrap="square" tIns="45700">
            <a:noAutofit/>
          </a:bodyPr>
          <a:lstStyle/>
          <a:p>
            <a:pPr indent="0" lvl="0" marL="0" marR="0" rtl="0" algn="l">
              <a:lnSpc>
                <a:spcPct val="119444"/>
              </a:lnSpc>
              <a:spcBef>
                <a:spcPts val="0"/>
              </a:spcBef>
              <a:spcAft>
                <a:spcPts val="0"/>
              </a:spcAft>
              <a:buClr>
                <a:schemeClr val="lt1"/>
              </a:buClr>
              <a:buSzPts val="3600"/>
              <a:buFont typeface="Century Gothic"/>
              <a:buNone/>
            </a:pPr>
            <a:r>
              <a:rPr b="1" lang="en-US" sz="3600">
                <a:solidFill>
                  <a:schemeClr val="lt1"/>
                </a:solidFill>
                <a:latin typeface="Century Gothic"/>
                <a:ea typeface="Century Gothic"/>
                <a:cs typeface="Century Gothic"/>
                <a:sym typeface="Century Gothic"/>
              </a:rPr>
              <a:t>What can Mia do to rest and relax?</a:t>
            </a:r>
            <a:endParaRPr/>
          </a:p>
        </p:txBody>
      </p:sp>
      <p:grpSp>
        <p:nvGrpSpPr>
          <p:cNvPr id="438" name="Google Shape;438;p18"/>
          <p:cNvGrpSpPr/>
          <p:nvPr/>
        </p:nvGrpSpPr>
        <p:grpSpPr>
          <a:xfrm>
            <a:off x="5017113" y="2189123"/>
            <a:ext cx="2228850" cy="2048967"/>
            <a:chOff x="5032360" y="1912167"/>
            <a:chExt cx="2228850" cy="2048967"/>
          </a:xfrm>
        </p:grpSpPr>
        <p:sp>
          <p:nvSpPr>
            <p:cNvPr id="439" name="Google Shape;439;p18"/>
            <p:cNvSpPr/>
            <p:nvPr/>
          </p:nvSpPr>
          <p:spPr>
            <a:xfrm>
              <a:off x="5032360" y="1912167"/>
              <a:ext cx="2228850" cy="2048967"/>
            </a:xfrm>
            <a:prstGeom prst="roundRect">
              <a:avLst>
                <a:gd fmla="val 5758" name="adj"/>
              </a:avLst>
            </a:prstGeom>
            <a:solidFill>
              <a:srgbClr val="531B3C"/>
            </a:solidFill>
            <a:ln>
              <a:noFill/>
            </a:ln>
          </p:spPr>
          <p:txBody>
            <a:bodyPr anchorCtr="0" anchor="ctr" bIns="46800" lIns="91425" spcFirstLastPara="1" rIns="91425" wrap="square" tIns="396000">
              <a:noAutofit/>
            </a:bodyPr>
            <a:lstStyle/>
            <a:p>
              <a:pPr indent="0" lvl="0" marL="0" marR="0" rtl="0" algn="ctr">
                <a:spcBef>
                  <a:spcPts val="0"/>
                </a:spcBef>
                <a:spcAft>
                  <a:spcPts val="0"/>
                </a:spcAft>
                <a:buNone/>
              </a:pPr>
              <a:r>
                <a:rPr lang="en-US" sz="1800">
                  <a:solidFill>
                    <a:schemeClr val="lt1"/>
                  </a:solidFill>
                  <a:latin typeface="Century Gothic"/>
                  <a:ea typeface="Century Gothic"/>
                  <a:cs typeface="Century Gothic"/>
                  <a:sym typeface="Century Gothic"/>
                </a:rPr>
                <a:t>Do a silly, energetic dance.</a:t>
              </a:r>
              <a:endParaRPr/>
            </a:p>
          </p:txBody>
        </p:sp>
        <p:pic>
          <p:nvPicPr>
            <p:cNvPr descr="A white outline of a person dancing&#10;&#10;Description automatically generated" id="440" name="Google Shape;440;p18"/>
            <p:cNvPicPr preferRelativeResize="0"/>
            <p:nvPr/>
          </p:nvPicPr>
          <p:blipFill rotWithShape="1">
            <a:blip r:embed="rId3">
              <a:alphaModFix/>
            </a:blip>
            <a:srcRect b="0" l="0" r="0" t="0"/>
            <a:stretch/>
          </p:blipFill>
          <p:spPr>
            <a:xfrm>
              <a:off x="5970370" y="2118532"/>
              <a:ext cx="386981" cy="605231"/>
            </a:xfrm>
            <a:prstGeom prst="rect">
              <a:avLst/>
            </a:prstGeom>
            <a:noFill/>
            <a:ln>
              <a:noFill/>
            </a:ln>
          </p:spPr>
        </p:pic>
      </p:grpSp>
      <p:grpSp>
        <p:nvGrpSpPr>
          <p:cNvPr id="441" name="Google Shape;441;p18"/>
          <p:cNvGrpSpPr/>
          <p:nvPr/>
        </p:nvGrpSpPr>
        <p:grpSpPr>
          <a:xfrm>
            <a:off x="2677159" y="2189123"/>
            <a:ext cx="2228850" cy="2048967"/>
            <a:chOff x="2682564" y="1912167"/>
            <a:chExt cx="2228850" cy="2048967"/>
          </a:xfrm>
        </p:grpSpPr>
        <p:sp>
          <p:nvSpPr>
            <p:cNvPr id="442" name="Google Shape;442;p18"/>
            <p:cNvSpPr/>
            <p:nvPr/>
          </p:nvSpPr>
          <p:spPr>
            <a:xfrm>
              <a:off x="2682564" y="1912167"/>
              <a:ext cx="2228850" cy="2048967"/>
            </a:xfrm>
            <a:prstGeom prst="roundRect">
              <a:avLst>
                <a:gd fmla="val 5758" name="adj"/>
              </a:avLst>
            </a:prstGeom>
            <a:solidFill>
              <a:srgbClr val="531B3C"/>
            </a:solidFill>
            <a:ln>
              <a:noFill/>
            </a:ln>
          </p:spPr>
          <p:txBody>
            <a:bodyPr anchorCtr="0" anchor="ctr" bIns="46800" lIns="91425" spcFirstLastPara="1" rIns="91425" wrap="square" tIns="396000">
              <a:noAutofit/>
            </a:bodyPr>
            <a:lstStyle/>
            <a:p>
              <a:pPr indent="0" lvl="0" marL="0" marR="0" rtl="0" algn="ctr">
                <a:spcBef>
                  <a:spcPts val="0"/>
                </a:spcBef>
                <a:spcAft>
                  <a:spcPts val="0"/>
                </a:spcAft>
                <a:buNone/>
              </a:pPr>
              <a:r>
                <a:rPr lang="en-US" sz="1800">
                  <a:solidFill>
                    <a:schemeClr val="lt1"/>
                  </a:solidFill>
                  <a:latin typeface="Century Gothic"/>
                  <a:ea typeface="Century Gothic"/>
                  <a:cs typeface="Century Gothic"/>
                  <a:sym typeface="Century Gothic"/>
                </a:rPr>
                <a:t>Watch an exciting film.</a:t>
              </a:r>
              <a:endParaRPr/>
            </a:p>
          </p:txBody>
        </p:sp>
        <p:pic>
          <p:nvPicPr>
            <p:cNvPr descr="A remote control next to a monitor&#10;&#10;Description automatically generated" id="443" name="Google Shape;443;p18"/>
            <p:cNvPicPr preferRelativeResize="0"/>
            <p:nvPr/>
          </p:nvPicPr>
          <p:blipFill rotWithShape="1">
            <a:blip r:embed="rId4">
              <a:alphaModFix/>
            </a:blip>
            <a:srcRect b="0" l="0" r="0" t="0"/>
            <a:stretch/>
          </p:blipFill>
          <p:spPr>
            <a:xfrm>
              <a:off x="3462507" y="2128223"/>
              <a:ext cx="668963" cy="595540"/>
            </a:xfrm>
            <a:prstGeom prst="rect">
              <a:avLst/>
            </a:prstGeom>
            <a:noFill/>
            <a:ln>
              <a:noFill/>
            </a:ln>
          </p:spPr>
        </p:pic>
      </p:grpSp>
      <p:grpSp>
        <p:nvGrpSpPr>
          <p:cNvPr id="444" name="Google Shape;444;p18"/>
          <p:cNvGrpSpPr/>
          <p:nvPr/>
        </p:nvGrpSpPr>
        <p:grpSpPr>
          <a:xfrm>
            <a:off x="337205" y="2178275"/>
            <a:ext cx="2228850" cy="2048967"/>
            <a:chOff x="318655" y="1901319"/>
            <a:chExt cx="2228850" cy="2048967"/>
          </a:xfrm>
        </p:grpSpPr>
        <p:sp>
          <p:nvSpPr>
            <p:cNvPr id="445" name="Google Shape;445;p18"/>
            <p:cNvSpPr/>
            <p:nvPr/>
          </p:nvSpPr>
          <p:spPr>
            <a:xfrm>
              <a:off x="318655" y="1901319"/>
              <a:ext cx="2228850" cy="2048967"/>
            </a:xfrm>
            <a:prstGeom prst="roundRect">
              <a:avLst>
                <a:gd fmla="val 5758" name="adj"/>
              </a:avLst>
            </a:prstGeom>
            <a:solidFill>
              <a:srgbClr val="531A3C"/>
            </a:solidFill>
            <a:ln>
              <a:noFill/>
            </a:ln>
          </p:spPr>
          <p:txBody>
            <a:bodyPr anchorCtr="0" anchor="ctr" bIns="0" lIns="91425" spcFirstLastPara="1" rIns="91425" wrap="square" tIns="360000">
              <a:noAutofit/>
            </a:bodyPr>
            <a:lstStyle/>
            <a:p>
              <a:pPr indent="0" lvl="0" marL="0" marR="0" rtl="0" algn="ctr">
                <a:spcBef>
                  <a:spcPts val="0"/>
                </a:spcBef>
                <a:spcAft>
                  <a:spcPts val="0"/>
                </a:spcAft>
                <a:buNone/>
              </a:pPr>
              <a:r>
                <a:rPr lang="en-US" sz="1800">
                  <a:solidFill>
                    <a:schemeClr val="lt1"/>
                  </a:solidFill>
                  <a:latin typeface="Century Gothic"/>
                  <a:ea typeface="Century Gothic"/>
                  <a:cs typeface="Century Gothic"/>
                  <a:sym typeface="Century Gothic"/>
                </a:rPr>
                <a:t>Have sweets or a fizzy drink.</a:t>
              </a:r>
              <a:endParaRPr/>
            </a:p>
          </p:txBody>
        </p:sp>
        <p:pic>
          <p:nvPicPr>
            <p:cNvPr descr="A bottle and a glass of soda&#10;&#10;Description automatically generated" id="446" name="Google Shape;446;p18"/>
            <p:cNvPicPr preferRelativeResize="0"/>
            <p:nvPr/>
          </p:nvPicPr>
          <p:blipFill rotWithShape="1">
            <a:blip r:embed="rId5">
              <a:alphaModFix/>
            </a:blip>
            <a:srcRect b="0" l="0" r="0" t="0"/>
            <a:stretch/>
          </p:blipFill>
          <p:spPr>
            <a:xfrm>
              <a:off x="1186614" y="2082604"/>
              <a:ext cx="440168" cy="641159"/>
            </a:xfrm>
            <a:prstGeom prst="rect">
              <a:avLst/>
            </a:prstGeom>
            <a:noFill/>
            <a:ln>
              <a:noFill/>
            </a:ln>
          </p:spPr>
        </p:pic>
      </p:grpSp>
      <p:grpSp>
        <p:nvGrpSpPr>
          <p:cNvPr id="447" name="Google Shape;447;p18"/>
          <p:cNvGrpSpPr/>
          <p:nvPr/>
        </p:nvGrpSpPr>
        <p:grpSpPr>
          <a:xfrm>
            <a:off x="7357068" y="2189123"/>
            <a:ext cx="2228850" cy="2048967"/>
            <a:chOff x="7392788" y="1912167"/>
            <a:chExt cx="2228850" cy="2048967"/>
          </a:xfrm>
        </p:grpSpPr>
        <p:sp>
          <p:nvSpPr>
            <p:cNvPr id="448" name="Google Shape;448;p18"/>
            <p:cNvSpPr/>
            <p:nvPr/>
          </p:nvSpPr>
          <p:spPr>
            <a:xfrm>
              <a:off x="7392788" y="1912167"/>
              <a:ext cx="2228850" cy="2048967"/>
            </a:xfrm>
            <a:prstGeom prst="roundRect">
              <a:avLst>
                <a:gd fmla="val 5758" name="adj"/>
              </a:avLst>
            </a:prstGeom>
            <a:solidFill>
              <a:srgbClr val="531B3C"/>
            </a:solidFill>
            <a:ln>
              <a:noFill/>
            </a:ln>
          </p:spPr>
          <p:txBody>
            <a:bodyPr anchorCtr="0" anchor="ctr" bIns="46800" lIns="91425" spcFirstLastPara="1" rIns="91425" wrap="square" tIns="396000">
              <a:noAutofit/>
            </a:bodyPr>
            <a:lstStyle/>
            <a:p>
              <a:pPr indent="0" lvl="0" marL="0" marR="0" rtl="0" algn="ctr">
                <a:spcBef>
                  <a:spcPts val="0"/>
                </a:spcBef>
                <a:spcAft>
                  <a:spcPts val="0"/>
                </a:spcAft>
                <a:buNone/>
              </a:pPr>
              <a:r>
                <a:rPr lang="en-US" sz="1800">
                  <a:solidFill>
                    <a:schemeClr val="lt1"/>
                  </a:solidFill>
                  <a:latin typeface="Century Gothic"/>
                  <a:ea typeface="Century Gothic"/>
                  <a:cs typeface="Century Gothic"/>
                  <a:sym typeface="Century Gothic"/>
                </a:rPr>
                <a:t>Go to bed </a:t>
              </a:r>
              <a:br>
                <a:rPr lang="en-US" sz="1800">
                  <a:solidFill>
                    <a:schemeClr val="lt1"/>
                  </a:solidFill>
                  <a:latin typeface="Century Gothic"/>
                  <a:ea typeface="Century Gothic"/>
                  <a:cs typeface="Century Gothic"/>
                  <a:sym typeface="Century Gothic"/>
                </a:rPr>
              </a:br>
              <a:r>
                <a:rPr lang="en-US" sz="1800">
                  <a:solidFill>
                    <a:schemeClr val="lt1"/>
                  </a:solidFill>
                  <a:latin typeface="Century Gothic"/>
                  <a:ea typeface="Century Gothic"/>
                  <a:cs typeface="Century Gothic"/>
                  <a:sym typeface="Century Gothic"/>
                </a:rPr>
                <a:t>really late.</a:t>
              </a:r>
              <a:endParaRPr/>
            </a:p>
          </p:txBody>
        </p:sp>
        <p:pic>
          <p:nvPicPr>
            <p:cNvPr descr="A white clock with letters on a black background&#10;&#10;Description automatically generated" id="449" name="Google Shape;449;p18"/>
            <p:cNvPicPr preferRelativeResize="0"/>
            <p:nvPr/>
          </p:nvPicPr>
          <p:blipFill rotWithShape="1">
            <a:blip r:embed="rId6">
              <a:alphaModFix/>
            </a:blip>
            <a:srcRect b="0" l="0" r="0" t="0"/>
            <a:stretch/>
          </p:blipFill>
          <p:spPr>
            <a:xfrm>
              <a:off x="8213703" y="2128223"/>
              <a:ext cx="587019" cy="523621"/>
            </a:xfrm>
            <a:prstGeom prst="rect">
              <a:avLst/>
            </a:prstGeom>
            <a:noFill/>
            <a:ln>
              <a:noFill/>
            </a:ln>
          </p:spPr>
        </p:pic>
      </p:grpSp>
      <p:sp>
        <p:nvSpPr>
          <p:cNvPr id="450" name="Google Shape;450;p18"/>
          <p:cNvSpPr txBox="1"/>
          <p:nvPr>
            <p:ph idx="1" type="body"/>
          </p:nvPr>
        </p:nvSpPr>
        <p:spPr>
          <a:xfrm>
            <a:off x="211483" y="1370384"/>
            <a:ext cx="4520514" cy="506994"/>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lt1"/>
              </a:buClr>
              <a:buSzPts val="2800"/>
              <a:buNone/>
            </a:pPr>
            <a:r>
              <a:rPr b="1" lang="en-US" sz="2800"/>
              <a:t>Not good for relaxing:</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5" name="Shape 455"/>
        <p:cNvGrpSpPr/>
        <p:nvPr/>
      </p:nvGrpSpPr>
      <p:grpSpPr>
        <a:xfrm>
          <a:off x="0" y="0"/>
          <a:ext cx="0" cy="0"/>
          <a:chOff x="0" y="0"/>
          <a:chExt cx="0" cy="0"/>
        </a:xfrm>
      </p:grpSpPr>
      <p:pic>
        <p:nvPicPr>
          <p:cNvPr descr="A cartoon of a person lying in bed&#10;&#10;Description automatically generated" id="456" name="Google Shape;456;p19"/>
          <p:cNvPicPr preferRelativeResize="0"/>
          <p:nvPr/>
        </p:nvPicPr>
        <p:blipFill rotWithShape="1">
          <a:blip r:embed="rId3">
            <a:alphaModFix/>
          </a:blip>
          <a:srcRect b="0" l="0" r="0" t="0"/>
          <a:stretch/>
        </p:blipFill>
        <p:spPr>
          <a:xfrm>
            <a:off x="5354227" y="4743381"/>
            <a:ext cx="2674707" cy="1686800"/>
          </a:xfrm>
          <a:prstGeom prst="rect">
            <a:avLst/>
          </a:prstGeom>
          <a:noFill/>
          <a:ln>
            <a:noFill/>
          </a:ln>
        </p:spPr>
      </p:pic>
      <p:pic>
        <p:nvPicPr>
          <p:cNvPr descr="A moon and stars in the night sky&#10;&#10;Description automatically generated" id="457" name="Google Shape;457;p19"/>
          <p:cNvPicPr preferRelativeResize="0"/>
          <p:nvPr/>
        </p:nvPicPr>
        <p:blipFill rotWithShape="1">
          <a:blip r:embed="rId4">
            <a:alphaModFix amt="65000"/>
          </a:blip>
          <a:srcRect b="0" l="17904" r="0" t="0"/>
          <a:stretch/>
        </p:blipFill>
        <p:spPr>
          <a:xfrm flipH="1">
            <a:off x="5220130" y="543878"/>
            <a:ext cx="4685870" cy="3521320"/>
          </a:xfrm>
          <a:prstGeom prst="rect">
            <a:avLst/>
          </a:prstGeom>
          <a:noFill/>
          <a:ln>
            <a:noFill/>
          </a:ln>
        </p:spPr>
      </p:pic>
      <p:sp>
        <p:nvSpPr>
          <p:cNvPr id="458" name="Google Shape;458;p19"/>
          <p:cNvSpPr txBox="1"/>
          <p:nvPr>
            <p:ph idx="1" type="body"/>
          </p:nvPr>
        </p:nvSpPr>
        <p:spPr>
          <a:xfrm>
            <a:off x="232915" y="1303304"/>
            <a:ext cx="4153348" cy="4368246"/>
          </a:xfrm>
          <a:prstGeom prst="rect">
            <a:avLst/>
          </a:prstGeom>
          <a:noFill/>
          <a:ln>
            <a:noFill/>
          </a:ln>
        </p:spPr>
        <p:txBody>
          <a:bodyPr anchorCtr="0" anchor="t" bIns="45700" lIns="91425" spcFirstLastPara="1" rIns="91425" wrap="square" tIns="45700">
            <a:normAutofit/>
          </a:bodyPr>
          <a:lstStyle/>
          <a:p>
            <a:pPr indent="0" lvl="0" marL="0" rtl="0" algn="l">
              <a:lnSpc>
                <a:spcPct val="140000"/>
              </a:lnSpc>
              <a:spcBef>
                <a:spcPts val="0"/>
              </a:spcBef>
              <a:spcAft>
                <a:spcPts val="0"/>
              </a:spcAft>
              <a:buClr>
                <a:schemeClr val="dk1"/>
              </a:buClr>
              <a:buSzPts val="2000"/>
              <a:buNone/>
            </a:pPr>
            <a:r>
              <a:rPr lang="en-US"/>
              <a:t>Have you heard the word ‘routine’ before?</a:t>
            </a:r>
            <a:endParaRPr/>
          </a:p>
          <a:p>
            <a:pPr indent="0" lvl="0" marL="0" rtl="0" algn="l">
              <a:lnSpc>
                <a:spcPct val="140000"/>
              </a:lnSpc>
              <a:spcBef>
                <a:spcPts val="1100"/>
              </a:spcBef>
              <a:spcAft>
                <a:spcPts val="0"/>
              </a:spcAft>
              <a:buClr>
                <a:schemeClr val="dk1"/>
              </a:buClr>
              <a:buSzPts val="2000"/>
              <a:buNone/>
            </a:pPr>
            <a:r>
              <a:rPr lang="en-US"/>
              <a:t>A bedtime routine is what someone does every evening to help them get ready for bed.</a:t>
            </a:r>
            <a:endParaRPr/>
          </a:p>
          <a:p>
            <a:pPr indent="0" lvl="0" marL="0" rtl="0" algn="l">
              <a:lnSpc>
                <a:spcPct val="140000"/>
              </a:lnSpc>
              <a:spcBef>
                <a:spcPts val="1100"/>
              </a:spcBef>
              <a:spcAft>
                <a:spcPts val="0"/>
              </a:spcAft>
              <a:buClr>
                <a:schemeClr val="dk1"/>
              </a:buClr>
              <a:buSzPts val="2000"/>
              <a:buNone/>
            </a:pPr>
            <a:r>
              <a:rPr lang="en-US"/>
              <a:t>Can you plan a calm and relaxing bedtime routine </a:t>
            </a:r>
            <a:br>
              <a:rPr lang="en-US"/>
            </a:br>
            <a:r>
              <a:rPr lang="en-US"/>
              <a:t>for Mia?</a:t>
            </a:r>
            <a:endParaRPr/>
          </a:p>
          <a:p>
            <a:pPr indent="0" lvl="0" marL="0" rtl="0" algn="l">
              <a:lnSpc>
                <a:spcPct val="140000"/>
              </a:lnSpc>
              <a:spcBef>
                <a:spcPts val="1100"/>
              </a:spcBef>
              <a:spcAft>
                <a:spcPts val="0"/>
              </a:spcAft>
              <a:buClr>
                <a:schemeClr val="dk1"/>
              </a:buClr>
              <a:buSzPts val="2000"/>
              <a:buNone/>
            </a:pPr>
            <a:r>
              <a:t/>
            </a:r>
            <a:endParaRPr/>
          </a:p>
          <a:p>
            <a:pPr indent="0" lvl="0" marL="0" rtl="0" algn="l">
              <a:lnSpc>
                <a:spcPct val="140000"/>
              </a:lnSpc>
              <a:spcBef>
                <a:spcPts val="1100"/>
              </a:spcBef>
              <a:spcAft>
                <a:spcPts val="0"/>
              </a:spcAft>
              <a:buClr>
                <a:schemeClr val="dk1"/>
              </a:buClr>
              <a:buSzPts val="2000"/>
              <a:buNone/>
            </a:pPr>
            <a:r>
              <a:t/>
            </a:r>
            <a:endParaRPr/>
          </a:p>
        </p:txBody>
      </p:sp>
      <p:sp>
        <p:nvSpPr>
          <p:cNvPr id="459" name="Google Shape;459;p19"/>
          <p:cNvSpPr txBox="1"/>
          <p:nvPr>
            <p:ph type="title"/>
          </p:nvPr>
        </p:nvSpPr>
        <p:spPr>
          <a:xfrm>
            <a:off x="233592" y="543878"/>
            <a:ext cx="6478357" cy="694054"/>
          </a:xfrm>
          <a:prstGeom prst="rect">
            <a:avLst/>
          </a:prstGeom>
          <a:noFill/>
          <a:ln>
            <a:noFill/>
          </a:ln>
        </p:spPr>
        <p:txBody>
          <a:bodyPr anchorCtr="0" anchor="b" bIns="45700" lIns="91425" spcFirstLastPara="1" rIns="91425" wrap="square" tIns="45700">
            <a:noAutofit/>
          </a:bodyPr>
          <a:lstStyle/>
          <a:p>
            <a:pPr indent="0" lvl="0" marL="0" rtl="0" algn="l">
              <a:lnSpc>
                <a:spcPct val="119444"/>
              </a:lnSpc>
              <a:spcBef>
                <a:spcPts val="0"/>
              </a:spcBef>
              <a:spcAft>
                <a:spcPts val="0"/>
              </a:spcAft>
              <a:buClr>
                <a:schemeClr val="dk1"/>
              </a:buClr>
              <a:buSzPts val="3600"/>
              <a:buFont typeface="Century Gothic"/>
              <a:buNone/>
            </a:pPr>
            <a:r>
              <a:rPr lang="en-US"/>
              <a:t>Mia’s new bedtime routine</a:t>
            </a:r>
            <a:endParaRPr/>
          </a:p>
        </p:txBody>
      </p:sp>
      <p:sp>
        <p:nvSpPr>
          <p:cNvPr id="460" name="Google Shape;460;p19"/>
          <p:cNvSpPr txBox="1"/>
          <p:nvPr>
            <p:ph idx="12" type="sldNum"/>
          </p:nvPr>
        </p:nvSpPr>
        <p:spPr>
          <a:xfrm>
            <a:off x="7438086" y="6411310"/>
            <a:ext cx="222885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US"/>
              <a:t>© PSHE Association 2024</a:t>
            </a:r>
            <a:endParaRPr/>
          </a:p>
        </p:txBody>
      </p:sp>
      <p:pic>
        <p:nvPicPr>
          <p:cNvPr id="461" name="Google Shape;461;p19"/>
          <p:cNvPicPr preferRelativeResize="0"/>
          <p:nvPr/>
        </p:nvPicPr>
        <p:blipFill rotWithShape="1">
          <a:blip r:embed="rId5">
            <a:alphaModFix/>
          </a:blip>
          <a:srcRect b="0" l="0" r="0" t="0"/>
          <a:stretch/>
        </p:blipFill>
        <p:spPr>
          <a:xfrm>
            <a:off x="323850" y="6051927"/>
            <a:ext cx="440209" cy="480636"/>
          </a:xfrm>
          <a:prstGeom prst="rect">
            <a:avLst/>
          </a:prstGeom>
          <a:noFill/>
          <a:ln>
            <a:noFill/>
          </a:ln>
        </p:spPr>
      </p:pic>
      <p:cxnSp>
        <p:nvCxnSpPr>
          <p:cNvPr id="462" name="Google Shape;462;p19"/>
          <p:cNvCxnSpPr/>
          <p:nvPr/>
        </p:nvCxnSpPr>
        <p:spPr>
          <a:xfrm>
            <a:off x="2714920" y="6411310"/>
            <a:ext cx="1366886" cy="0"/>
          </a:xfrm>
          <a:prstGeom prst="straightConnector1">
            <a:avLst/>
          </a:prstGeom>
          <a:noFill/>
          <a:ln cap="flat" cmpd="sng" w="9525">
            <a:solidFill>
              <a:schemeClr val="accent1"/>
            </a:solidFill>
            <a:prstDash val="solid"/>
            <a:miter lim="800000"/>
            <a:headEnd len="sm" w="sm" type="none"/>
            <a:tailEnd len="sm" w="sm" type="none"/>
          </a:ln>
        </p:spPr>
      </p:cxnSp>
      <p:grpSp>
        <p:nvGrpSpPr>
          <p:cNvPr id="463" name="Google Shape;463;p19"/>
          <p:cNvGrpSpPr/>
          <p:nvPr/>
        </p:nvGrpSpPr>
        <p:grpSpPr>
          <a:xfrm>
            <a:off x="6003882" y="1395992"/>
            <a:ext cx="2037804" cy="768847"/>
            <a:chOff x="5969115" y="1371590"/>
            <a:chExt cx="2037804" cy="768847"/>
          </a:xfrm>
        </p:grpSpPr>
        <p:grpSp>
          <p:nvGrpSpPr>
            <p:cNvPr id="464" name="Google Shape;464;p19"/>
            <p:cNvGrpSpPr/>
            <p:nvPr/>
          </p:nvGrpSpPr>
          <p:grpSpPr>
            <a:xfrm rot="169656">
              <a:off x="5985642" y="1404369"/>
              <a:ext cx="1346292" cy="703289"/>
              <a:chOff x="3123072" y="4637986"/>
              <a:chExt cx="1263191" cy="659878"/>
            </a:xfrm>
          </p:grpSpPr>
          <p:sp>
            <p:nvSpPr>
              <p:cNvPr id="465" name="Google Shape;465;p19"/>
              <p:cNvSpPr/>
              <p:nvPr/>
            </p:nvSpPr>
            <p:spPr>
              <a:xfrm>
                <a:off x="3123072" y="4637986"/>
                <a:ext cx="1263191" cy="659878"/>
              </a:xfrm>
              <a:prstGeom prst="roundRect">
                <a:avLst>
                  <a:gd fmla="val 7143" name="adj"/>
                </a:avLst>
              </a:prstGeom>
              <a:solidFill>
                <a:schemeClr val="lt1"/>
              </a:solidFill>
              <a:ln>
                <a:noFill/>
              </a:ln>
              <a:effectLst>
                <a:outerShdw blurRad="50800" rotWithShape="0" algn="ctr" dir="5400000" dist="50800">
                  <a:srgbClr val="000000">
                    <a:alpha val="16862"/>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cxnSp>
            <p:nvCxnSpPr>
              <p:cNvPr id="466" name="Google Shape;466;p19"/>
              <p:cNvCxnSpPr/>
              <p:nvPr/>
            </p:nvCxnSpPr>
            <p:spPr>
              <a:xfrm>
                <a:off x="3679252" y="4892511"/>
                <a:ext cx="550461" cy="0"/>
              </a:xfrm>
              <a:prstGeom prst="straightConnector1">
                <a:avLst/>
              </a:prstGeom>
              <a:noFill/>
              <a:ln cap="flat" cmpd="sng" w="15875">
                <a:solidFill>
                  <a:srgbClr val="7F7F7F"/>
                </a:solidFill>
                <a:prstDash val="solid"/>
                <a:miter lim="800000"/>
                <a:headEnd len="sm" w="sm" type="none"/>
                <a:tailEnd len="sm" w="sm" type="none"/>
              </a:ln>
            </p:spPr>
          </p:cxnSp>
          <p:cxnSp>
            <p:nvCxnSpPr>
              <p:cNvPr id="467" name="Google Shape;467;p19"/>
              <p:cNvCxnSpPr/>
              <p:nvPr/>
            </p:nvCxnSpPr>
            <p:spPr>
              <a:xfrm>
                <a:off x="3679252" y="4967925"/>
                <a:ext cx="562810" cy="0"/>
              </a:xfrm>
              <a:prstGeom prst="straightConnector1">
                <a:avLst/>
              </a:prstGeom>
              <a:noFill/>
              <a:ln cap="flat" cmpd="sng" w="15875">
                <a:solidFill>
                  <a:srgbClr val="7F7F7F"/>
                </a:solidFill>
                <a:prstDash val="solid"/>
                <a:miter lim="800000"/>
                <a:headEnd len="sm" w="sm" type="none"/>
                <a:tailEnd len="sm" w="sm" type="none"/>
              </a:ln>
            </p:spPr>
          </p:cxnSp>
          <p:cxnSp>
            <p:nvCxnSpPr>
              <p:cNvPr id="468" name="Google Shape;468;p19"/>
              <p:cNvCxnSpPr/>
              <p:nvPr/>
            </p:nvCxnSpPr>
            <p:spPr>
              <a:xfrm>
                <a:off x="3679252" y="5052767"/>
                <a:ext cx="275230" cy="0"/>
              </a:xfrm>
              <a:prstGeom prst="straightConnector1">
                <a:avLst/>
              </a:prstGeom>
              <a:noFill/>
              <a:ln cap="flat" cmpd="sng" w="15875">
                <a:solidFill>
                  <a:srgbClr val="7F7F7F"/>
                </a:solidFill>
                <a:prstDash val="solid"/>
                <a:miter lim="800000"/>
                <a:headEnd len="sm" w="sm" type="none"/>
                <a:tailEnd len="sm" w="sm" type="none"/>
              </a:ln>
            </p:spPr>
          </p:cxnSp>
          <p:sp>
            <p:nvSpPr>
              <p:cNvPr id="469" name="Google Shape;469;p19"/>
              <p:cNvSpPr/>
              <p:nvPr/>
            </p:nvSpPr>
            <p:spPr>
              <a:xfrm>
                <a:off x="3337028" y="4864230"/>
                <a:ext cx="193249" cy="193249"/>
              </a:xfrm>
              <a:prstGeom prst="ellipse">
                <a:avLst/>
              </a:prstGeom>
              <a:solidFill>
                <a:srgbClr val="7F7F7F"/>
              </a:solidFill>
              <a:ln>
                <a:noFill/>
              </a:ln>
              <a:effectLst>
                <a:outerShdw blurRad="50800" rotWithShape="0" algn="ctr" dir="5400000" dist="50800">
                  <a:srgbClr val="000000">
                    <a:alpha val="16862"/>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white arrow pointing to the left&#10;&#10;Description automatically generated" id="470" name="Google Shape;470;p19"/>
            <p:cNvPicPr preferRelativeResize="0"/>
            <p:nvPr/>
          </p:nvPicPr>
          <p:blipFill rotWithShape="1">
            <a:blip r:embed="rId6">
              <a:alphaModFix/>
            </a:blip>
            <a:srcRect b="0" l="0" r="0" t="0"/>
            <a:stretch/>
          </p:blipFill>
          <p:spPr>
            <a:xfrm flipH="1" rot="-6234036">
              <a:off x="7556665" y="1461441"/>
              <a:ext cx="377050" cy="445935"/>
            </a:xfrm>
            <a:prstGeom prst="rect">
              <a:avLst/>
            </a:prstGeom>
            <a:noFill/>
            <a:ln>
              <a:noFill/>
            </a:ln>
          </p:spPr>
        </p:pic>
      </p:grpSp>
      <p:grpSp>
        <p:nvGrpSpPr>
          <p:cNvPr id="471" name="Google Shape;471;p19"/>
          <p:cNvGrpSpPr/>
          <p:nvPr/>
        </p:nvGrpSpPr>
        <p:grpSpPr>
          <a:xfrm>
            <a:off x="7317649" y="1858405"/>
            <a:ext cx="2084369" cy="962522"/>
            <a:chOff x="7317649" y="1858405"/>
            <a:chExt cx="2084369" cy="962522"/>
          </a:xfrm>
        </p:grpSpPr>
        <p:grpSp>
          <p:nvGrpSpPr>
            <p:cNvPr id="472" name="Google Shape;472;p19"/>
            <p:cNvGrpSpPr/>
            <p:nvPr/>
          </p:nvGrpSpPr>
          <p:grpSpPr>
            <a:xfrm rot="-248668">
              <a:off x="8032073" y="1906135"/>
              <a:ext cx="1346292" cy="703289"/>
              <a:chOff x="3123072" y="4637986"/>
              <a:chExt cx="1263191" cy="659878"/>
            </a:xfrm>
          </p:grpSpPr>
          <p:sp>
            <p:nvSpPr>
              <p:cNvPr id="473" name="Google Shape;473;p19"/>
              <p:cNvSpPr/>
              <p:nvPr/>
            </p:nvSpPr>
            <p:spPr>
              <a:xfrm>
                <a:off x="3123072" y="4637986"/>
                <a:ext cx="1263191" cy="659878"/>
              </a:xfrm>
              <a:prstGeom prst="roundRect">
                <a:avLst>
                  <a:gd fmla="val 7143" name="adj"/>
                </a:avLst>
              </a:prstGeom>
              <a:solidFill>
                <a:schemeClr val="lt1"/>
              </a:solidFill>
              <a:ln>
                <a:noFill/>
              </a:ln>
              <a:effectLst>
                <a:outerShdw blurRad="50800" rotWithShape="0" algn="ctr" dir="5400000" dist="50800">
                  <a:srgbClr val="000000">
                    <a:alpha val="16862"/>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cxnSp>
            <p:nvCxnSpPr>
              <p:cNvPr id="474" name="Google Shape;474;p19"/>
              <p:cNvCxnSpPr/>
              <p:nvPr/>
            </p:nvCxnSpPr>
            <p:spPr>
              <a:xfrm>
                <a:off x="3679252" y="4892511"/>
                <a:ext cx="550461" cy="0"/>
              </a:xfrm>
              <a:prstGeom prst="straightConnector1">
                <a:avLst/>
              </a:prstGeom>
              <a:noFill/>
              <a:ln cap="flat" cmpd="sng" w="15875">
                <a:solidFill>
                  <a:srgbClr val="7F7F7F"/>
                </a:solidFill>
                <a:prstDash val="solid"/>
                <a:miter lim="800000"/>
                <a:headEnd len="sm" w="sm" type="none"/>
                <a:tailEnd len="sm" w="sm" type="none"/>
              </a:ln>
            </p:spPr>
          </p:cxnSp>
          <p:cxnSp>
            <p:nvCxnSpPr>
              <p:cNvPr id="475" name="Google Shape;475;p19"/>
              <p:cNvCxnSpPr/>
              <p:nvPr/>
            </p:nvCxnSpPr>
            <p:spPr>
              <a:xfrm>
                <a:off x="3679252" y="4967925"/>
                <a:ext cx="562810" cy="0"/>
              </a:xfrm>
              <a:prstGeom prst="straightConnector1">
                <a:avLst/>
              </a:prstGeom>
              <a:noFill/>
              <a:ln cap="flat" cmpd="sng" w="15875">
                <a:solidFill>
                  <a:srgbClr val="7F7F7F"/>
                </a:solidFill>
                <a:prstDash val="solid"/>
                <a:miter lim="800000"/>
                <a:headEnd len="sm" w="sm" type="none"/>
                <a:tailEnd len="sm" w="sm" type="none"/>
              </a:ln>
            </p:spPr>
          </p:cxnSp>
          <p:cxnSp>
            <p:nvCxnSpPr>
              <p:cNvPr id="476" name="Google Shape;476;p19"/>
              <p:cNvCxnSpPr/>
              <p:nvPr/>
            </p:nvCxnSpPr>
            <p:spPr>
              <a:xfrm>
                <a:off x="3679252" y="5052767"/>
                <a:ext cx="275230" cy="0"/>
              </a:xfrm>
              <a:prstGeom prst="straightConnector1">
                <a:avLst/>
              </a:prstGeom>
              <a:noFill/>
              <a:ln cap="flat" cmpd="sng" w="15875">
                <a:solidFill>
                  <a:srgbClr val="7F7F7F"/>
                </a:solidFill>
                <a:prstDash val="solid"/>
                <a:miter lim="800000"/>
                <a:headEnd len="sm" w="sm" type="none"/>
                <a:tailEnd len="sm" w="sm" type="none"/>
              </a:ln>
            </p:spPr>
          </p:cxnSp>
          <p:sp>
            <p:nvSpPr>
              <p:cNvPr id="477" name="Google Shape;477;p19"/>
              <p:cNvSpPr/>
              <p:nvPr/>
            </p:nvSpPr>
            <p:spPr>
              <a:xfrm>
                <a:off x="3337028" y="4864230"/>
                <a:ext cx="193249" cy="193249"/>
              </a:xfrm>
              <a:prstGeom prst="ellipse">
                <a:avLst/>
              </a:prstGeom>
              <a:solidFill>
                <a:srgbClr val="7F7F7F"/>
              </a:solidFill>
              <a:ln>
                <a:noFill/>
              </a:ln>
              <a:effectLst>
                <a:outerShdw blurRad="50800" rotWithShape="0" algn="ctr" dir="5400000" dist="50800">
                  <a:srgbClr val="000000">
                    <a:alpha val="16862"/>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white arrow pointing to the left&#10;&#10;Description automatically generated" id="478" name="Google Shape;478;p19"/>
            <p:cNvPicPr preferRelativeResize="0"/>
            <p:nvPr/>
          </p:nvPicPr>
          <p:blipFill rotWithShape="1">
            <a:blip r:embed="rId6">
              <a:alphaModFix/>
            </a:blip>
            <a:srcRect b="0" l="0" r="0" t="0"/>
            <a:stretch/>
          </p:blipFill>
          <p:spPr>
            <a:xfrm rot="5937198">
              <a:off x="7378715" y="2377032"/>
              <a:ext cx="377050" cy="445935"/>
            </a:xfrm>
            <a:prstGeom prst="rect">
              <a:avLst/>
            </a:prstGeom>
            <a:noFill/>
            <a:ln>
              <a:noFill/>
            </a:ln>
          </p:spPr>
        </p:pic>
      </p:grpSp>
      <p:grpSp>
        <p:nvGrpSpPr>
          <p:cNvPr id="479" name="Google Shape;479;p19"/>
          <p:cNvGrpSpPr/>
          <p:nvPr/>
        </p:nvGrpSpPr>
        <p:grpSpPr>
          <a:xfrm>
            <a:off x="6125562" y="2853897"/>
            <a:ext cx="1893533" cy="916576"/>
            <a:chOff x="6125562" y="2853897"/>
            <a:chExt cx="1893533" cy="916576"/>
          </a:xfrm>
        </p:grpSpPr>
        <p:grpSp>
          <p:nvGrpSpPr>
            <p:cNvPr id="480" name="Google Shape;480;p19"/>
            <p:cNvGrpSpPr/>
            <p:nvPr/>
          </p:nvGrpSpPr>
          <p:grpSpPr>
            <a:xfrm>
              <a:off x="6125562" y="2853897"/>
              <a:ext cx="1346292" cy="703289"/>
              <a:chOff x="3123072" y="4637986"/>
              <a:chExt cx="1263191" cy="659878"/>
            </a:xfrm>
          </p:grpSpPr>
          <p:sp>
            <p:nvSpPr>
              <p:cNvPr id="481" name="Google Shape;481;p19"/>
              <p:cNvSpPr/>
              <p:nvPr/>
            </p:nvSpPr>
            <p:spPr>
              <a:xfrm>
                <a:off x="3123072" y="4637986"/>
                <a:ext cx="1263191" cy="659878"/>
              </a:xfrm>
              <a:prstGeom prst="roundRect">
                <a:avLst>
                  <a:gd fmla="val 7143" name="adj"/>
                </a:avLst>
              </a:prstGeom>
              <a:solidFill>
                <a:schemeClr val="lt1"/>
              </a:solidFill>
              <a:ln>
                <a:noFill/>
              </a:ln>
              <a:effectLst>
                <a:outerShdw blurRad="50800" rotWithShape="0" algn="ctr" dir="5400000" dist="50800">
                  <a:srgbClr val="000000">
                    <a:alpha val="16862"/>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cxnSp>
            <p:nvCxnSpPr>
              <p:cNvPr id="482" name="Google Shape;482;p19"/>
              <p:cNvCxnSpPr/>
              <p:nvPr/>
            </p:nvCxnSpPr>
            <p:spPr>
              <a:xfrm>
                <a:off x="3679252" y="4892511"/>
                <a:ext cx="550461" cy="0"/>
              </a:xfrm>
              <a:prstGeom prst="straightConnector1">
                <a:avLst/>
              </a:prstGeom>
              <a:noFill/>
              <a:ln cap="flat" cmpd="sng" w="15875">
                <a:solidFill>
                  <a:srgbClr val="7F7F7F"/>
                </a:solidFill>
                <a:prstDash val="solid"/>
                <a:miter lim="800000"/>
                <a:headEnd len="sm" w="sm" type="none"/>
                <a:tailEnd len="sm" w="sm" type="none"/>
              </a:ln>
            </p:spPr>
          </p:cxnSp>
          <p:cxnSp>
            <p:nvCxnSpPr>
              <p:cNvPr id="483" name="Google Shape;483;p19"/>
              <p:cNvCxnSpPr/>
              <p:nvPr/>
            </p:nvCxnSpPr>
            <p:spPr>
              <a:xfrm>
                <a:off x="3679252" y="4967925"/>
                <a:ext cx="562810" cy="0"/>
              </a:xfrm>
              <a:prstGeom prst="straightConnector1">
                <a:avLst/>
              </a:prstGeom>
              <a:noFill/>
              <a:ln cap="flat" cmpd="sng" w="15875">
                <a:solidFill>
                  <a:srgbClr val="7F7F7F"/>
                </a:solidFill>
                <a:prstDash val="solid"/>
                <a:miter lim="800000"/>
                <a:headEnd len="sm" w="sm" type="none"/>
                <a:tailEnd len="sm" w="sm" type="none"/>
              </a:ln>
            </p:spPr>
          </p:cxnSp>
          <p:cxnSp>
            <p:nvCxnSpPr>
              <p:cNvPr id="484" name="Google Shape;484;p19"/>
              <p:cNvCxnSpPr/>
              <p:nvPr/>
            </p:nvCxnSpPr>
            <p:spPr>
              <a:xfrm>
                <a:off x="3679252" y="5052767"/>
                <a:ext cx="275230" cy="0"/>
              </a:xfrm>
              <a:prstGeom prst="straightConnector1">
                <a:avLst/>
              </a:prstGeom>
              <a:noFill/>
              <a:ln cap="flat" cmpd="sng" w="15875">
                <a:solidFill>
                  <a:srgbClr val="7F7F7F"/>
                </a:solidFill>
                <a:prstDash val="solid"/>
                <a:miter lim="800000"/>
                <a:headEnd len="sm" w="sm" type="none"/>
                <a:tailEnd len="sm" w="sm" type="none"/>
              </a:ln>
            </p:spPr>
          </p:cxnSp>
          <p:sp>
            <p:nvSpPr>
              <p:cNvPr id="485" name="Google Shape;485;p19"/>
              <p:cNvSpPr/>
              <p:nvPr/>
            </p:nvSpPr>
            <p:spPr>
              <a:xfrm>
                <a:off x="3337028" y="4864230"/>
                <a:ext cx="193249" cy="193249"/>
              </a:xfrm>
              <a:prstGeom prst="ellipse">
                <a:avLst/>
              </a:prstGeom>
              <a:solidFill>
                <a:srgbClr val="7F7F7F"/>
              </a:solidFill>
              <a:ln>
                <a:noFill/>
              </a:ln>
              <a:effectLst>
                <a:outerShdw blurRad="50800" rotWithShape="0" algn="ctr" dir="5400000" dist="50800">
                  <a:srgbClr val="000000">
                    <a:alpha val="16862"/>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white arrow pointing to the left&#10;&#10;Description automatically generated" id="486" name="Google Shape;486;p19"/>
            <p:cNvPicPr preferRelativeResize="0"/>
            <p:nvPr/>
          </p:nvPicPr>
          <p:blipFill rotWithShape="1">
            <a:blip r:embed="rId6">
              <a:alphaModFix/>
            </a:blip>
            <a:srcRect b="0" l="0" r="0" t="0"/>
            <a:stretch/>
          </p:blipFill>
          <p:spPr>
            <a:xfrm flipH="1" rot="-5075094">
              <a:off x="7590806" y="3338780"/>
              <a:ext cx="377050" cy="445935"/>
            </a:xfrm>
            <a:prstGeom prst="rect">
              <a:avLst/>
            </a:prstGeom>
            <a:noFill/>
            <a:ln>
              <a:noFill/>
            </a:ln>
          </p:spPr>
        </p:pic>
      </p:grpSp>
      <p:grpSp>
        <p:nvGrpSpPr>
          <p:cNvPr id="487" name="Google Shape;487;p19"/>
          <p:cNvGrpSpPr/>
          <p:nvPr/>
        </p:nvGrpSpPr>
        <p:grpSpPr>
          <a:xfrm>
            <a:off x="7301552" y="3884353"/>
            <a:ext cx="2061041" cy="703289"/>
            <a:chOff x="7301552" y="3884353"/>
            <a:chExt cx="2061041" cy="703289"/>
          </a:xfrm>
        </p:grpSpPr>
        <p:grpSp>
          <p:nvGrpSpPr>
            <p:cNvPr id="488" name="Google Shape;488;p19"/>
            <p:cNvGrpSpPr/>
            <p:nvPr/>
          </p:nvGrpSpPr>
          <p:grpSpPr>
            <a:xfrm>
              <a:off x="8016301" y="3884353"/>
              <a:ext cx="1346292" cy="703289"/>
              <a:chOff x="3123072" y="4637986"/>
              <a:chExt cx="1263191" cy="659878"/>
            </a:xfrm>
          </p:grpSpPr>
          <p:sp>
            <p:nvSpPr>
              <p:cNvPr id="489" name="Google Shape;489;p19"/>
              <p:cNvSpPr/>
              <p:nvPr/>
            </p:nvSpPr>
            <p:spPr>
              <a:xfrm>
                <a:off x="3123072" y="4637986"/>
                <a:ext cx="1263191" cy="659878"/>
              </a:xfrm>
              <a:prstGeom prst="roundRect">
                <a:avLst>
                  <a:gd fmla="val 7143" name="adj"/>
                </a:avLst>
              </a:prstGeom>
              <a:solidFill>
                <a:schemeClr val="lt1"/>
              </a:solidFill>
              <a:ln>
                <a:noFill/>
              </a:ln>
              <a:effectLst>
                <a:outerShdw blurRad="50800" rotWithShape="0" algn="ctr" dir="5400000" dist="50800">
                  <a:srgbClr val="000000">
                    <a:alpha val="16862"/>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cxnSp>
            <p:nvCxnSpPr>
              <p:cNvPr id="490" name="Google Shape;490;p19"/>
              <p:cNvCxnSpPr/>
              <p:nvPr/>
            </p:nvCxnSpPr>
            <p:spPr>
              <a:xfrm>
                <a:off x="3679252" y="4892511"/>
                <a:ext cx="550461" cy="0"/>
              </a:xfrm>
              <a:prstGeom prst="straightConnector1">
                <a:avLst/>
              </a:prstGeom>
              <a:noFill/>
              <a:ln cap="flat" cmpd="sng" w="15875">
                <a:solidFill>
                  <a:srgbClr val="7F7F7F"/>
                </a:solidFill>
                <a:prstDash val="solid"/>
                <a:miter lim="800000"/>
                <a:headEnd len="sm" w="sm" type="none"/>
                <a:tailEnd len="sm" w="sm" type="none"/>
              </a:ln>
            </p:spPr>
          </p:cxnSp>
          <p:cxnSp>
            <p:nvCxnSpPr>
              <p:cNvPr id="491" name="Google Shape;491;p19"/>
              <p:cNvCxnSpPr/>
              <p:nvPr/>
            </p:nvCxnSpPr>
            <p:spPr>
              <a:xfrm>
                <a:off x="3679252" y="4967925"/>
                <a:ext cx="562810" cy="0"/>
              </a:xfrm>
              <a:prstGeom prst="straightConnector1">
                <a:avLst/>
              </a:prstGeom>
              <a:noFill/>
              <a:ln cap="flat" cmpd="sng" w="15875">
                <a:solidFill>
                  <a:srgbClr val="7F7F7F"/>
                </a:solidFill>
                <a:prstDash val="solid"/>
                <a:miter lim="800000"/>
                <a:headEnd len="sm" w="sm" type="none"/>
                <a:tailEnd len="sm" w="sm" type="none"/>
              </a:ln>
            </p:spPr>
          </p:cxnSp>
          <p:cxnSp>
            <p:nvCxnSpPr>
              <p:cNvPr id="492" name="Google Shape;492;p19"/>
              <p:cNvCxnSpPr/>
              <p:nvPr/>
            </p:nvCxnSpPr>
            <p:spPr>
              <a:xfrm>
                <a:off x="3679252" y="5052767"/>
                <a:ext cx="275230" cy="0"/>
              </a:xfrm>
              <a:prstGeom prst="straightConnector1">
                <a:avLst/>
              </a:prstGeom>
              <a:noFill/>
              <a:ln cap="flat" cmpd="sng" w="15875">
                <a:solidFill>
                  <a:srgbClr val="7F7F7F"/>
                </a:solidFill>
                <a:prstDash val="solid"/>
                <a:miter lim="800000"/>
                <a:headEnd len="sm" w="sm" type="none"/>
                <a:tailEnd len="sm" w="sm" type="none"/>
              </a:ln>
            </p:spPr>
          </p:cxnSp>
          <p:sp>
            <p:nvSpPr>
              <p:cNvPr id="493" name="Google Shape;493;p19"/>
              <p:cNvSpPr/>
              <p:nvPr/>
            </p:nvSpPr>
            <p:spPr>
              <a:xfrm>
                <a:off x="3337028" y="4864230"/>
                <a:ext cx="193249" cy="193249"/>
              </a:xfrm>
              <a:prstGeom prst="ellipse">
                <a:avLst/>
              </a:prstGeom>
              <a:solidFill>
                <a:srgbClr val="7F7F7F"/>
              </a:solidFill>
              <a:ln>
                <a:noFill/>
              </a:ln>
              <a:effectLst>
                <a:outerShdw blurRad="50800" rotWithShape="0" algn="ctr" dir="5400000" dist="50800">
                  <a:srgbClr val="000000">
                    <a:alpha val="16862"/>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white arrow pointing to the left&#10;&#10;Description automatically generated" id="494" name="Google Shape;494;p19"/>
            <p:cNvPicPr preferRelativeResize="0"/>
            <p:nvPr/>
          </p:nvPicPr>
          <p:blipFill rotWithShape="1">
            <a:blip r:embed="rId6">
              <a:alphaModFix/>
            </a:blip>
            <a:srcRect b="0" l="0" r="0" t="0"/>
            <a:stretch/>
          </p:blipFill>
          <p:spPr>
            <a:xfrm rot="5075094">
              <a:off x="7352791" y="4095777"/>
              <a:ext cx="377050" cy="445935"/>
            </a:xfrm>
            <a:prstGeom prst="rect">
              <a:avLst/>
            </a:prstGeom>
            <a:noFill/>
            <a:ln>
              <a:noFill/>
            </a:ln>
          </p:spPr>
        </p:pic>
      </p:grpSp>
      <p:pic>
        <p:nvPicPr>
          <p:cNvPr descr="A group of white business cards&#10;&#10;Description automatically generated" id="495" name="Google Shape;495;p19"/>
          <p:cNvPicPr preferRelativeResize="0"/>
          <p:nvPr/>
        </p:nvPicPr>
        <p:blipFill rotWithShape="1">
          <a:blip r:embed="rId7">
            <a:alphaModFix/>
          </a:blip>
          <a:srcRect b="26289" l="0" r="0" t="0"/>
          <a:stretch/>
        </p:blipFill>
        <p:spPr>
          <a:xfrm>
            <a:off x="1717795" y="5079374"/>
            <a:ext cx="3073400" cy="1778626"/>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58">
                                            <p:txEl>
                                              <p:pRg end="0" st="0"/>
                                            </p:txEl>
                                          </p:spTgt>
                                        </p:tgtEl>
                                        <p:attrNameLst>
                                          <p:attrName>style.visibility</p:attrName>
                                        </p:attrNameLst>
                                      </p:cBhvr>
                                      <p:to>
                                        <p:strVal val="visible"/>
                                      </p:to>
                                    </p:set>
                                    <p:animEffect filter="fade" transition="in">
                                      <p:cBhvr>
                                        <p:cTn dur="500"/>
                                        <p:tgtEl>
                                          <p:spTgt spid="458">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58">
                                            <p:txEl>
                                              <p:pRg end="1" st="1"/>
                                            </p:txEl>
                                          </p:spTgt>
                                        </p:tgtEl>
                                        <p:attrNameLst>
                                          <p:attrName>style.visibility</p:attrName>
                                        </p:attrNameLst>
                                      </p:cBhvr>
                                      <p:to>
                                        <p:strVal val="visible"/>
                                      </p:to>
                                    </p:set>
                                    <p:animEffect filter="fade" transition="in">
                                      <p:cBhvr>
                                        <p:cTn dur="500"/>
                                        <p:tgtEl>
                                          <p:spTgt spid="458">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58">
                                            <p:txEl>
                                              <p:pRg end="2" st="2"/>
                                            </p:txEl>
                                          </p:spTgt>
                                        </p:tgtEl>
                                        <p:attrNameLst>
                                          <p:attrName>style.visibility</p:attrName>
                                        </p:attrNameLst>
                                      </p:cBhvr>
                                      <p:to>
                                        <p:strVal val="visible"/>
                                      </p:to>
                                    </p:set>
                                    <p:animEffect filter="fade" transition="in">
                                      <p:cBhvr>
                                        <p:cTn dur="500"/>
                                        <p:tgtEl>
                                          <p:spTgt spid="458">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58">
                                            <p:txEl>
                                              <p:pRg end="3" st="3"/>
                                            </p:txEl>
                                          </p:spTgt>
                                        </p:tgtEl>
                                        <p:attrNameLst>
                                          <p:attrName>style.visibility</p:attrName>
                                        </p:attrNameLst>
                                      </p:cBhvr>
                                      <p:to>
                                        <p:strVal val="visible"/>
                                      </p:to>
                                    </p:set>
                                    <p:animEffect filter="fade" transition="in">
                                      <p:cBhvr>
                                        <p:cTn dur="500"/>
                                        <p:tgtEl>
                                          <p:spTgt spid="458">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58">
                                            <p:txEl>
                                              <p:pRg end="4" st="4"/>
                                            </p:txEl>
                                          </p:spTgt>
                                        </p:tgtEl>
                                        <p:attrNameLst>
                                          <p:attrName>style.visibility</p:attrName>
                                        </p:attrNameLst>
                                      </p:cBhvr>
                                      <p:to>
                                        <p:strVal val="visible"/>
                                      </p:to>
                                    </p:set>
                                    <p:animEffect filter="fade" transition="in">
                                      <p:cBhvr>
                                        <p:cTn dur="500"/>
                                        <p:tgtEl>
                                          <p:spTgt spid="458">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63"/>
                                        </p:tgtEl>
                                        <p:attrNameLst>
                                          <p:attrName>style.visibility</p:attrName>
                                        </p:attrNameLst>
                                      </p:cBhvr>
                                      <p:to>
                                        <p:strVal val="visible"/>
                                      </p:to>
                                    </p:set>
                                    <p:animEffect filter="fade" transition="in">
                                      <p:cBhvr>
                                        <p:cTn dur="500"/>
                                        <p:tgtEl>
                                          <p:spTgt spid="463"/>
                                        </p:tgtEl>
                                      </p:cBhvr>
                                    </p:animEffect>
                                  </p:childTnLst>
                                </p:cTn>
                              </p:par>
                              <p:par>
                                <p:cTn fill="hold" nodeType="withEffect" presetClass="entr" presetID="10" presetSubtype="0">
                                  <p:stCondLst>
                                    <p:cond delay="300"/>
                                  </p:stCondLst>
                                  <p:childTnLst>
                                    <p:set>
                                      <p:cBhvr>
                                        <p:cTn dur="1" fill="hold">
                                          <p:stCondLst>
                                            <p:cond delay="0"/>
                                          </p:stCondLst>
                                        </p:cTn>
                                        <p:tgtEl>
                                          <p:spTgt spid="471"/>
                                        </p:tgtEl>
                                        <p:attrNameLst>
                                          <p:attrName>style.visibility</p:attrName>
                                        </p:attrNameLst>
                                      </p:cBhvr>
                                      <p:to>
                                        <p:strVal val="visible"/>
                                      </p:to>
                                    </p:set>
                                    <p:animEffect filter="fade" transition="in">
                                      <p:cBhvr>
                                        <p:cTn dur="500"/>
                                        <p:tgtEl>
                                          <p:spTgt spid="471"/>
                                        </p:tgtEl>
                                      </p:cBhvr>
                                    </p:animEffect>
                                  </p:childTnLst>
                                </p:cTn>
                              </p:par>
                              <p:par>
                                <p:cTn fill="hold" nodeType="withEffect" presetClass="entr" presetID="10" presetSubtype="0">
                                  <p:stCondLst>
                                    <p:cond delay="600"/>
                                  </p:stCondLst>
                                  <p:childTnLst>
                                    <p:set>
                                      <p:cBhvr>
                                        <p:cTn dur="1" fill="hold">
                                          <p:stCondLst>
                                            <p:cond delay="0"/>
                                          </p:stCondLst>
                                        </p:cTn>
                                        <p:tgtEl>
                                          <p:spTgt spid="479"/>
                                        </p:tgtEl>
                                        <p:attrNameLst>
                                          <p:attrName>style.visibility</p:attrName>
                                        </p:attrNameLst>
                                      </p:cBhvr>
                                      <p:to>
                                        <p:strVal val="visible"/>
                                      </p:to>
                                    </p:set>
                                    <p:animEffect filter="fade" transition="in">
                                      <p:cBhvr>
                                        <p:cTn dur="500"/>
                                        <p:tgtEl>
                                          <p:spTgt spid="479"/>
                                        </p:tgtEl>
                                      </p:cBhvr>
                                    </p:animEffect>
                                  </p:childTnLst>
                                </p:cTn>
                              </p:par>
                              <p:par>
                                <p:cTn fill="hold" nodeType="withEffect" presetClass="entr" presetID="10" presetSubtype="0">
                                  <p:stCondLst>
                                    <p:cond delay="900"/>
                                  </p:stCondLst>
                                  <p:childTnLst>
                                    <p:set>
                                      <p:cBhvr>
                                        <p:cTn dur="1" fill="hold">
                                          <p:stCondLst>
                                            <p:cond delay="0"/>
                                          </p:stCondLst>
                                        </p:cTn>
                                        <p:tgtEl>
                                          <p:spTgt spid="487"/>
                                        </p:tgtEl>
                                        <p:attrNameLst>
                                          <p:attrName>style.visibility</p:attrName>
                                        </p:attrNameLst>
                                      </p:cBhvr>
                                      <p:to>
                                        <p:strVal val="visible"/>
                                      </p:to>
                                    </p:set>
                                    <p:animEffect filter="fade" transition="in">
                                      <p:cBhvr>
                                        <p:cTn dur="500"/>
                                        <p:tgtEl>
                                          <p:spTgt spid="48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248" name="Shape 248"/>
        <p:cNvGrpSpPr/>
        <p:nvPr/>
      </p:nvGrpSpPr>
      <p:grpSpPr>
        <a:xfrm>
          <a:off x="0" y="0"/>
          <a:ext cx="0" cy="0"/>
          <a:chOff x="0" y="0"/>
          <a:chExt cx="0" cy="0"/>
        </a:xfrm>
      </p:grpSpPr>
      <p:sp>
        <p:nvSpPr>
          <p:cNvPr id="249" name="Google Shape;249;p2"/>
          <p:cNvSpPr txBox="1"/>
          <p:nvPr>
            <p:ph type="title"/>
          </p:nvPr>
        </p:nvSpPr>
        <p:spPr>
          <a:xfrm>
            <a:off x="205987" y="587217"/>
            <a:ext cx="7498822" cy="694054"/>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accent2"/>
              </a:buClr>
              <a:buSzPts val="3600"/>
              <a:buFont typeface="Century Gothic"/>
              <a:buNone/>
            </a:pPr>
            <a:r>
              <a:rPr lang="en-US"/>
              <a:t>Using this PowerPoint</a:t>
            </a:r>
            <a:endParaRPr/>
          </a:p>
        </p:txBody>
      </p:sp>
      <p:sp>
        <p:nvSpPr>
          <p:cNvPr id="250" name="Google Shape;250;p2"/>
          <p:cNvSpPr txBox="1"/>
          <p:nvPr>
            <p:ph idx="1" type="body"/>
          </p:nvPr>
        </p:nvSpPr>
        <p:spPr>
          <a:xfrm>
            <a:off x="246427" y="1291071"/>
            <a:ext cx="7389721" cy="4566366"/>
          </a:xfrm>
          <a:prstGeom prst="rect">
            <a:avLst/>
          </a:prstGeom>
          <a:noFill/>
          <a:ln>
            <a:noFill/>
          </a:ln>
        </p:spPr>
        <p:txBody>
          <a:bodyPr anchorCtr="0" anchor="t" bIns="45700" lIns="91425" spcFirstLastPara="1" rIns="91425" wrap="square" tIns="45700">
            <a:noAutofit/>
          </a:bodyPr>
          <a:lstStyle/>
          <a:p>
            <a:pPr indent="0" lvl="0" marL="0" rtl="0" algn="l">
              <a:lnSpc>
                <a:spcPct val="140000"/>
              </a:lnSpc>
              <a:spcBef>
                <a:spcPts val="0"/>
              </a:spcBef>
              <a:spcAft>
                <a:spcPts val="0"/>
              </a:spcAft>
              <a:buClr>
                <a:schemeClr val="lt1"/>
              </a:buClr>
              <a:buSzPts val="2000"/>
              <a:buNone/>
            </a:pPr>
            <a:r>
              <a:rPr lang="en-US"/>
              <a:t>The slides in this presentation are divided into two sections:</a:t>
            </a:r>
            <a:endParaRPr/>
          </a:p>
          <a:p>
            <a:pPr indent="-234000" lvl="0" marL="234000" rtl="0" algn="l">
              <a:lnSpc>
                <a:spcPct val="140000"/>
              </a:lnSpc>
              <a:spcBef>
                <a:spcPts val="1100"/>
              </a:spcBef>
              <a:spcAft>
                <a:spcPts val="0"/>
              </a:spcAft>
              <a:buClr>
                <a:schemeClr val="lt1"/>
              </a:buClr>
              <a:buSzPts val="2000"/>
              <a:buFont typeface="Calibri"/>
              <a:buAutoNum type="romanLcPeriod"/>
            </a:pPr>
            <a:r>
              <a:rPr b="1" i="1" lang="en-US"/>
              <a:t>Teacher slides (purple) </a:t>
            </a:r>
            <a:r>
              <a:rPr lang="en-US"/>
              <a:t>– provide key information regarding lesson preparation.</a:t>
            </a:r>
            <a:endParaRPr/>
          </a:p>
          <a:p>
            <a:pPr indent="-234000" lvl="0" marL="234000" rtl="0" algn="l">
              <a:lnSpc>
                <a:spcPct val="140000"/>
              </a:lnSpc>
              <a:spcBef>
                <a:spcPts val="1100"/>
              </a:spcBef>
              <a:spcAft>
                <a:spcPts val="0"/>
              </a:spcAft>
              <a:buClr>
                <a:schemeClr val="lt1"/>
              </a:buClr>
              <a:buSzPts val="2000"/>
              <a:buFont typeface="Calibri"/>
              <a:buAutoNum type="romanLcPeriod"/>
            </a:pPr>
            <a:r>
              <a:rPr b="1" i="1" lang="en-US"/>
              <a:t>Pupil slides </a:t>
            </a:r>
            <a:r>
              <a:rPr lang="en-US"/>
              <a:t>– provide a visual focus point for pupils during the lesson and delivery notes for teachers about the activities. Click ‘notes’ to view these. </a:t>
            </a:r>
            <a:endParaRPr/>
          </a:p>
          <a:p>
            <a:pPr indent="0" lvl="0" marL="0" rtl="0" algn="l">
              <a:lnSpc>
                <a:spcPct val="140000"/>
              </a:lnSpc>
              <a:spcBef>
                <a:spcPts val="1100"/>
              </a:spcBef>
              <a:spcAft>
                <a:spcPts val="0"/>
              </a:spcAft>
              <a:buClr>
                <a:schemeClr val="lt1"/>
              </a:buClr>
              <a:buSzPts val="2000"/>
              <a:buNone/>
            </a:pPr>
            <a:r>
              <a:rPr lang="en-US"/>
              <a:t>Ensure that you select ‘Use Presenter View’ under the ‘Slide Show’ tab – this will allow you to preview the teaching notes on your monitor while the main presentation is displayed on a screen/smartboard.</a:t>
            </a:r>
            <a:endParaRPr/>
          </a:p>
          <a:p>
            <a:pPr indent="0" lvl="0" marL="0" rtl="0" algn="l">
              <a:lnSpc>
                <a:spcPct val="125000"/>
              </a:lnSpc>
              <a:spcBef>
                <a:spcPts val="1000"/>
              </a:spcBef>
              <a:spcAft>
                <a:spcPts val="0"/>
              </a:spcAft>
              <a:buClr>
                <a:schemeClr val="lt1"/>
              </a:buClr>
              <a:buSzPts val="2000"/>
              <a:buNone/>
            </a:pPr>
            <a:r>
              <a:t/>
            </a:r>
            <a:endParaRPr/>
          </a:p>
          <a:p>
            <a:pPr indent="0" lvl="0" marL="0" rtl="0" algn="l">
              <a:lnSpc>
                <a:spcPct val="125000"/>
              </a:lnSpc>
              <a:spcBef>
                <a:spcPts val="2600"/>
              </a:spcBef>
              <a:spcAft>
                <a:spcPts val="0"/>
              </a:spcAft>
              <a:buClr>
                <a:schemeClr val="lt1"/>
              </a:buClr>
              <a:buSzPts val="2000"/>
              <a:buNone/>
            </a:pPr>
            <a:r>
              <a:t/>
            </a:r>
            <a:endParaRPr/>
          </a:p>
        </p:txBody>
      </p:sp>
      <p:sp>
        <p:nvSpPr>
          <p:cNvPr id="251" name="Google Shape;251;p2"/>
          <p:cNvSpPr txBox="1"/>
          <p:nvPr>
            <p:ph idx="12" type="sldNum"/>
          </p:nvPr>
        </p:nvSpPr>
        <p:spPr>
          <a:xfrm>
            <a:off x="7438086" y="6411310"/>
            <a:ext cx="222885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US" sz="1083">
                <a:solidFill>
                  <a:schemeClr val="lt1"/>
                </a:solidFill>
                <a:latin typeface="Century Gothic"/>
                <a:ea typeface="Century Gothic"/>
                <a:cs typeface="Century Gothic"/>
                <a:sym typeface="Century Gothic"/>
              </a:rPr>
              <a:t>© PSHE Association 2024</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0" name="Shape 500"/>
        <p:cNvGrpSpPr/>
        <p:nvPr/>
      </p:nvGrpSpPr>
      <p:grpSpPr>
        <a:xfrm>
          <a:off x="0" y="0"/>
          <a:ext cx="0" cy="0"/>
          <a:chOff x="0" y="0"/>
          <a:chExt cx="0" cy="0"/>
        </a:xfrm>
      </p:grpSpPr>
      <p:pic>
        <p:nvPicPr>
          <p:cNvPr id="501" name="Google Shape;501;p20"/>
          <p:cNvPicPr preferRelativeResize="0"/>
          <p:nvPr/>
        </p:nvPicPr>
        <p:blipFill rotWithShape="1">
          <a:blip r:embed="rId3">
            <a:alphaModFix/>
          </a:blip>
          <a:srcRect b="40555" l="9" r="8" t="0"/>
          <a:stretch/>
        </p:blipFill>
        <p:spPr>
          <a:xfrm>
            <a:off x="5405127" y="1431917"/>
            <a:ext cx="4267956" cy="5426083"/>
          </a:xfrm>
          <a:prstGeom prst="rect">
            <a:avLst/>
          </a:prstGeom>
          <a:noFill/>
          <a:ln>
            <a:noFill/>
          </a:ln>
        </p:spPr>
      </p:pic>
      <p:sp>
        <p:nvSpPr>
          <p:cNvPr id="502" name="Google Shape;502;p20"/>
          <p:cNvSpPr txBox="1"/>
          <p:nvPr>
            <p:ph type="title"/>
          </p:nvPr>
        </p:nvSpPr>
        <p:spPr>
          <a:xfrm>
            <a:off x="233593" y="543878"/>
            <a:ext cx="4881332" cy="694054"/>
          </a:xfrm>
          <a:prstGeom prst="rect">
            <a:avLst/>
          </a:prstGeom>
          <a:noFill/>
          <a:ln>
            <a:noFill/>
          </a:ln>
        </p:spPr>
        <p:txBody>
          <a:bodyPr anchorCtr="0" anchor="b" bIns="45700" lIns="91425" spcFirstLastPara="1" rIns="91425" wrap="square" tIns="45700">
            <a:noAutofit/>
          </a:bodyPr>
          <a:lstStyle/>
          <a:p>
            <a:pPr indent="0" lvl="0" marL="0" rtl="0" algn="l">
              <a:lnSpc>
                <a:spcPct val="119444"/>
              </a:lnSpc>
              <a:spcBef>
                <a:spcPts val="0"/>
              </a:spcBef>
              <a:spcAft>
                <a:spcPts val="0"/>
              </a:spcAft>
              <a:buClr>
                <a:schemeClr val="dk1"/>
              </a:buClr>
              <a:buSzPts val="3600"/>
              <a:buFont typeface="Century Gothic"/>
              <a:buNone/>
            </a:pPr>
            <a:r>
              <a:rPr lang="en-US"/>
              <a:t>Where are we now?</a:t>
            </a:r>
            <a:endParaRPr/>
          </a:p>
        </p:txBody>
      </p:sp>
      <p:sp>
        <p:nvSpPr>
          <p:cNvPr id="503" name="Google Shape;503;p20"/>
          <p:cNvSpPr txBox="1"/>
          <p:nvPr>
            <p:ph idx="1" type="body"/>
          </p:nvPr>
        </p:nvSpPr>
        <p:spPr>
          <a:xfrm>
            <a:off x="232914" y="1303304"/>
            <a:ext cx="4296223" cy="3811621"/>
          </a:xfrm>
          <a:prstGeom prst="rect">
            <a:avLst/>
          </a:prstGeom>
          <a:noFill/>
          <a:ln>
            <a:noFill/>
          </a:ln>
        </p:spPr>
        <p:txBody>
          <a:bodyPr anchorCtr="0" anchor="t" bIns="45700" lIns="91425" spcFirstLastPara="1" rIns="91425" wrap="square" tIns="45700">
            <a:normAutofit/>
          </a:bodyPr>
          <a:lstStyle/>
          <a:p>
            <a:pPr indent="0" lvl="0" marL="0" rtl="0" algn="l">
              <a:lnSpc>
                <a:spcPct val="140000"/>
              </a:lnSpc>
              <a:spcBef>
                <a:spcPts val="0"/>
              </a:spcBef>
              <a:spcAft>
                <a:spcPts val="0"/>
              </a:spcAft>
              <a:buClr>
                <a:schemeClr val="dk1"/>
              </a:buClr>
              <a:buSzPts val="2000"/>
              <a:buNone/>
            </a:pPr>
            <a:r>
              <a:rPr b="1" lang="en-US"/>
              <a:t>Go back to the ‘What’s our starting point?’ activity.</a:t>
            </a:r>
            <a:endParaRPr/>
          </a:p>
          <a:p>
            <a:pPr indent="0" lvl="0" marL="0" rtl="0" algn="l">
              <a:lnSpc>
                <a:spcPct val="140000"/>
              </a:lnSpc>
              <a:spcBef>
                <a:spcPts val="1100"/>
              </a:spcBef>
              <a:spcAft>
                <a:spcPts val="0"/>
              </a:spcAft>
              <a:buClr>
                <a:schemeClr val="dk1"/>
              </a:buClr>
              <a:buSzPts val="2000"/>
              <a:buNone/>
            </a:pPr>
            <a:r>
              <a:rPr lang="en-US"/>
              <a:t>Use a different color pen or pencil to add to your draw </a:t>
            </a:r>
            <a:br>
              <a:rPr lang="en-US"/>
            </a:br>
            <a:r>
              <a:rPr lang="en-US"/>
              <a:t>and write.</a:t>
            </a:r>
            <a:endParaRPr/>
          </a:p>
          <a:p>
            <a:pPr indent="-234000" lvl="0" marL="234000" rtl="0" algn="l">
              <a:lnSpc>
                <a:spcPct val="140000"/>
              </a:lnSpc>
              <a:spcBef>
                <a:spcPts val="1100"/>
              </a:spcBef>
              <a:spcAft>
                <a:spcPts val="0"/>
              </a:spcAft>
              <a:buClr>
                <a:schemeClr val="dk1"/>
              </a:buClr>
              <a:buSzPts val="2000"/>
              <a:buFont typeface="Arial"/>
              <a:buChar char="•"/>
            </a:pPr>
            <a:r>
              <a:rPr lang="en-US"/>
              <a:t>Is there anything else that you would like to add?</a:t>
            </a:r>
            <a:endParaRPr/>
          </a:p>
          <a:p>
            <a:pPr indent="-234000" lvl="0" marL="234000" rtl="0" algn="l">
              <a:lnSpc>
                <a:spcPct val="140000"/>
              </a:lnSpc>
              <a:spcBef>
                <a:spcPts val="1100"/>
              </a:spcBef>
              <a:spcAft>
                <a:spcPts val="0"/>
              </a:spcAft>
              <a:buClr>
                <a:schemeClr val="dk1"/>
              </a:buClr>
              <a:buSzPts val="2000"/>
              <a:buFont typeface="Arial"/>
              <a:buChar char="•"/>
            </a:pPr>
            <a:r>
              <a:rPr lang="en-US"/>
              <a:t>Is there anything that you would like to change?</a:t>
            </a:r>
            <a:endParaRPr/>
          </a:p>
          <a:p>
            <a:pPr indent="0" lvl="0" marL="0" rtl="0" algn="l">
              <a:lnSpc>
                <a:spcPct val="140000"/>
              </a:lnSpc>
              <a:spcBef>
                <a:spcPts val="1100"/>
              </a:spcBef>
              <a:spcAft>
                <a:spcPts val="0"/>
              </a:spcAft>
              <a:buClr>
                <a:schemeClr val="dk1"/>
              </a:buClr>
              <a:buSzPts val="2000"/>
              <a:buNone/>
            </a:pPr>
            <a:r>
              <a:t/>
            </a:r>
            <a:endParaRPr/>
          </a:p>
          <a:p>
            <a:pPr indent="0" lvl="0" marL="0" rtl="0" algn="l">
              <a:lnSpc>
                <a:spcPct val="140000"/>
              </a:lnSpc>
              <a:spcBef>
                <a:spcPts val="1100"/>
              </a:spcBef>
              <a:spcAft>
                <a:spcPts val="0"/>
              </a:spcAft>
              <a:buClr>
                <a:schemeClr val="dk1"/>
              </a:buClr>
              <a:buSzPts val="2000"/>
              <a:buNone/>
            </a:pPr>
            <a:r>
              <a:t/>
            </a:r>
            <a:endParaRPr/>
          </a:p>
        </p:txBody>
      </p:sp>
      <p:sp>
        <p:nvSpPr>
          <p:cNvPr id="504" name="Google Shape;504;p20"/>
          <p:cNvSpPr txBox="1"/>
          <p:nvPr>
            <p:ph idx="12" type="sldNum"/>
          </p:nvPr>
        </p:nvSpPr>
        <p:spPr>
          <a:xfrm>
            <a:off x="7438086" y="6411310"/>
            <a:ext cx="222885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US"/>
              <a:t>© PSHE Association 2024</a:t>
            </a:r>
            <a:endParaRPr/>
          </a:p>
        </p:txBody>
      </p:sp>
      <p:sp>
        <p:nvSpPr>
          <p:cNvPr id="505" name="Google Shape;505;p20"/>
          <p:cNvSpPr/>
          <p:nvPr/>
        </p:nvSpPr>
        <p:spPr>
          <a:xfrm>
            <a:off x="338138" y="5114926"/>
            <a:ext cx="4191000" cy="1417638"/>
          </a:xfrm>
          <a:prstGeom prst="roundRect">
            <a:avLst>
              <a:gd fmla="val 7133" name="adj"/>
            </a:avLst>
          </a:prstGeom>
          <a:solidFill>
            <a:srgbClr val="F3A491"/>
          </a:solidFill>
          <a:ln>
            <a:noFill/>
          </a:ln>
        </p:spPr>
        <p:txBody>
          <a:bodyPr anchorCtr="0" anchor="ctr" bIns="45700" lIns="288000" spcFirstLastPara="1" rIns="144000" wrap="square" tIns="288000">
            <a:noAutofit/>
          </a:bodyPr>
          <a:lstStyle/>
          <a:p>
            <a:pPr indent="0" lvl="0" marL="0" marR="0" rtl="0" algn="l">
              <a:lnSpc>
                <a:spcPct val="122222"/>
              </a:lnSpc>
              <a:spcBef>
                <a:spcPts val="0"/>
              </a:spcBef>
              <a:spcAft>
                <a:spcPts val="0"/>
              </a:spcAft>
              <a:buNone/>
            </a:pPr>
            <a:r>
              <a:rPr lang="en-US" sz="1800">
                <a:solidFill>
                  <a:schemeClr val="dk1"/>
                </a:solidFill>
                <a:latin typeface="Century Gothic"/>
                <a:ea typeface="Century Gothic"/>
                <a:cs typeface="Century Gothic"/>
                <a:sym typeface="Century Gothic"/>
              </a:rPr>
              <a:t>Without sharing, pick one thing you have learnt about today that you would like to try in your own  bedtime routine.</a:t>
            </a:r>
            <a:endParaRPr/>
          </a:p>
          <a:p>
            <a:pPr indent="0" lvl="0" marL="0" marR="0" rtl="0" algn="l">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0" name="Shape 510"/>
        <p:cNvGrpSpPr/>
        <p:nvPr/>
      </p:nvGrpSpPr>
      <p:grpSpPr>
        <a:xfrm>
          <a:off x="0" y="0"/>
          <a:ext cx="0" cy="0"/>
          <a:chOff x="0" y="0"/>
          <a:chExt cx="0" cy="0"/>
        </a:xfrm>
      </p:grpSpPr>
      <p:pic>
        <p:nvPicPr>
          <p:cNvPr descr="A cartoon of a person and a child&#10;&#10;Description automatically generated" id="511" name="Google Shape;511;p21"/>
          <p:cNvPicPr preferRelativeResize="0"/>
          <p:nvPr/>
        </p:nvPicPr>
        <p:blipFill rotWithShape="1">
          <a:blip r:embed="rId3">
            <a:alphaModFix/>
          </a:blip>
          <a:srcRect b="20602" l="62044" r="0" t="0"/>
          <a:stretch/>
        </p:blipFill>
        <p:spPr>
          <a:xfrm>
            <a:off x="7939024" y="1412875"/>
            <a:ext cx="1870264" cy="5445125"/>
          </a:xfrm>
          <a:prstGeom prst="rect">
            <a:avLst/>
          </a:prstGeom>
          <a:noFill/>
          <a:ln>
            <a:noFill/>
          </a:ln>
        </p:spPr>
      </p:pic>
      <p:pic>
        <p:nvPicPr>
          <p:cNvPr id="512" name="Google Shape;512;p21"/>
          <p:cNvPicPr preferRelativeResize="0"/>
          <p:nvPr/>
        </p:nvPicPr>
        <p:blipFill rotWithShape="1">
          <a:blip r:embed="rId4">
            <a:alphaModFix/>
          </a:blip>
          <a:srcRect b="0" l="0" r="0" t="0"/>
          <a:stretch/>
        </p:blipFill>
        <p:spPr>
          <a:xfrm flipH="1">
            <a:off x="5950207" y="1412875"/>
            <a:ext cx="2114675" cy="1257300"/>
          </a:xfrm>
          <a:prstGeom prst="rect">
            <a:avLst/>
          </a:prstGeom>
          <a:noFill/>
          <a:ln>
            <a:noFill/>
          </a:ln>
        </p:spPr>
      </p:pic>
      <p:sp>
        <p:nvSpPr>
          <p:cNvPr id="513" name="Google Shape;513;p21"/>
          <p:cNvSpPr txBox="1"/>
          <p:nvPr>
            <p:ph type="title"/>
          </p:nvPr>
        </p:nvSpPr>
        <p:spPr>
          <a:xfrm>
            <a:off x="233593" y="543878"/>
            <a:ext cx="4881332" cy="694054"/>
          </a:xfrm>
          <a:prstGeom prst="rect">
            <a:avLst/>
          </a:prstGeom>
          <a:noFill/>
          <a:ln>
            <a:noFill/>
          </a:ln>
        </p:spPr>
        <p:txBody>
          <a:bodyPr anchorCtr="0" anchor="b" bIns="45700" lIns="91425" spcFirstLastPara="1" rIns="91425" wrap="square" tIns="45700">
            <a:noAutofit/>
          </a:bodyPr>
          <a:lstStyle/>
          <a:p>
            <a:pPr indent="0" lvl="0" marL="0" rtl="0" algn="l">
              <a:lnSpc>
                <a:spcPct val="119444"/>
              </a:lnSpc>
              <a:spcBef>
                <a:spcPts val="0"/>
              </a:spcBef>
              <a:spcAft>
                <a:spcPts val="0"/>
              </a:spcAft>
              <a:buClr>
                <a:schemeClr val="lt1"/>
              </a:buClr>
              <a:buSzPts val="3600"/>
              <a:buFont typeface="Century Gothic"/>
              <a:buNone/>
            </a:pPr>
            <a:r>
              <a:rPr lang="en-US"/>
              <a:t>Who can help?</a:t>
            </a:r>
            <a:endParaRPr/>
          </a:p>
        </p:txBody>
      </p:sp>
      <p:sp>
        <p:nvSpPr>
          <p:cNvPr id="514" name="Google Shape;514;p21"/>
          <p:cNvSpPr txBox="1"/>
          <p:nvPr>
            <p:ph idx="12" type="sldNum"/>
          </p:nvPr>
        </p:nvSpPr>
        <p:spPr>
          <a:xfrm>
            <a:off x="7438086" y="6411310"/>
            <a:ext cx="222885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US" sz="1083">
                <a:solidFill>
                  <a:schemeClr val="lt1"/>
                </a:solidFill>
                <a:latin typeface="Century Gothic"/>
                <a:ea typeface="Century Gothic"/>
                <a:cs typeface="Century Gothic"/>
                <a:sym typeface="Century Gothic"/>
              </a:rPr>
              <a:t>© PSHE Association 2024</a:t>
            </a:r>
            <a:endParaRPr/>
          </a:p>
        </p:txBody>
      </p:sp>
      <p:sp>
        <p:nvSpPr>
          <p:cNvPr id="515" name="Google Shape;515;p21"/>
          <p:cNvSpPr txBox="1"/>
          <p:nvPr/>
        </p:nvSpPr>
        <p:spPr>
          <a:xfrm>
            <a:off x="6058033" y="1490171"/>
            <a:ext cx="2006849" cy="937720"/>
          </a:xfrm>
          <a:prstGeom prst="rect">
            <a:avLst/>
          </a:prstGeom>
          <a:noFill/>
          <a:ln>
            <a:noFill/>
          </a:ln>
        </p:spPr>
        <p:txBody>
          <a:bodyPr anchorCtr="0" anchor="t" bIns="45700" lIns="91425" spcFirstLastPara="1" rIns="91425" wrap="square" tIns="45700">
            <a:noAutofit/>
          </a:bodyPr>
          <a:lstStyle/>
          <a:p>
            <a:pPr indent="0" lvl="0" marL="0" marR="0" rtl="0" algn="l">
              <a:lnSpc>
                <a:spcPct val="140000"/>
              </a:lnSpc>
              <a:spcBef>
                <a:spcPts val="0"/>
              </a:spcBef>
              <a:spcAft>
                <a:spcPts val="0"/>
              </a:spcAft>
              <a:buClr>
                <a:schemeClr val="lt1"/>
              </a:buClr>
              <a:buSzPts val="2000"/>
              <a:buFont typeface="Arial"/>
              <a:buNone/>
            </a:pPr>
            <a:r>
              <a:rPr lang="en-US" sz="2000">
                <a:solidFill>
                  <a:schemeClr val="dk1"/>
                </a:solidFill>
                <a:latin typeface="Century Gothic"/>
                <a:ea typeface="Century Gothic"/>
                <a:cs typeface="Century Gothic"/>
                <a:sym typeface="Century Gothic"/>
              </a:rPr>
              <a:t>I’m worried </a:t>
            </a:r>
            <a:br>
              <a:rPr lang="en-US" sz="2000">
                <a:solidFill>
                  <a:schemeClr val="dk1"/>
                </a:solidFill>
                <a:latin typeface="Century Gothic"/>
                <a:ea typeface="Century Gothic"/>
                <a:cs typeface="Century Gothic"/>
                <a:sym typeface="Century Gothic"/>
              </a:rPr>
            </a:br>
            <a:r>
              <a:rPr lang="en-US" sz="2000">
                <a:solidFill>
                  <a:schemeClr val="dk1"/>
                </a:solidFill>
                <a:latin typeface="Century Gothic"/>
                <a:ea typeface="Century Gothic"/>
                <a:cs typeface="Century Gothic"/>
                <a:sym typeface="Century Gothic"/>
              </a:rPr>
              <a:t>about sleep… </a:t>
            </a:r>
            <a:endParaRPr sz="2000">
              <a:solidFill>
                <a:schemeClr val="dk1"/>
              </a:solidFill>
              <a:latin typeface="Calibri"/>
              <a:ea typeface="Calibri"/>
              <a:cs typeface="Calibri"/>
              <a:sym typeface="Calibri"/>
            </a:endParaRPr>
          </a:p>
        </p:txBody>
      </p:sp>
      <p:sp>
        <p:nvSpPr>
          <p:cNvPr id="516" name="Google Shape;516;p21"/>
          <p:cNvSpPr txBox="1"/>
          <p:nvPr/>
        </p:nvSpPr>
        <p:spPr>
          <a:xfrm>
            <a:off x="232915" y="1303303"/>
            <a:ext cx="4153348" cy="5358549"/>
          </a:xfrm>
          <a:prstGeom prst="rect">
            <a:avLst/>
          </a:prstGeom>
          <a:noFill/>
          <a:ln>
            <a:noFill/>
          </a:ln>
        </p:spPr>
        <p:txBody>
          <a:bodyPr anchorCtr="0" anchor="t" bIns="45700" lIns="91425" spcFirstLastPara="1" rIns="91425" wrap="square" tIns="45700">
            <a:normAutofit/>
          </a:bodyPr>
          <a:lstStyle/>
          <a:p>
            <a:pPr indent="0" lvl="0" marL="0" marR="0" rtl="0" algn="l">
              <a:lnSpc>
                <a:spcPct val="140000"/>
              </a:lnSpc>
              <a:spcBef>
                <a:spcPts val="0"/>
              </a:spcBef>
              <a:spcAft>
                <a:spcPts val="0"/>
              </a:spcAft>
              <a:buClr>
                <a:schemeClr val="lt1"/>
              </a:buClr>
              <a:buSzPts val="2000"/>
              <a:buFont typeface="Arial"/>
              <a:buNone/>
            </a:pPr>
            <a:r>
              <a:rPr lang="en-US" sz="2000">
                <a:solidFill>
                  <a:schemeClr val="lt1"/>
                </a:solidFill>
                <a:latin typeface="Century Gothic"/>
                <a:ea typeface="Century Gothic"/>
                <a:cs typeface="Century Gothic"/>
                <a:sym typeface="Century Gothic"/>
              </a:rPr>
              <a:t>If you have trouble with sleep or have worries about sleep, speaking to an adult can help. </a:t>
            </a:r>
            <a:endParaRPr/>
          </a:p>
          <a:p>
            <a:pPr indent="0" lvl="0" marL="0" marR="0" rtl="0" algn="l">
              <a:lnSpc>
                <a:spcPct val="140000"/>
              </a:lnSpc>
              <a:spcBef>
                <a:spcPts val="1100"/>
              </a:spcBef>
              <a:spcAft>
                <a:spcPts val="0"/>
              </a:spcAft>
              <a:buClr>
                <a:schemeClr val="lt1"/>
              </a:buClr>
              <a:buSzPts val="2000"/>
              <a:buFont typeface="Arial"/>
              <a:buNone/>
            </a:pPr>
            <a:r>
              <a:rPr b="1" lang="en-US" sz="2000">
                <a:solidFill>
                  <a:schemeClr val="lt1"/>
                </a:solidFill>
                <a:latin typeface="Century Gothic"/>
                <a:ea typeface="Century Gothic"/>
                <a:cs typeface="Century Gothic"/>
                <a:sym typeface="Century Gothic"/>
              </a:rPr>
              <a:t>You can:</a:t>
            </a:r>
            <a:endParaRPr/>
          </a:p>
          <a:p>
            <a:pPr indent="-127000" lvl="0" marL="126000" marR="0" rtl="0" algn="l">
              <a:lnSpc>
                <a:spcPct val="140000"/>
              </a:lnSpc>
              <a:spcBef>
                <a:spcPts val="1100"/>
              </a:spcBef>
              <a:spcAft>
                <a:spcPts val="0"/>
              </a:spcAft>
              <a:buClr>
                <a:schemeClr val="lt1"/>
              </a:buClr>
              <a:buSzPts val="2000"/>
              <a:buFont typeface="Arial"/>
              <a:buChar char="•"/>
            </a:pPr>
            <a:r>
              <a:rPr lang="en-US" sz="2000">
                <a:solidFill>
                  <a:schemeClr val="lt1"/>
                </a:solidFill>
                <a:latin typeface="Century Gothic"/>
                <a:ea typeface="Century Gothic"/>
                <a:cs typeface="Century Gothic"/>
                <a:sym typeface="Century Gothic"/>
              </a:rPr>
              <a:t>speak to a parent, carer, or other trusted adult outside of school – someone you feel comfortable talking to</a:t>
            </a:r>
            <a:endParaRPr/>
          </a:p>
          <a:p>
            <a:pPr indent="-127000" lvl="0" marL="126000" marR="0" rtl="0" algn="l">
              <a:lnSpc>
                <a:spcPct val="140000"/>
              </a:lnSpc>
              <a:spcBef>
                <a:spcPts val="1100"/>
              </a:spcBef>
              <a:spcAft>
                <a:spcPts val="0"/>
              </a:spcAft>
              <a:buClr>
                <a:schemeClr val="lt1"/>
              </a:buClr>
              <a:buSzPts val="2000"/>
              <a:buFont typeface="Arial"/>
              <a:buChar char="•"/>
            </a:pPr>
            <a:r>
              <a:rPr lang="en-US" sz="2000">
                <a:solidFill>
                  <a:schemeClr val="lt1"/>
                </a:solidFill>
                <a:latin typeface="Century Gothic"/>
                <a:ea typeface="Century Gothic"/>
                <a:cs typeface="Century Gothic"/>
                <a:sym typeface="Century Gothic"/>
              </a:rPr>
              <a:t>speak to a teacher, a helper, or other trusted staff member in school</a:t>
            </a:r>
            <a:endParaRPr/>
          </a:p>
          <a:p>
            <a:pPr indent="0" lvl="0" marL="0" marR="0" rtl="0" algn="l">
              <a:lnSpc>
                <a:spcPct val="116666"/>
              </a:lnSpc>
              <a:spcBef>
                <a:spcPts val="1100"/>
              </a:spcBef>
              <a:spcAft>
                <a:spcPts val="0"/>
              </a:spcAft>
              <a:buClr>
                <a:schemeClr val="lt1"/>
              </a:buClr>
              <a:buSzPts val="2400"/>
              <a:buFont typeface="Arial"/>
              <a:buNone/>
            </a:pPr>
            <a:r>
              <a:t/>
            </a:r>
            <a:endParaRPr sz="2400">
              <a:solidFill>
                <a:schemeClr val="lt1"/>
              </a:solidFill>
              <a:latin typeface="Century Gothic"/>
              <a:ea typeface="Century Gothic"/>
              <a:cs typeface="Century Gothic"/>
              <a:sym typeface="Century Gothic"/>
            </a:endParaRPr>
          </a:p>
          <a:p>
            <a:pPr indent="0" lvl="0" marL="0" marR="0" rtl="0" algn="l">
              <a:lnSpc>
                <a:spcPct val="140000"/>
              </a:lnSpc>
              <a:spcBef>
                <a:spcPts val="1100"/>
              </a:spcBef>
              <a:spcAft>
                <a:spcPts val="0"/>
              </a:spcAft>
              <a:buClr>
                <a:schemeClr val="lt1"/>
              </a:buClr>
              <a:buSzPts val="2000"/>
              <a:buFont typeface="Arial"/>
              <a:buNone/>
            </a:pPr>
            <a:r>
              <a:t/>
            </a:r>
            <a:endParaRPr sz="2000">
              <a:solidFill>
                <a:schemeClr val="lt1"/>
              </a:solidFill>
              <a:latin typeface="Century Gothic"/>
              <a:ea typeface="Century Gothic"/>
              <a:cs typeface="Century Gothic"/>
              <a:sym typeface="Century Gothic"/>
            </a:endParaRPr>
          </a:p>
        </p:txBody>
      </p:sp>
      <p:pic>
        <p:nvPicPr>
          <p:cNvPr descr="A cartoon of a person and a child&#10;&#10;Description automatically generated" id="517" name="Google Shape;517;p21"/>
          <p:cNvPicPr preferRelativeResize="0"/>
          <p:nvPr/>
        </p:nvPicPr>
        <p:blipFill rotWithShape="1">
          <a:blip r:embed="rId3">
            <a:alphaModFix/>
          </a:blip>
          <a:srcRect b="22120" l="-5761" r="49408" t="-746"/>
          <a:stretch/>
        </p:blipFill>
        <p:spPr>
          <a:xfrm>
            <a:off x="4561855" y="1465826"/>
            <a:ext cx="2776703" cy="5392174"/>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2" name="Shape 522"/>
        <p:cNvGrpSpPr/>
        <p:nvPr/>
      </p:nvGrpSpPr>
      <p:grpSpPr>
        <a:xfrm>
          <a:off x="0" y="0"/>
          <a:ext cx="0" cy="0"/>
          <a:chOff x="0" y="0"/>
          <a:chExt cx="0" cy="0"/>
        </a:xfrm>
      </p:grpSpPr>
      <p:pic>
        <p:nvPicPr>
          <p:cNvPr descr="A cartoon of a person lying in bed&#10;&#10;Description automatically generated" id="523" name="Google Shape;523;p22"/>
          <p:cNvPicPr preferRelativeResize="0"/>
          <p:nvPr/>
        </p:nvPicPr>
        <p:blipFill rotWithShape="1">
          <a:blip r:embed="rId3">
            <a:alphaModFix/>
          </a:blip>
          <a:srcRect b="33257" l="0" r="33728" t="0"/>
          <a:stretch/>
        </p:blipFill>
        <p:spPr>
          <a:xfrm>
            <a:off x="5114925" y="1412875"/>
            <a:ext cx="4791075" cy="5445125"/>
          </a:xfrm>
          <a:prstGeom prst="rect">
            <a:avLst/>
          </a:prstGeom>
          <a:noFill/>
          <a:ln>
            <a:noFill/>
          </a:ln>
        </p:spPr>
      </p:pic>
      <p:sp>
        <p:nvSpPr>
          <p:cNvPr id="524" name="Google Shape;524;p22"/>
          <p:cNvSpPr txBox="1"/>
          <p:nvPr>
            <p:ph type="title"/>
          </p:nvPr>
        </p:nvSpPr>
        <p:spPr>
          <a:xfrm>
            <a:off x="233593" y="543878"/>
            <a:ext cx="4881332" cy="694054"/>
          </a:xfrm>
          <a:prstGeom prst="rect">
            <a:avLst/>
          </a:prstGeom>
          <a:noFill/>
          <a:ln>
            <a:noFill/>
          </a:ln>
        </p:spPr>
        <p:txBody>
          <a:bodyPr anchorCtr="0" anchor="b" bIns="45700" lIns="91425" spcFirstLastPara="1" rIns="91425" wrap="square" tIns="45700">
            <a:noAutofit/>
          </a:bodyPr>
          <a:lstStyle/>
          <a:p>
            <a:pPr indent="0" lvl="0" marL="0" rtl="0" algn="l">
              <a:lnSpc>
                <a:spcPct val="119444"/>
              </a:lnSpc>
              <a:spcBef>
                <a:spcPts val="0"/>
              </a:spcBef>
              <a:spcAft>
                <a:spcPts val="0"/>
              </a:spcAft>
              <a:buClr>
                <a:schemeClr val="dk1"/>
              </a:buClr>
              <a:buSzPts val="3600"/>
              <a:buFont typeface="Century Gothic"/>
              <a:buNone/>
            </a:pPr>
            <a:r>
              <a:rPr lang="en-US"/>
              <a:t>More activities</a:t>
            </a:r>
            <a:endParaRPr/>
          </a:p>
        </p:txBody>
      </p:sp>
      <p:sp>
        <p:nvSpPr>
          <p:cNvPr id="525" name="Google Shape;525;p22"/>
          <p:cNvSpPr txBox="1"/>
          <p:nvPr>
            <p:ph idx="1" type="body"/>
          </p:nvPr>
        </p:nvSpPr>
        <p:spPr>
          <a:xfrm>
            <a:off x="232916" y="1303304"/>
            <a:ext cx="4095736" cy="4368246"/>
          </a:xfrm>
          <a:prstGeom prst="rect">
            <a:avLst/>
          </a:prstGeom>
          <a:noFill/>
          <a:ln>
            <a:noFill/>
          </a:ln>
        </p:spPr>
        <p:txBody>
          <a:bodyPr anchorCtr="0" anchor="t" bIns="45700" lIns="91425" spcFirstLastPara="1" rIns="91425" wrap="square" tIns="45700">
            <a:normAutofit/>
          </a:bodyPr>
          <a:lstStyle/>
          <a:p>
            <a:pPr indent="0" lvl="0" marL="0" rtl="0" algn="l">
              <a:lnSpc>
                <a:spcPct val="133333"/>
              </a:lnSpc>
              <a:spcBef>
                <a:spcPts val="0"/>
              </a:spcBef>
              <a:spcAft>
                <a:spcPts val="0"/>
              </a:spcAft>
              <a:buClr>
                <a:schemeClr val="dk1"/>
              </a:buClr>
              <a:buSzPts val="2400"/>
              <a:buNone/>
            </a:pPr>
            <a:r>
              <a:rPr b="1" lang="en-US" sz="2400"/>
              <a:t>Mia has woken up in the middle of the night.  </a:t>
            </a:r>
            <a:endParaRPr/>
          </a:p>
          <a:p>
            <a:pPr indent="-127000" lvl="0" marL="126000" rtl="0" algn="l">
              <a:lnSpc>
                <a:spcPct val="140000"/>
              </a:lnSpc>
              <a:spcBef>
                <a:spcPts val="1100"/>
              </a:spcBef>
              <a:spcAft>
                <a:spcPts val="0"/>
              </a:spcAft>
              <a:buClr>
                <a:schemeClr val="dk1"/>
              </a:buClr>
              <a:buSzPts val="2000"/>
              <a:buFont typeface="Arial"/>
              <a:buChar char="•"/>
            </a:pPr>
            <a:r>
              <a:rPr lang="en-US"/>
              <a:t>What could help her </a:t>
            </a:r>
            <a:br>
              <a:rPr lang="en-US"/>
            </a:br>
            <a:r>
              <a:rPr lang="en-US"/>
              <a:t>feel better?</a:t>
            </a:r>
            <a:endParaRPr/>
          </a:p>
          <a:p>
            <a:pPr indent="-127000" lvl="0" marL="126000" rtl="0" algn="l">
              <a:lnSpc>
                <a:spcPct val="140000"/>
              </a:lnSpc>
              <a:spcBef>
                <a:spcPts val="1100"/>
              </a:spcBef>
              <a:spcAft>
                <a:spcPts val="0"/>
              </a:spcAft>
              <a:buClr>
                <a:schemeClr val="dk1"/>
              </a:buClr>
              <a:buSzPts val="2000"/>
              <a:buFont typeface="Arial"/>
              <a:buChar char="•"/>
            </a:pPr>
            <a:r>
              <a:rPr lang="en-US"/>
              <a:t>What could help her to go back to sleep? </a:t>
            </a:r>
            <a:endParaRPr/>
          </a:p>
          <a:p>
            <a:pPr indent="0" lvl="0" marL="0" rtl="0" algn="l">
              <a:lnSpc>
                <a:spcPct val="140000"/>
              </a:lnSpc>
              <a:spcBef>
                <a:spcPts val="1100"/>
              </a:spcBef>
              <a:spcAft>
                <a:spcPts val="0"/>
              </a:spcAft>
              <a:buClr>
                <a:schemeClr val="dk1"/>
              </a:buClr>
              <a:buSzPts val="2000"/>
              <a:buNone/>
            </a:pPr>
            <a:r>
              <a:t/>
            </a:r>
            <a:endParaRPr/>
          </a:p>
        </p:txBody>
      </p:sp>
      <p:sp>
        <p:nvSpPr>
          <p:cNvPr id="526" name="Google Shape;526;p22"/>
          <p:cNvSpPr txBox="1"/>
          <p:nvPr>
            <p:ph idx="12" type="sldNum"/>
          </p:nvPr>
        </p:nvSpPr>
        <p:spPr>
          <a:xfrm>
            <a:off x="7438086" y="6411310"/>
            <a:ext cx="222885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US"/>
              <a:t>© PSHE Association 2024</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256" name="Shape 256"/>
        <p:cNvGrpSpPr/>
        <p:nvPr/>
      </p:nvGrpSpPr>
      <p:grpSpPr>
        <a:xfrm>
          <a:off x="0" y="0"/>
          <a:ext cx="0" cy="0"/>
          <a:chOff x="0" y="0"/>
          <a:chExt cx="0" cy="0"/>
        </a:xfrm>
      </p:grpSpPr>
      <p:sp>
        <p:nvSpPr>
          <p:cNvPr id="257" name="Google Shape;257;p3"/>
          <p:cNvSpPr txBox="1"/>
          <p:nvPr>
            <p:ph type="title"/>
          </p:nvPr>
        </p:nvSpPr>
        <p:spPr>
          <a:xfrm>
            <a:off x="224154" y="587217"/>
            <a:ext cx="7764145" cy="694054"/>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accent2"/>
              </a:buClr>
              <a:buSzPts val="3600"/>
              <a:buFont typeface="Century Gothic"/>
              <a:buNone/>
            </a:pPr>
            <a:r>
              <a:rPr lang="en-US"/>
              <a:t>Support and challenge</a:t>
            </a:r>
            <a:endParaRPr/>
          </a:p>
        </p:txBody>
      </p:sp>
      <p:sp>
        <p:nvSpPr>
          <p:cNvPr id="258" name="Google Shape;258;p3"/>
          <p:cNvSpPr txBox="1"/>
          <p:nvPr>
            <p:ph idx="12" type="sldNum"/>
          </p:nvPr>
        </p:nvSpPr>
        <p:spPr>
          <a:xfrm>
            <a:off x="7438086" y="6411310"/>
            <a:ext cx="222885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US" sz="1083">
                <a:solidFill>
                  <a:schemeClr val="lt1"/>
                </a:solidFill>
                <a:latin typeface="Century Gothic"/>
                <a:ea typeface="Century Gothic"/>
                <a:cs typeface="Century Gothic"/>
                <a:sym typeface="Century Gothic"/>
              </a:rPr>
              <a:t>© PSHE Association 2024</a:t>
            </a:r>
            <a:endParaRPr/>
          </a:p>
        </p:txBody>
      </p:sp>
      <p:pic>
        <p:nvPicPr>
          <p:cNvPr id="259" name="Google Shape;259;p3"/>
          <p:cNvPicPr preferRelativeResize="0"/>
          <p:nvPr/>
        </p:nvPicPr>
        <p:blipFill rotWithShape="1">
          <a:blip r:embed="rId3">
            <a:alphaModFix/>
          </a:blip>
          <a:srcRect b="0" l="0" r="0" t="0"/>
          <a:stretch/>
        </p:blipFill>
        <p:spPr>
          <a:xfrm>
            <a:off x="8120005" y="4750212"/>
            <a:ext cx="817747" cy="932045"/>
          </a:xfrm>
          <a:prstGeom prst="rect">
            <a:avLst/>
          </a:prstGeom>
          <a:noFill/>
          <a:ln>
            <a:noFill/>
          </a:ln>
        </p:spPr>
      </p:pic>
      <p:pic>
        <p:nvPicPr>
          <p:cNvPr id="260" name="Google Shape;260;p3"/>
          <p:cNvPicPr preferRelativeResize="0"/>
          <p:nvPr/>
        </p:nvPicPr>
        <p:blipFill rotWithShape="1">
          <a:blip r:embed="rId4">
            <a:alphaModFix/>
          </a:blip>
          <a:srcRect b="0" l="0" r="0" t="0"/>
          <a:stretch/>
        </p:blipFill>
        <p:spPr>
          <a:xfrm rot="-917769">
            <a:off x="6821370" y="4979817"/>
            <a:ext cx="702439" cy="1404878"/>
          </a:xfrm>
          <a:prstGeom prst="rect">
            <a:avLst/>
          </a:prstGeom>
          <a:noFill/>
          <a:ln>
            <a:noFill/>
          </a:ln>
        </p:spPr>
      </p:pic>
      <p:sp>
        <p:nvSpPr>
          <p:cNvPr id="261" name="Google Shape;261;p3"/>
          <p:cNvSpPr txBox="1"/>
          <p:nvPr/>
        </p:nvSpPr>
        <p:spPr>
          <a:xfrm>
            <a:off x="7773777" y="4207594"/>
            <a:ext cx="1386585" cy="37566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800">
                <a:solidFill>
                  <a:schemeClr val="lt1"/>
                </a:solidFill>
                <a:latin typeface="Century Gothic"/>
                <a:ea typeface="Century Gothic"/>
                <a:cs typeface="Century Gothic"/>
                <a:sym typeface="Century Gothic"/>
              </a:rPr>
              <a:t>Challenge</a:t>
            </a:r>
            <a:endParaRPr/>
          </a:p>
        </p:txBody>
      </p:sp>
      <p:sp>
        <p:nvSpPr>
          <p:cNvPr id="262" name="Google Shape;262;p3"/>
          <p:cNvSpPr txBox="1"/>
          <p:nvPr/>
        </p:nvSpPr>
        <p:spPr>
          <a:xfrm rot="-900000">
            <a:off x="6199828" y="4517940"/>
            <a:ext cx="1386585" cy="37566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800">
                <a:solidFill>
                  <a:schemeClr val="lt1"/>
                </a:solidFill>
                <a:latin typeface="Century Gothic"/>
                <a:ea typeface="Century Gothic"/>
                <a:cs typeface="Century Gothic"/>
                <a:sym typeface="Century Gothic"/>
              </a:rPr>
              <a:t>Support</a:t>
            </a:r>
            <a:endParaRPr/>
          </a:p>
        </p:txBody>
      </p:sp>
      <p:sp>
        <p:nvSpPr>
          <p:cNvPr id="263" name="Google Shape;263;p3"/>
          <p:cNvSpPr txBox="1"/>
          <p:nvPr>
            <p:ph idx="2" type="body"/>
          </p:nvPr>
        </p:nvSpPr>
        <p:spPr>
          <a:xfrm>
            <a:off x="4239895" y="1303182"/>
            <a:ext cx="4086595" cy="4937321"/>
          </a:xfrm>
          <a:prstGeom prst="rect">
            <a:avLst/>
          </a:prstGeom>
          <a:noFill/>
          <a:ln>
            <a:noFill/>
          </a:ln>
        </p:spPr>
        <p:txBody>
          <a:bodyPr anchorCtr="0" anchor="t" bIns="45700" lIns="91425" spcFirstLastPara="1" rIns="91425" wrap="square" tIns="45700">
            <a:noAutofit/>
          </a:bodyPr>
          <a:lstStyle/>
          <a:p>
            <a:pPr indent="0" lvl="0" marL="0" rtl="0" algn="l">
              <a:lnSpc>
                <a:spcPct val="140000"/>
              </a:lnSpc>
              <a:spcBef>
                <a:spcPts val="0"/>
              </a:spcBef>
              <a:spcAft>
                <a:spcPts val="0"/>
              </a:spcAft>
              <a:buClr>
                <a:schemeClr val="lt1"/>
              </a:buClr>
              <a:buSzPts val="2000"/>
              <a:buNone/>
            </a:pPr>
            <a:r>
              <a:rPr b="1" i="1" lang="en-US"/>
              <a:t>Challenge activities </a:t>
            </a:r>
            <a:r>
              <a:rPr lang="en-US"/>
              <a:t>deepen and extend learning for those who need more challenge or who finish the activity quickly.</a:t>
            </a:r>
            <a:endParaRPr/>
          </a:p>
          <a:p>
            <a:pPr indent="0" lvl="0" marL="0" rtl="0" algn="l">
              <a:lnSpc>
                <a:spcPct val="140000"/>
              </a:lnSpc>
              <a:spcBef>
                <a:spcPts val="2600"/>
              </a:spcBef>
              <a:spcAft>
                <a:spcPts val="0"/>
              </a:spcAft>
              <a:buClr>
                <a:schemeClr val="lt1"/>
              </a:buClr>
              <a:buSzPts val="2000"/>
              <a:buNone/>
            </a:pPr>
            <a:r>
              <a:rPr lang="en-US"/>
              <a:t>Look for these icons on the pupil slides. See delivery notes for details of the activities.</a:t>
            </a:r>
            <a:endParaRPr/>
          </a:p>
          <a:p>
            <a:pPr indent="0" lvl="0" marL="0" rtl="0" algn="l">
              <a:lnSpc>
                <a:spcPct val="140000"/>
              </a:lnSpc>
              <a:spcBef>
                <a:spcPts val="2600"/>
              </a:spcBef>
              <a:spcAft>
                <a:spcPts val="0"/>
              </a:spcAft>
              <a:buClr>
                <a:schemeClr val="lt1"/>
              </a:buClr>
              <a:buSzPts val="2000"/>
              <a:buNone/>
            </a:pPr>
            <a:r>
              <a:t/>
            </a:r>
            <a:endParaRPr/>
          </a:p>
          <a:p>
            <a:pPr indent="0" lvl="0" marL="0" rtl="0" algn="l">
              <a:lnSpc>
                <a:spcPct val="140000"/>
              </a:lnSpc>
              <a:spcBef>
                <a:spcPts val="2600"/>
              </a:spcBef>
              <a:spcAft>
                <a:spcPts val="0"/>
              </a:spcAft>
              <a:buClr>
                <a:schemeClr val="lt1"/>
              </a:buClr>
              <a:buSzPts val="2000"/>
              <a:buNone/>
            </a:pPr>
            <a:r>
              <a:t/>
            </a:r>
            <a:endParaRPr/>
          </a:p>
          <a:p>
            <a:pPr indent="0" lvl="0" marL="0" rtl="0" algn="l">
              <a:lnSpc>
                <a:spcPct val="140000"/>
              </a:lnSpc>
              <a:spcBef>
                <a:spcPts val="2600"/>
              </a:spcBef>
              <a:spcAft>
                <a:spcPts val="0"/>
              </a:spcAft>
              <a:buClr>
                <a:schemeClr val="lt1"/>
              </a:buClr>
              <a:buSzPts val="2000"/>
              <a:buNone/>
            </a:pPr>
            <a:r>
              <a:t/>
            </a:r>
            <a:endParaRPr/>
          </a:p>
          <a:p>
            <a:pPr indent="0" lvl="0" marL="0" rtl="0" algn="l">
              <a:lnSpc>
                <a:spcPct val="140000"/>
              </a:lnSpc>
              <a:spcBef>
                <a:spcPts val="2600"/>
              </a:spcBef>
              <a:spcAft>
                <a:spcPts val="0"/>
              </a:spcAft>
              <a:buClr>
                <a:schemeClr val="lt1"/>
              </a:buClr>
              <a:buSzPts val="2000"/>
              <a:buNone/>
            </a:pPr>
            <a:r>
              <a:t/>
            </a:r>
            <a:endParaRPr/>
          </a:p>
        </p:txBody>
      </p:sp>
      <p:sp>
        <p:nvSpPr>
          <p:cNvPr id="264" name="Google Shape;264;p3"/>
          <p:cNvSpPr txBox="1"/>
          <p:nvPr>
            <p:ph idx="1" type="body"/>
          </p:nvPr>
        </p:nvSpPr>
        <p:spPr>
          <a:xfrm>
            <a:off x="246427" y="1291070"/>
            <a:ext cx="3748405" cy="4937321"/>
          </a:xfrm>
          <a:prstGeom prst="rect">
            <a:avLst/>
          </a:prstGeom>
          <a:noFill/>
          <a:ln>
            <a:noFill/>
          </a:ln>
        </p:spPr>
        <p:txBody>
          <a:bodyPr anchorCtr="0" anchor="t" bIns="45700" lIns="91425" spcFirstLastPara="1" rIns="91425" wrap="square" tIns="45700">
            <a:noAutofit/>
          </a:bodyPr>
          <a:lstStyle/>
          <a:p>
            <a:pPr indent="0" lvl="0" marL="0" rtl="0" algn="l">
              <a:lnSpc>
                <a:spcPct val="140000"/>
              </a:lnSpc>
              <a:spcBef>
                <a:spcPts val="0"/>
              </a:spcBef>
              <a:spcAft>
                <a:spcPts val="0"/>
              </a:spcAft>
              <a:buClr>
                <a:schemeClr val="lt1"/>
              </a:buClr>
              <a:buSzPts val="2000"/>
              <a:buNone/>
            </a:pPr>
            <a:r>
              <a:rPr lang="en-US"/>
              <a:t>The lesson includes suggestions for challenge and support activities, to help you differentiate appropriately for your class.  </a:t>
            </a:r>
            <a:endParaRPr/>
          </a:p>
          <a:p>
            <a:pPr indent="0" lvl="0" marL="0" rtl="0" algn="l">
              <a:lnSpc>
                <a:spcPct val="140000"/>
              </a:lnSpc>
              <a:spcBef>
                <a:spcPts val="2600"/>
              </a:spcBef>
              <a:spcAft>
                <a:spcPts val="0"/>
              </a:spcAft>
              <a:buClr>
                <a:schemeClr val="lt1"/>
              </a:buClr>
              <a:buSzPts val="2000"/>
              <a:buNone/>
            </a:pPr>
            <a:r>
              <a:rPr b="1" i="1" lang="en-US"/>
              <a:t>Support activities </a:t>
            </a:r>
            <a:r>
              <a:rPr lang="en-US"/>
              <a:t>are adapted to be more accessible for those who need it.</a:t>
            </a:r>
            <a:endParaRPr/>
          </a:p>
          <a:p>
            <a:pPr indent="0" lvl="0" marL="0" rtl="0" algn="l">
              <a:lnSpc>
                <a:spcPct val="140000"/>
              </a:lnSpc>
              <a:spcBef>
                <a:spcPts val="2600"/>
              </a:spcBef>
              <a:spcAft>
                <a:spcPts val="0"/>
              </a:spcAft>
              <a:buClr>
                <a:schemeClr val="lt1"/>
              </a:buClr>
              <a:buSzPts val="2000"/>
              <a:buNone/>
            </a:pPr>
            <a:r>
              <a:t/>
            </a:r>
            <a:endParaRPr/>
          </a:p>
          <a:p>
            <a:pPr indent="0" lvl="0" marL="0" rtl="0" algn="l">
              <a:lnSpc>
                <a:spcPct val="140000"/>
              </a:lnSpc>
              <a:spcBef>
                <a:spcPts val="2600"/>
              </a:spcBef>
              <a:spcAft>
                <a:spcPts val="0"/>
              </a:spcAft>
              <a:buClr>
                <a:schemeClr val="lt1"/>
              </a:buClr>
              <a:buSzPts val="2000"/>
              <a:buNone/>
            </a:pPr>
            <a:r>
              <a:t/>
            </a:r>
            <a:endParaRPr/>
          </a:p>
          <a:p>
            <a:pPr indent="0" lvl="0" marL="0" rtl="0" algn="l">
              <a:lnSpc>
                <a:spcPct val="140000"/>
              </a:lnSpc>
              <a:spcBef>
                <a:spcPts val="2600"/>
              </a:spcBef>
              <a:spcAft>
                <a:spcPts val="0"/>
              </a:spcAft>
              <a:buClr>
                <a:schemeClr val="lt1"/>
              </a:buClr>
              <a:buSzPts val="2000"/>
              <a:buNone/>
            </a:pPr>
            <a:r>
              <a:t/>
            </a:r>
            <a:endParaRPr/>
          </a:p>
          <a:p>
            <a:pPr indent="0" lvl="0" marL="0" rtl="0" algn="l">
              <a:lnSpc>
                <a:spcPct val="140000"/>
              </a:lnSpc>
              <a:spcBef>
                <a:spcPts val="2600"/>
              </a:spcBef>
              <a:spcAft>
                <a:spcPts val="0"/>
              </a:spcAft>
              <a:buClr>
                <a:schemeClr val="lt1"/>
              </a:buClr>
              <a:buSzPts val="2000"/>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269" name="Shape 269"/>
        <p:cNvGrpSpPr/>
        <p:nvPr/>
      </p:nvGrpSpPr>
      <p:grpSpPr>
        <a:xfrm>
          <a:off x="0" y="0"/>
          <a:ext cx="0" cy="0"/>
          <a:chOff x="0" y="0"/>
          <a:chExt cx="0" cy="0"/>
        </a:xfrm>
      </p:grpSpPr>
      <p:sp>
        <p:nvSpPr>
          <p:cNvPr id="270" name="Google Shape;270;p4"/>
          <p:cNvSpPr txBox="1"/>
          <p:nvPr>
            <p:ph type="title"/>
          </p:nvPr>
        </p:nvSpPr>
        <p:spPr>
          <a:xfrm>
            <a:off x="224154" y="587217"/>
            <a:ext cx="7764145" cy="694054"/>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accent2"/>
              </a:buClr>
              <a:buSzPts val="3600"/>
              <a:buFont typeface="Century Gothic"/>
              <a:buNone/>
            </a:pPr>
            <a:r>
              <a:rPr lang="en-US"/>
              <a:t>Context</a:t>
            </a:r>
            <a:endParaRPr/>
          </a:p>
        </p:txBody>
      </p:sp>
      <p:sp>
        <p:nvSpPr>
          <p:cNvPr id="271" name="Google Shape;271;p4"/>
          <p:cNvSpPr txBox="1"/>
          <p:nvPr>
            <p:ph idx="12" type="sldNum"/>
          </p:nvPr>
        </p:nvSpPr>
        <p:spPr>
          <a:xfrm>
            <a:off x="7438086" y="6411310"/>
            <a:ext cx="222885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US" sz="1083">
                <a:solidFill>
                  <a:schemeClr val="lt1"/>
                </a:solidFill>
                <a:latin typeface="Century Gothic"/>
                <a:ea typeface="Century Gothic"/>
                <a:cs typeface="Century Gothic"/>
                <a:sym typeface="Century Gothic"/>
              </a:rPr>
              <a:t>© PSHE Association 2024</a:t>
            </a:r>
            <a:endParaRPr/>
          </a:p>
        </p:txBody>
      </p:sp>
      <p:sp>
        <p:nvSpPr>
          <p:cNvPr id="272" name="Google Shape;272;p4"/>
          <p:cNvSpPr txBox="1"/>
          <p:nvPr>
            <p:ph idx="1" type="body"/>
          </p:nvPr>
        </p:nvSpPr>
        <p:spPr>
          <a:xfrm>
            <a:off x="246427" y="1291070"/>
            <a:ext cx="6670950" cy="4937321"/>
          </a:xfrm>
          <a:prstGeom prst="rect">
            <a:avLst/>
          </a:prstGeom>
          <a:noFill/>
          <a:ln>
            <a:noFill/>
          </a:ln>
        </p:spPr>
        <p:txBody>
          <a:bodyPr anchorCtr="0" anchor="t" bIns="45700" lIns="91425" spcFirstLastPara="1" rIns="91425" wrap="square" tIns="45700">
            <a:noAutofit/>
          </a:bodyPr>
          <a:lstStyle/>
          <a:p>
            <a:pPr indent="0" lvl="0" marL="0" rtl="0" algn="l">
              <a:lnSpc>
                <a:spcPct val="140000"/>
              </a:lnSpc>
              <a:spcBef>
                <a:spcPts val="0"/>
              </a:spcBef>
              <a:spcAft>
                <a:spcPts val="0"/>
              </a:spcAft>
              <a:buClr>
                <a:schemeClr val="lt1"/>
              </a:buClr>
              <a:buSzPts val="2000"/>
              <a:buNone/>
            </a:pPr>
            <a:r>
              <a:rPr lang="en-US"/>
              <a:t>This lesson for key stage 1 explores the importance of sleep and considers what young children can do to foster helpful bedtime habits that can support good quality sleep. </a:t>
            </a:r>
            <a:endParaRPr/>
          </a:p>
          <a:p>
            <a:pPr indent="0" lvl="0" marL="0" rtl="0" algn="l">
              <a:lnSpc>
                <a:spcPct val="140000"/>
              </a:lnSpc>
              <a:spcBef>
                <a:spcPts val="2600"/>
              </a:spcBef>
              <a:spcAft>
                <a:spcPts val="0"/>
              </a:spcAft>
              <a:buClr>
                <a:schemeClr val="lt1"/>
              </a:buClr>
              <a:buSzPts val="2000"/>
              <a:buNone/>
            </a:pPr>
            <a:r>
              <a:rPr lang="en-US"/>
              <a:t>No lesson should be taught in isolation, but always as part of a planned, developmental PSHE education programme. This lesson would work well as part of broader learning on healthy lifestyles including physical wellbeing, preparing for transition to key stage 2, or during teaching about mental wellbeing.</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276" name="Shape 276"/>
        <p:cNvGrpSpPr/>
        <p:nvPr/>
      </p:nvGrpSpPr>
      <p:grpSpPr>
        <a:xfrm>
          <a:off x="0" y="0"/>
          <a:ext cx="0" cy="0"/>
          <a:chOff x="0" y="0"/>
          <a:chExt cx="0" cy="0"/>
        </a:xfrm>
      </p:grpSpPr>
      <p:sp>
        <p:nvSpPr>
          <p:cNvPr id="277" name="Google Shape;277;p5"/>
          <p:cNvSpPr txBox="1"/>
          <p:nvPr>
            <p:ph idx="12" type="sldNum"/>
          </p:nvPr>
        </p:nvSpPr>
        <p:spPr>
          <a:xfrm>
            <a:off x="7438086" y="6411310"/>
            <a:ext cx="222885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US" sz="1083">
                <a:solidFill>
                  <a:schemeClr val="lt1"/>
                </a:solidFill>
                <a:latin typeface="Century Gothic"/>
                <a:ea typeface="Century Gothic"/>
                <a:cs typeface="Century Gothic"/>
                <a:sym typeface="Century Gothic"/>
              </a:rPr>
              <a:t>© PSHE Association 2024</a:t>
            </a:r>
            <a:endParaRPr/>
          </a:p>
        </p:txBody>
      </p:sp>
      <p:sp>
        <p:nvSpPr>
          <p:cNvPr id="278" name="Google Shape;278;p5"/>
          <p:cNvSpPr txBox="1"/>
          <p:nvPr>
            <p:ph idx="2" type="body"/>
          </p:nvPr>
        </p:nvSpPr>
        <p:spPr>
          <a:xfrm>
            <a:off x="4067944" y="1290599"/>
            <a:ext cx="4406022" cy="4650224"/>
          </a:xfrm>
          <a:prstGeom prst="rect">
            <a:avLst/>
          </a:prstGeom>
          <a:noFill/>
          <a:ln>
            <a:noFill/>
          </a:ln>
        </p:spPr>
        <p:txBody>
          <a:bodyPr anchorCtr="0" anchor="t" bIns="45700" lIns="91425" spcFirstLastPara="1" rIns="91425" wrap="square" tIns="45700">
            <a:noAutofit/>
          </a:bodyPr>
          <a:lstStyle/>
          <a:p>
            <a:pPr indent="0" lvl="0" marL="0" rtl="0" algn="l">
              <a:lnSpc>
                <a:spcPct val="140000"/>
              </a:lnSpc>
              <a:spcBef>
                <a:spcPts val="0"/>
              </a:spcBef>
              <a:spcAft>
                <a:spcPts val="0"/>
              </a:spcAft>
              <a:buClr>
                <a:schemeClr val="lt1"/>
              </a:buClr>
              <a:buSzPts val="2000"/>
              <a:buNone/>
            </a:pPr>
            <a:r>
              <a:rPr lang="en-US"/>
              <a:t>Pupils will be able to:</a:t>
            </a:r>
            <a:endParaRPr/>
          </a:p>
          <a:p>
            <a:pPr indent="-162000" lvl="0" marL="162000" rtl="0" algn="l">
              <a:lnSpc>
                <a:spcPct val="140000"/>
              </a:lnSpc>
              <a:spcBef>
                <a:spcPts val="1000"/>
              </a:spcBef>
              <a:spcAft>
                <a:spcPts val="0"/>
              </a:spcAft>
              <a:buClr>
                <a:schemeClr val="lt1"/>
              </a:buClr>
              <a:buSzPts val="2000"/>
              <a:buFont typeface="Arial"/>
              <a:buChar char="•"/>
            </a:pPr>
            <a:r>
              <a:rPr lang="en-US"/>
              <a:t>suggest some reasons why sleep is important </a:t>
            </a:r>
            <a:endParaRPr/>
          </a:p>
          <a:p>
            <a:pPr indent="-162000" lvl="0" marL="162000" rtl="0" algn="l">
              <a:lnSpc>
                <a:spcPct val="140000"/>
              </a:lnSpc>
              <a:spcBef>
                <a:spcPts val="1000"/>
              </a:spcBef>
              <a:spcAft>
                <a:spcPts val="0"/>
              </a:spcAft>
              <a:buClr>
                <a:schemeClr val="lt1"/>
              </a:buClr>
              <a:buSzPts val="2000"/>
              <a:buFont typeface="Arial"/>
              <a:buChar char="•"/>
            </a:pPr>
            <a:r>
              <a:rPr lang="en-US"/>
              <a:t>identify things that might stop someone getting to sleep </a:t>
            </a:r>
            <a:endParaRPr/>
          </a:p>
          <a:p>
            <a:pPr indent="-162000" lvl="0" marL="162000" rtl="0" algn="l">
              <a:lnSpc>
                <a:spcPct val="140000"/>
              </a:lnSpc>
              <a:spcBef>
                <a:spcPts val="1000"/>
              </a:spcBef>
              <a:spcAft>
                <a:spcPts val="0"/>
              </a:spcAft>
              <a:buClr>
                <a:schemeClr val="lt1"/>
              </a:buClr>
              <a:buSzPts val="2000"/>
              <a:buFont typeface="Arial"/>
              <a:buChar char="•"/>
            </a:pPr>
            <a:r>
              <a:rPr lang="en-US"/>
              <a:t>describe some things that might help someone get to sleep</a:t>
            </a:r>
            <a:endParaRPr/>
          </a:p>
        </p:txBody>
      </p:sp>
      <p:sp>
        <p:nvSpPr>
          <p:cNvPr id="279" name="Google Shape;279;p5"/>
          <p:cNvSpPr txBox="1"/>
          <p:nvPr>
            <p:ph idx="1" type="body"/>
          </p:nvPr>
        </p:nvSpPr>
        <p:spPr>
          <a:xfrm>
            <a:off x="246427" y="1291070"/>
            <a:ext cx="3253518" cy="4937321"/>
          </a:xfrm>
          <a:prstGeom prst="rect">
            <a:avLst/>
          </a:prstGeom>
          <a:noFill/>
          <a:ln>
            <a:noFill/>
          </a:ln>
        </p:spPr>
        <p:txBody>
          <a:bodyPr anchorCtr="0" anchor="t" bIns="45700" lIns="91425" spcFirstLastPara="1" rIns="91425" wrap="square" tIns="45700">
            <a:noAutofit/>
          </a:bodyPr>
          <a:lstStyle/>
          <a:p>
            <a:pPr indent="0" lvl="0" marL="0" rtl="0" algn="l">
              <a:lnSpc>
                <a:spcPct val="140000"/>
              </a:lnSpc>
              <a:spcBef>
                <a:spcPts val="0"/>
              </a:spcBef>
              <a:spcAft>
                <a:spcPts val="0"/>
              </a:spcAft>
              <a:buClr>
                <a:schemeClr val="lt1"/>
              </a:buClr>
              <a:buSzPts val="2000"/>
              <a:buNone/>
            </a:pPr>
            <a:r>
              <a:rPr lang="en-US"/>
              <a:t>To learn about the things that will help us to fall asleep and get a good night’s sleep.</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283" name="Shape 283"/>
        <p:cNvGrpSpPr/>
        <p:nvPr/>
      </p:nvGrpSpPr>
      <p:grpSpPr>
        <a:xfrm>
          <a:off x="0" y="0"/>
          <a:ext cx="0" cy="0"/>
          <a:chOff x="0" y="0"/>
          <a:chExt cx="0" cy="0"/>
        </a:xfrm>
      </p:grpSpPr>
      <p:sp>
        <p:nvSpPr>
          <p:cNvPr id="284" name="Google Shape;284;p6"/>
          <p:cNvSpPr txBox="1"/>
          <p:nvPr>
            <p:ph idx="1" type="body"/>
          </p:nvPr>
        </p:nvSpPr>
        <p:spPr>
          <a:xfrm>
            <a:off x="5018405" y="1215083"/>
            <a:ext cx="4315600" cy="4573593"/>
          </a:xfrm>
          <a:prstGeom prst="rect">
            <a:avLst/>
          </a:prstGeom>
          <a:noFill/>
          <a:ln>
            <a:noFill/>
          </a:ln>
        </p:spPr>
        <p:txBody>
          <a:bodyPr anchorCtr="0" anchor="t" bIns="45700" lIns="91425" spcFirstLastPara="1" rIns="91425" wrap="square" tIns="45700">
            <a:normAutofit/>
          </a:bodyPr>
          <a:lstStyle/>
          <a:p>
            <a:pPr indent="-126000" lvl="0" marL="126000" rtl="0" algn="l">
              <a:lnSpc>
                <a:spcPct val="150000"/>
              </a:lnSpc>
              <a:spcBef>
                <a:spcPts val="0"/>
              </a:spcBef>
              <a:spcAft>
                <a:spcPts val="0"/>
              </a:spcAft>
              <a:buClr>
                <a:schemeClr val="lt1"/>
              </a:buClr>
              <a:buSzPts val="1600"/>
              <a:buFont typeface="Arial"/>
              <a:buChar char="•"/>
            </a:pPr>
            <a:r>
              <a:rPr lang="en-US"/>
              <a:t>Box or envelope for questions </a:t>
            </a:r>
            <a:endParaRPr/>
          </a:p>
          <a:p>
            <a:pPr indent="-126000" lvl="0" marL="126000" rtl="0" algn="l">
              <a:lnSpc>
                <a:spcPct val="150000"/>
              </a:lnSpc>
              <a:spcBef>
                <a:spcPts val="700"/>
              </a:spcBef>
              <a:spcAft>
                <a:spcPts val="0"/>
              </a:spcAft>
              <a:buClr>
                <a:schemeClr val="lt1"/>
              </a:buClr>
              <a:buSzPts val="1600"/>
              <a:buFont typeface="Arial"/>
              <a:buChar char="•"/>
            </a:pPr>
            <a:r>
              <a:rPr lang="en-US"/>
              <a:t>Resource 1: What’s our starting point? </a:t>
            </a:r>
            <a:br>
              <a:rPr lang="en-US"/>
            </a:br>
            <a:r>
              <a:rPr lang="en-US"/>
              <a:t>[one per pupil] </a:t>
            </a:r>
            <a:endParaRPr/>
          </a:p>
          <a:p>
            <a:pPr indent="-126000" lvl="0" marL="126000" rtl="0" algn="l">
              <a:lnSpc>
                <a:spcPct val="150000"/>
              </a:lnSpc>
              <a:spcBef>
                <a:spcPts val="700"/>
              </a:spcBef>
              <a:spcAft>
                <a:spcPts val="0"/>
              </a:spcAft>
              <a:buClr>
                <a:schemeClr val="lt1"/>
              </a:buClr>
              <a:buSzPts val="1600"/>
              <a:buFont typeface="Arial"/>
              <a:buChar char="•"/>
            </a:pPr>
            <a:r>
              <a:rPr lang="en-US"/>
              <a:t>Resource 2: Mia’s story [one per class] </a:t>
            </a:r>
            <a:endParaRPr/>
          </a:p>
          <a:p>
            <a:pPr indent="-126000" lvl="0" marL="126000" rtl="0" algn="l">
              <a:lnSpc>
                <a:spcPct val="150000"/>
              </a:lnSpc>
              <a:spcBef>
                <a:spcPts val="700"/>
              </a:spcBef>
              <a:spcAft>
                <a:spcPts val="0"/>
              </a:spcAft>
              <a:buClr>
                <a:schemeClr val="lt1"/>
              </a:buClr>
              <a:buSzPts val="1600"/>
              <a:buFont typeface="Arial"/>
              <a:buChar char="•"/>
            </a:pPr>
            <a:r>
              <a:rPr lang="en-US"/>
              <a:t>Resource 3: Sorting headings </a:t>
            </a:r>
            <a:br>
              <a:rPr lang="en-US"/>
            </a:br>
            <a:r>
              <a:rPr lang="en-US"/>
              <a:t>[one cut-up set per pair] </a:t>
            </a:r>
            <a:endParaRPr/>
          </a:p>
          <a:p>
            <a:pPr indent="-126000" lvl="0" marL="126000" rtl="0" algn="l">
              <a:lnSpc>
                <a:spcPct val="150000"/>
              </a:lnSpc>
              <a:spcBef>
                <a:spcPts val="700"/>
              </a:spcBef>
              <a:spcAft>
                <a:spcPts val="0"/>
              </a:spcAft>
              <a:buClr>
                <a:schemeClr val="lt1"/>
              </a:buClr>
              <a:buSzPts val="1600"/>
              <a:buFont typeface="Arial"/>
              <a:buChar char="•"/>
            </a:pPr>
            <a:r>
              <a:rPr lang="en-US"/>
              <a:t>Resource 4: What can Mia do to rest and relax? [one cut-up set per pair] </a:t>
            </a:r>
            <a:endParaRPr/>
          </a:p>
          <a:p>
            <a:pPr indent="-126000" lvl="0" marL="126000" rtl="0" algn="l">
              <a:lnSpc>
                <a:spcPct val="150000"/>
              </a:lnSpc>
              <a:spcBef>
                <a:spcPts val="700"/>
              </a:spcBef>
              <a:spcAft>
                <a:spcPts val="0"/>
              </a:spcAft>
              <a:buClr>
                <a:schemeClr val="lt1"/>
              </a:buClr>
              <a:buSzPts val="1600"/>
              <a:buFont typeface="Arial"/>
              <a:buChar char="•"/>
            </a:pPr>
            <a:r>
              <a:rPr lang="en-US"/>
              <a:t>Resource 5: Mia’s new bedtime routine [one cut-up set per pair]</a:t>
            </a:r>
            <a:endParaRPr/>
          </a:p>
        </p:txBody>
      </p:sp>
      <p:sp>
        <p:nvSpPr>
          <p:cNvPr id="285" name="Google Shape;285;p6"/>
          <p:cNvSpPr txBox="1"/>
          <p:nvPr>
            <p:ph idx="12" type="sldNum"/>
          </p:nvPr>
        </p:nvSpPr>
        <p:spPr>
          <a:xfrm>
            <a:off x="7438086" y="6411310"/>
            <a:ext cx="222885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US" sz="1083">
                <a:solidFill>
                  <a:schemeClr val="lt1"/>
                </a:solidFill>
                <a:latin typeface="Century Gothic"/>
                <a:ea typeface="Century Gothic"/>
                <a:cs typeface="Century Gothic"/>
                <a:sym typeface="Century Gothic"/>
              </a:rPr>
              <a:t>© PSHE Association 2024</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289" name="Shape 289"/>
        <p:cNvGrpSpPr/>
        <p:nvPr/>
      </p:nvGrpSpPr>
      <p:grpSpPr>
        <a:xfrm>
          <a:off x="0" y="0"/>
          <a:ext cx="0" cy="0"/>
          <a:chOff x="0" y="0"/>
          <a:chExt cx="0" cy="0"/>
        </a:xfrm>
      </p:grpSpPr>
      <p:sp>
        <p:nvSpPr>
          <p:cNvPr id="290" name="Google Shape;290;p7"/>
          <p:cNvSpPr txBox="1"/>
          <p:nvPr>
            <p:ph type="title"/>
          </p:nvPr>
        </p:nvSpPr>
        <p:spPr>
          <a:xfrm>
            <a:off x="205987" y="592977"/>
            <a:ext cx="7498822" cy="694054"/>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accent2"/>
              </a:buClr>
              <a:buSzPts val="4000"/>
              <a:buFont typeface="Century Gothic"/>
              <a:buNone/>
            </a:pPr>
            <a:r>
              <a:rPr lang="en-US" sz="4000"/>
              <a:t>Lesson summary</a:t>
            </a:r>
            <a:endParaRPr/>
          </a:p>
        </p:txBody>
      </p:sp>
      <p:graphicFrame>
        <p:nvGraphicFramePr>
          <p:cNvPr id="291" name="Google Shape;291;p7"/>
          <p:cNvGraphicFramePr/>
          <p:nvPr/>
        </p:nvGraphicFramePr>
        <p:xfrm>
          <a:off x="330200" y="1413648"/>
          <a:ext cx="3000000" cy="3000000"/>
        </p:xfrm>
        <a:graphic>
          <a:graphicData uri="http://schemas.openxmlformats.org/drawingml/2006/table">
            <a:tbl>
              <a:tblPr bandRow="1" firstRow="1">
                <a:noFill/>
                <a:tableStyleId>{52A50D69-0016-4664-9E98-8679BA59AFB6}</a:tableStyleId>
              </a:tblPr>
              <a:tblGrid>
                <a:gridCol w="1979450"/>
                <a:gridCol w="6307850"/>
                <a:gridCol w="958300"/>
              </a:tblGrid>
              <a:tr h="505100">
                <a:tc>
                  <a:txBody>
                    <a:bodyPr/>
                    <a:lstStyle/>
                    <a:p>
                      <a:pPr indent="0" lvl="0" marL="0" marR="0" rtl="0" algn="l">
                        <a:spcBef>
                          <a:spcPts val="0"/>
                        </a:spcBef>
                        <a:spcAft>
                          <a:spcPts val="0"/>
                        </a:spcAft>
                        <a:buClr>
                          <a:schemeClr val="accent2"/>
                        </a:buClr>
                        <a:buSzPts val="1400"/>
                        <a:buFont typeface="Arial"/>
                        <a:buNone/>
                      </a:pPr>
                      <a:r>
                        <a:rPr lang="en-US" sz="1400" u="none" cap="none" strike="noStrike">
                          <a:solidFill>
                            <a:schemeClr val="accent2"/>
                          </a:solidFill>
                          <a:latin typeface="Century Gothic"/>
                          <a:ea typeface="Century Gothic"/>
                          <a:cs typeface="Century Gothic"/>
                          <a:sym typeface="Century Gothic"/>
                        </a:rPr>
                        <a:t>Activity</a:t>
                      </a:r>
                      <a:endParaRPr/>
                    </a:p>
                  </a:txBody>
                  <a:tcPr marT="72000" marB="72000" marR="72000" marL="72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marR="0" rtl="0" algn="l">
                        <a:spcBef>
                          <a:spcPts val="0"/>
                        </a:spcBef>
                        <a:spcAft>
                          <a:spcPts val="0"/>
                        </a:spcAft>
                        <a:buNone/>
                      </a:pPr>
                      <a:r>
                        <a:rPr lang="en-US" sz="1400" u="none" cap="none" strike="noStrike">
                          <a:solidFill>
                            <a:schemeClr val="accent2"/>
                          </a:solidFill>
                          <a:latin typeface="Century Gothic"/>
                          <a:ea typeface="Century Gothic"/>
                          <a:cs typeface="Century Gothic"/>
                          <a:sym typeface="Century Gothic"/>
                        </a:rPr>
                        <a:t>Description</a:t>
                      </a:r>
                      <a:endParaRPr/>
                    </a:p>
                  </a:txBody>
                  <a:tcPr marT="72000" marB="72000" marR="72000" marL="144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marR="0" rtl="0" algn="r">
                        <a:spcBef>
                          <a:spcPts val="0"/>
                        </a:spcBef>
                        <a:spcAft>
                          <a:spcPts val="0"/>
                        </a:spcAft>
                        <a:buNone/>
                      </a:pPr>
                      <a:r>
                        <a:rPr lang="en-US" sz="1400" u="none" cap="none" strike="noStrike">
                          <a:solidFill>
                            <a:schemeClr val="accent2"/>
                          </a:solidFill>
                          <a:latin typeface="Century Gothic"/>
                          <a:ea typeface="Century Gothic"/>
                          <a:cs typeface="Century Gothic"/>
                          <a:sym typeface="Century Gothic"/>
                        </a:rPr>
                        <a:t>Timing</a:t>
                      </a:r>
                      <a:endParaRPr/>
                    </a:p>
                  </a:txBody>
                  <a:tcPr marT="72000" marB="72000" marR="72000" marL="72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lt1"/>
                      </a:solidFill>
                      <a:prstDash val="solid"/>
                      <a:round/>
                      <a:headEnd len="sm" w="sm" type="none"/>
                      <a:tailEnd len="sm" w="sm" type="none"/>
                    </a:lnB>
                  </a:tcPr>
                </a:tc>
              </a:tr>
              <a:tr h="645075">
                <a:tc>
                  <a:txBody>
                    <a:bodyPr/>
                    <a:lstStyle/>
                    <a:p>
                      <a:pPr indent="0" lvl="0" marL="0" marR="0" rtl="0" algn="l">
                        <a:lnSpc>
                          <a:spcPct val="166666"/>
                        </a:lnSpc>
                        <a:spcBef>
                          <a:spcPts val="0"/>
                        </a:spcBef>
                        <a:spcAft>
                          <a:spcPts val="0"/>
                        </a:spcAft>
                        <a:buClr>
                          <a:schemeClr val="lt1"/>
                        </a:buClr>
                        <a:buSzPts val="1200"/>
                        <a:buFont typeface="Arial"/>
                        <a:buNone/>
                      </a:pPr>
                      <a:r>
                        <a:rPr b="0" lang="en-US" sz="1200" u="none" cap="none" strike="noStrike">
                          <a:solidFill>
                            <a:schemeClr val="lt1"/>
                          </a:solidFill>
                          <a:latin typeface="Century Gothic"/>
                          <a:ea typeface="Century Gothic"/>
                          <a:cs typeface="Century Gothic"/>
                          <a:sym typeface="Century Gothic"/>
                        </a:rPr>
                        <a:t>Introduction</a:t>
                      </a:r>
                      <a:endParaRPr/>
                    </a:p>
                  </a:txBody>
                  <a:tcPr marT="72000" marB="72000" marR="72000" marL="7200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marR="0" rtl="0" algn="l">
                        <a:lnSpc>
                          <a:spcPct val="166666"/>
                        </a:lnSpc>
                        <a:spcBef>
                          <a:spcPts val="0"/>
                        </a:spcBef>
                        <a:spcAft>
                          <a:spcPts val="0"/>
                        </a:spcAft>
                        <a:buClr>
                          <a:schemeClr val="lt1"/>
                        </a:buClr>
                        <a:buSzPts val="1200"/>
                        <a:buFont typeface="Century Gothic"/>
                        <a:buNone/>
                      </a:pPr>
                      <a:r>
                        <a:rPr lang="en-US" sz="1200" u="none" cap="none" strike="noStrike">
                          <a:solidFill>
                            <a:schemeClr val="lt1"/>
                          </a:solidFill>
                          <a:latin typeface="Century Gothic"/>
                          <a:ea typeface="Century Gothic"/>
                          <a:cs typeface="Century Gothic"/>
                          <a:sym typeface="Century Gothic"/>
                        </a:rPr>
                        <a:t>Introduce learning objective and outcomes, set up the question box and revisit ground rules.</a:t>
                      </a:r>
                      <a:endParaRPr/>
                    </a:p>
                  </a:txBody>
                  <a:tcPr marT="72000" marB="72000" marR="72000" marL="14400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marR="0" rtl="0" algn="r">
                        <a:lnSpc>
                          <a:spcPct val="166666"/>
                        </a:lnSpc>
                        <a:spcBef>
                          <a:spcPts val="0"/>
                        </a:spcBef>
                        <a:spcAft>
                          <a:spcPts val="0"/>
                        </a:spcAft>
                        <a:buNone/>
                      </a:pPr>
                      <a:r>
                        <a:rPr lang="en-US" sz="1200" u="none" cap="none" strike="noStrike">
                          <a:solidFill>
                            <a:schemeClr val="lt1"/>
                          </a:solidFill>
                          <a:latin typeface="Century Gothic"/>
                          <a:ea typeface="Century Gothic"/>
                          <a:cs typeface="Century Gothic"/>
                          <a:sym typeface="Century Gothic"/>
                        </a:rPr>
                        <a:t>5 mins</a:t>
                      </a:r>
                      <a:endParaRPr/>
                    </a:p>
                  </a:txBody>
                  <a:tcPr marT="72000" marB="72000" marR="72000" marL="7200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r>
              <a:tr h="424550">
                <a:tc>
                  <a:txBody>
                    <a:bodyPr/>
                    <a:lstStyle/>
                    <a:p>
                      <a:pPr indent="0" lvl="0" marL="0" marR="0" rtl="0" algn="l">
                        <a:lnSpc>
                          <a:spcPct val="166666"/>
                        </a:lnSpc>
                        <a:spcBef>
                          <a:spcPts val="0"/>
                        </a:spcBef>
                        <a:spcAft>
                          <a:spcPts val="0"/>
                        </a:spcAft>
                        <a:buClr>
                          <a:schemeClr val="lt1"/>
                        </a:buClr>
                        <a:buSzPts val="1200"/>
                        <a:buFont typeface="Arial"/>
                        <a:buNone/>
                      </a:pPr>
                      <a:r>
                        <a:rPr b="0" lang="en-US" sz="1200" u="none" cap="none" strike="noStrike">
                          <a:solidFill>
                            <a:schemeClr val="lt1"/>
                          </a:solidFill>
                          <a:latin typeface="Century Gothic"/>
                          <a:ea typeface="Century Gothic"/>
                          <a:cs typeface="Century Gothic"/>
                          <a:sym typeface="Century Gothic"/>
                        </a:rPr>
                        <a:t>Baseline assessment</a:t>
                      </a:r>
                      <a:endParaRPr/>
                    </a:p>
                  </a:txBody>
                  <a:tcPr marT="72000" marB="72000" marR="72000" marL="7200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marR="0" rtl="0" algn="l">
                        <a:lnSpc>
                          <a:spcPct val="166666"/>
                        </a:lnSpc>
                        <a:spcBef>
                          <a:spcPts val="0"/>
                        </a:spcBef>
                        <a:spcAft>
                          <a:spcPts val="0"/>
                        </a:spcAft>
                        <a:buClr>
                          <a:schemeClr val="lt1"/>
                        </a:buClr>
                        <a:buSzPts val="1200"/>
                        <a:buFont typeface="Century Gothic"/>
                        <a:buNone/>
                      </a:pPr>
                      <a:r>
                        <a:rPr lang="en-US" sz="1200" u="none" cap="none" strike="noStrike">
                          <a:solidFill>
                            <a:schemeClr val="lt1"/>
                          </a:solidFill>
                          <a:latin typeface="Century Gothic"/>
                          <a:ea typeface="Century Gothic"/>
                          <a:cs typeface="Century Gothic"/>
                          <a:sym typeface="Century Gothic"/>
                        </a:rPr>
                        <a:t>To demonstrate their understanding, pupils complete a draw and write about getting ready for sleep.</a:t>
                      </a:r>
                      <a:endParaRPr/>
                    </a:p>
                  </a:txBody>
                  <a:tcPr marT="72000" marB="72000" marR="72000" marL="14400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marR="0" rtl="0" algn="r">
                        <a:lnSpc>
                          <a:spcPct val="166666"/>
                        </a:lnSpc>
                        <a:spcBef>
                          <a:spcPts val="0"/>
                        </a:spcBef>
                        <a:spcAft>
                          <a:spcPts val="0"/>
                        </a:spcAft>
                        <a:buNone/>
                      </a:pPr>
                      <a:r>
                        <a:rPr lang="en-US" sz="1200" u="none" cap="none" strike="noStrike">
                          <a:solidFill>
                            <a:schemeClr val="lt1"/>
                          </a:solidFill>
                          <a:latin typeface="Century Gothic"/>
                          <a:ea typeface="Century Gothic"/>
                          <a:cs typeface="Century Gothic"/>
                          <a:sym typeface="Century Gothic"/>
                        </a:rPr>
                        <a:t>10 mins</a:t>
                      </a:r>
                      <a:endParaRPr/>
                    </a:p>
                  </a:txBody>
                  <a:tcPr marT="72000" marB="72000" marR="72000" marL="7200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r>
              <a:tr h="152400">
                <a:tc>
                  <a:txBody>
                    <a:bodyPr/>
                    <a:lstStyle/>
                    <a:p>
                      <a:pPr indent="0" lvl="0" marL="0" marR="0" rtl="0" algn="l">
                        <a:lnSpc>
                          <a:spcPct val="166666"/>
                        </a:lnSpc>
                        <a:spcBef>
                          <a:spcPts val="0"/>
                        </a:spcBef>
                        <a:spcAft>
                          <a:spcPts val="0"/>
                        </a:spcAft>
                        <a:buClr>
                          <a:schemeClr val="lt1"/>
                        </a:buClr>
                        <a:buSzPts val="1200"/>
                        <a:buFont typeface="Arial"/>
                        <a:buNone/>
                      </a:pPr>
                      <a:r>
                        <a:rPr b="0" lang="en-US" sz="1200" u="none" cap="none" strike="noStrike">
                          <a:solidFill>
                            <a:schemeClr val="lt1"/>
                          </a:solidFill>
                          <a:latin typeface="Century Gothic"/>
                          <a:ea typeface="Century Gothic"/>
                          <a:cs typeface="Century Gothic"/>
                          <a:sym typeface="Century Gothic"/>
                        </a:rPr>
                        <a:t>Mia’s story</a:t>
                      </a:r>
                      <a:endParaRPr/>
                    </a:p>
                  </a:txBody>
                  <a:tcPr marT="72000" marB="72000" marR="72000" marL="7200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marR="0" rtl="0" algn="l">
                        <a:lnSpc>
                          <a:spcPct val="166666"/>
                        </a:lnSpc>
                        <a:spcBef>
                          <a:spcPts val="0"/>
                        </a:spcBef>
                        <a:spcAft>
                          <a:spcPts val="0"/>
                        </a:spcAft>
                        <a:buNone/>
                      </a:pPr>
                      <a:r>
                        <a:rPr lang="en-US" sz="1200" u="none" cap="none" strike="noStrike">
                          <a:solidFill>
                            <a:schemeClr val="lt1"/>
                          </a:solidFill>
                          <a:latin typeface="Century Gothic"/>
                          <a:ea typeface="Century Gothic"/>
                          <a:cs typeface="Century Gothic"/>
                          <a:sym typeface="Century Gothic"/>
                        </a:rPr>
                        <a:t>The class listen to a story and identify reasons why the character is having difficulty falling asleep.</a:t>
                      </a:r>
                      <a:endParaRPr/>
                    </a:p>
                  </a:txBody>
                  <a:tcPr marT="72000" marB="72000" marR="72000" marL="14400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marR="0" rtl="0" algn="r">
                        <a:lnSpc>
                          <a:spcPct val="166666"/>
                        </a:lnSpc>
                        <a:spcBef>
                          <a:spcPts val="0"/>
                        </a:spcBef>
                        <a:spcAft>
                          <a:spcPts val="0"/>
                        </a:spcAft>
                        <a:buNone/>
                      </a:pPr>
                      <a:r>
                        <a:rPr lang="en-US" sz="1200" u="none" cap="none" strike="noStrike">
                          <a:solidFill>
                            <a:schemeClr val="lt1"/>
                          </a:solidFill>
                          <a:latin typeface="Century Gothic"/>
                          <a:ea typeface="Century Gothic"/>
                          <a:cs typeface="Century Gothic"/>
                          <a:sym typeface="Century Gothic"/>
                        </a:rPr>
                        <a:t>15 mins</a:t>
                      </a:r>
                      <a:endParaRPr/>
                    </a:p>
                  </a:txBody>
                  <a:tcPr marT="72000" marB="72000" marR="72000" marL="7200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r>
              <a:tr h="152400">
                <a:tc>
                  <a:txBody>
                    <a:bodyPr/>
                    <a:lstStyle/>
                    <a:p>
                      <a:pPr indent="0" lvl="0" marL="0" marR="0" rtl="0" algn="l">
                        <a:lnSpc>
                          <a:spcPct val="166666"/>
                        </a:lnSpc>
                        <a:spcBef>
                          <a:spcPts val="0"/>
                        </a:spcBef>
                        <a:spcAft>
                          <a:spcPts val="0"/>
                        </a:spcAft>
                        <a:buClr>
                          <a:schemeClr val="lt1"/>
                        </a:buClr>
                        <a:buSzPts val="1200"/>
                        <a:buFont typeface="Arial"/>
                        <a:buNone/>
                      </a:pPr>
                      <a:r>
                        <a:rPr b="0" lang="en-US" sz="1200" u="none" cap="none" strike="noStrike">
                          <a:solidFill>
                            <a:schemeClr val="lt1"/>
                          </a:solidFill>
                          <a:latin typeface="Century Gothic"/>
                          <a:ea typeface="Century Gothic"/>
                          <a:cs typeface="Century Gothic"/>
                          <a:sym typeface="Century Gothic"/>
                        </a:rPr>
                        <a:t>What can Mia do to </a:t>
                      </a:r>
                      <a:br>
                        <a:rPr b="0" lang="en-US" sz="1200" u="none" cap="none" strike="noStrike">
                          <a:solidFill>
                            <a:schemeClr val="lt1"/>
                          </a:solidFill>
                          <a:latin typeface="Century Gothic"/>
                          <a:ea typeface="Century Gothic"/>
                          <a:cs typeface="Century Gothic"/>
                          <a:sym typeface="Century Gothic"/>
                        </a:rPr>
                      </a:br>
                      <a:r>
                        <a:rPr b="0" lang="en-US" sz="1200" u="none" cap="none" strike="noStrike">
                          <a:solidFill>
                            <a:schemeClr val="lt1"/>
                          </a:solidFill>
                          <a:latin typeface="Century Gothic"/>
                          <a:ea typeface="Century Gothic"/>
                          <a:cs typeface="Century Gothic"/>
                          <a:sym typeface="Century Gothic"/>
                        </a:rPr>
                        <a:t>rest and relax?</a:t>
                      </a:r>
                      <a:endParaRPr/>
                    </a:p>
                  </a:txBody>
                  <a:tcPr marT="72000" marB="72000" marR="72000" marL="7200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marR="0" rtl="0" algn="l">
                        <a:lnSpc>
                          <a:spcPct val="166666"/>
                        </a:lnSpc>
                        <a:spcBef>
                          <a:spcPts val="0"/>
                        </a:spcBef>
                        <a:spcAft>
                          <a:spcPts val="0"/>
                        </a:spcAft>
                        <a:buNone/>
                      </a:pPr>
                      <a:r>
                        <a:rPr lang="en-US" sz="1200" u="none" cap="none" strike="noStrike">
                          <a:solidFill>
                            <a:schemeClr val="lt1"/>
                          </a:solidFill>
                          <a:latin typeface="Century Gothic"/>
                          <a:ea typeface="Century Gothic"/>
                          <a:cs typeface="Century Gothic"/>
                          <a:sym typeface="Century Gothic"/>
                        </a:rPr>
                        <a:t>Pairs identify some good and not so good ways to rest and relax before bedtime.</a:t>
                      </a:r>
                      <a:endParaRPr/>
                    </a:p>
                  </a:txBody>
                  <a:tcPr marT="72000" marB="72000" marR="72000" marL="14400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marR="0" rtl="0" algn="r">
                        <a:lnSpc>
                          <a:spcPct val="166666"/>
                        </a:lnSpc>
                        <a:spcBef>
                          <a:spcPts val="0"/>
                        </a:spcBef>
                        <a:spcAft>
                          <a:spcPts val="0"/>
                        </a:spcAft>
                        <a:buNone/>
                      </a:pPr>
                      <a:r>
                        <a:rPr lang="en-US" sz="1200" u="none" cap="none" strike="noStrike">
                          <a:solidFill>
                            <a:schemeClr val="lt1"/>
                          </a:solidFill>
                          <a:latin typeface="Century Gothic"/>
                          <a:ea typeface="Century Gothic"/>
                          <a:cs typeface="Century Gothic"/>
                          <a:sym typeface="Century Gothic"/>
                        </a:rPr>
                        <a:t>10 mins</a:t>
                      </a:r>
                      <a:endParaRPr/>
                    </a:p>
                  </a:txBody>
                  <a:tcPr marT="72000" marB="72000" marR="72000" marL="7200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r>
              <a:tr h="152400">
                <a:tc>
                  <a:txBody>
                    <a:bodyPr/>
                    <a:lstStyle/>
                    <a:p>
                      <a:pPr indent="0" lvl="0" marL="0" marR="0" rtl="0" algn="l">
                        <a:lnSpc>
                          <a:spcPct val="166666"/>
                        </a:lnSpc>
                        <a:spcBef>
                          <a:spcPts val="0"/>
                        </a:spcBef>
                        <a:spcAft>
                          <a:spcPts val="0"/>
                        </a:spcAft>
                        <a:buClr>
                          <a:schemeClr val="lt1"/>
                        </a:buClr>
                        <a:buSzPts val="1200"/>
                        <a:buFont typeface="Arial"/>
                        <a:buNone/>
                      </a:pPr>
                      <a:r>
                        <a:rPr b="0" lang="en-US" sz="1200" u="none" cap="none" strike="noStrike">
                          <a:solidFill>
                            <a:schemeClr val="lt1"/>
                          </a:solidFill>
                          <a:latin typeface="Century Gothic"/>
                          <a:ea typeface="Century Gothic"/>
                          <a:cs typeface="Century Gothic"/>
                          <a:sym typeface="Century Gothic"/>
                        </a:rPr>
                        <a:t>Mia’s new bedtime routine</a:t>
                      </a:r>
                      <a:endParaRPr/>
                    </a:p>
                  </a:txBody>
                  <a:tcPr marT="72000" marB="72000" marR="72000" marL="7200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marR="0" rtl="0" algn="l">
                        <a:lnSpc>
                          <a:spcPct val="166666"/>
                        </a:lnSpc>
                        <a:spcBef>
                          <a:spcPts val="0"/>
                        </a:spcBef>
                        <a:spcAft>
                          <a:spcPts val="0"/>
                        </a:spcAft>
                        <a:buNone/>
                      </a:pPr>
                      <a:r>
                        <a:rPr lang="en-US" sz="1200" u="none" cap="none" strike="noStrike">
                          <a:solidFill>
                            <a:schemeClr val="lt1"/>
                          </a:solidFill>
                          <a:latin typeface="Century Gothic"/>
                          <a:ea typeface="Century Gothic"/>
                          <a:cs typeface="Century Gothic"/>
                          <a:sym typeface="Century Gothic"/>
                        </a:rPr>
                        <a:t>Pairs suggest a relaxing bedtime routine for Mia.</a:t>
                      </a:r>
                      <a:endParaRPr/>
                    </a:p>
                  </a:txBody>
                  <a:tcPr marT="72000" marB="72000" marR="72000" marL="14400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marR="0" rtl="0" algn="r">
                        <a:lnSpc>
                          <a:spcPct val="166666"/>
                        </a:lnSpc>
                        <a:spcBef>
                          <a:spcPts val="0"/>
                        </a:spcBef>
                        <a:spcAft>
                          <a:spcPts val="0"/>
                        </a:spcAft>
                        <a:buNone/>
                      </a:pPr>
                      <a:r>
                        <a:rPr lang="en-US" sz="1200" u="none" cap="none" strike="noStrike">
                          <a:solidFill>
                            <a:schemeClr val="lt1"/>
                          </a:solidFill>
                          <a:latin typeface="Century Gothic"/>
                          <a:ea typeface="Century Gothic"/>
                          <a:cs typeface="Century Gothic"/>
                          <a:sym typeface="Century Gothic"/>
                        </a:rPr>
                        <a:t>10 mins</a:t>
                      </a:r>
                      <a:endParaRPr/>
                    </a:p>
                  </a:txBody>
                  <a:tcPr marT="72000" marB="72000" marR="72000" marL="7200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r>
              <a:tr h="456400">
                <a:tc>
                  <a:txBody>
                    <a:bodyPr/>
                    <a:lstStyle/>
                    <a:p>
                      <a:pPr indent="0" lvl="0" marL="0" marR="0" rtl="0" algn="l">
                        <a:lnSpc>
                          <a:spcPct val="166666"/>
                        </a:lnSpc>
                        <a:spcBef>
                          <a:spcPts val="0"/>
                        </a:spcBef>
                        <a:spcAft>
                          <a:spcPts val="0"/>
                        </a:spcAft>
                        <a:buClr>
                          <a:schemeClr val="lt1"/>
                        </a:buClr>
                        <a:buSzPts val="1200"/>
                        <a:buFont typeface="Arial"/>
                        <a:buNone/>
                      </a:pPr>
                      <a:r>
                        <a:rPr b="0" lang="en-US" sz="1200" u="none" cap="none" strike="noStrike">
                          <a:solidFill>
                            <a:schemeClr val="lt1"/>
                          </a:solidFill>
                          <a:latin typeface="Century Gothic"/>
                          <a:ea typeface="Century Gothic"/>
                          <a:cs typeface="Century Gothic"/>
                          <a:sym typeface="Century Gothic"/>
                        </a:rPr>
                        <a:t>Endpoint assessment</a:t>
                      </a:r>
                      <a:endParaRPr/>
                    </a:p>
                  </a:txBody>
                  <a:tcPr marT="72000" marB="72000" marR="72000" marL="7200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marR="0" rtl="0" algn="l">
                        <a:lnSpc>
                          <a:spcPct val="166666"/>
                        </a:lnSpc>
                        <a:spcBef>
                          <a:spcPts val="0"/>
                        </a:spcBef>
                        <a:spcAft>
                          <a:spcPts val="0"/>
                        </a:spcAft>
                        <a:buNone/>
                      </a:pPr>
                      <a:r>
                        <a:rPr lang="en-US" sz="1200" u="none" cap="none" strike="noStrike">
                          <a:solidFill>
                            <a:schemeClr val="lt1"/>
                          </a:solidFill>
                          <a:latin typeface="Century Gothic"/>
                          <a:ea typeface="Century Gothic"/>
                          <a:cs typeface="Century Gothic"/>
                          <a:sym typeface="Century Gothic"/>
                        </a:rPr>
                        <a:t>To demonstrate their learning, pupils revisit the baseline activity and add to, or change, their ideas.</a:t>
                      </a:r>
                      <a:endParaRPr/>
                    </a:p>
                  </a:txBody>
                  <a:tcPr marT="72000" marB="72000" marR="72000" marL="14400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marR="0" rtl="0" algn="r">
                        <a:lnSpc>
                          <a:spcPct val="166666"/>
                        </a:lnSpc>
                        <a:spcBef>
                          <a:spcPts val="0"/>
                        </a:spcBef>
                        <a:spcAft>
                          <a:spcPts val="0"/>
                        </a:spcAft>
                        <a:buClr>
                          <a:schemeClr val="lt1"/>
                        </a:buClr>
                        <a:buSzPts val="1200"/>
                        <a:buFont typeface="Century Gothic"/>
                        <a:buNone/>
                      </a:pPr>
                      <a:r>
                        <a:rPr lang="en-US" sz="1200" u="none" cap="none" strike="noStrike">
                          <a:solidFill>
                            <a:schemeClr val="lt1"/>
                          </a:solidFill>
                          <a:latin typeface="Century Gothic"/>
                          <a:ea typeface="Century Gothic"/>
                          <a:cs typeface="Century Gothic"/>
                          <a:sym typeface="Century Gothic"/>
                        </a:rPr>
                        <a:t>5 mins</a:t>
                      </a:r>
                      <a:endParaRPr/>
                    </a:p>
                  </a:txBody>
                  <a:tcPr marT="72000" marB="72000" marR="72000" marL="7200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r>
              <a:tr h="540350">
                <a:tc>
                  <a:txBody>
                    <a:bodyPr/>
                    <a:lstStyle/>
                    <a:p>
                      <a:pPr indent="0" lvl="0" marL="0" marR="0" rtl="0" algn="l">
                        <a:lnSpc>
                          <a:spcPct val="166666"/>
                        </a:lnSpc>
                        <a:spcBef>
                          <a:spcPts val="0"/>
                        </a:spcBef>
                        <a:spcAft>
                          <a:spcPts val="0"/>
                        </a:spcAft>
                        <a:buClr>
                          <a:schemeClr val="lt1"/>
                        </a:buClr>
                        <a:buSzPts val="1200"/>
                        <a:buFont typeface="Arial"/>
                        <a:buNone/>
                      </a:pPr>
                      <a:r>
                        <a:rPr lang="en-US" sz="1200" u="none" cap="none" strike="noStrike">
                          <a:solidFill>
                            <a:schemeClr val="lt1"/>
                          </a:solidFill>
                          <a:latin typeface="Century Gothic"/>
                          <a:ea typeface="Century Gothic"/>
                          <a:cs typeface="Century Gothic"/>
                          <a:sym typeface="Century Gothic"/>
                        </a:rPr>
                        <a:t>Reflecting and signposting</a:t>
                      </a:r>
                      <a:endParaRPr sz="1200" u="none" cap="none" strike="noStrike">
                        <a:solidFill>
                          <a:schemeClr val="lt1"/>
                        </a:solidFill>
                        <a:latin typeface="Century Gothic"/>
                        <a:ea typeface="Century Gothic"/>
                        <a:cs typeface="Century Gothic"/>
                        <a:sym typeface="Century Gothic"/>
                      </a:endParaRPr>
                    </a:p>
                  </a:txBody>
                  <a:tcPr marT="72000" marB="72000" marR="72000" marL="7200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marR="0" rtl="0" algn="l">
                        <a:lnSpc>
                          <a:spcPct val="166666"/>
                        </a:lnSpc>
                        <a:spcBef>
                          <a:spcPts val="0"/>
                        </a:spcBef>
                        <a:spcAft>
                          <a:spcPts val="0"/>
                        </a:spcAft>
                        <a:buNone/>
                      </a:pPr>
                      <a:r>
                        <a:rPr lang="en-US" sz="1200" u="none" cap="none" strike="noStrike">
                          <a:solidFill>
                            <a:schemeClr val="lt1"/>
                          </a:solidFill>
                          <a:latin typeface="Century Gothic"/>
                          <a:ea typeface="Century Gothic"/>
                          <a:cs typeface="Century Gothic"/>
                          <a:sym typeface="Century Gothic"/>
                        </a:rPr>
                        <a:t>Pupils reflect on their learning and where to seek support in and out of school.</a:t>
                      </a:r>
                      <a:endParaRPr/>
                    </a:p>
                  </a:txBody>
                  <a:tcPr marT="72000" marB="72000" marR="72000" marL="14400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marR="0" rtl="0" algn="r">
                        <a:lnSpc>
                          <a:spcPct val="166666"/>
                        </a:lnSpc>
                        <a:spcBef>
                          <a:spcPts val="0"/>
                        </a:spcBef>
                        <a:spcAft>
                          <a:spcPts val="0"/>
                        </a:spcAft>
                        <a:buNone/>
                      </a:pPr>
                      <a:r>
                        <a:rPr lang="en-US" sz="1200" u="none" cap="none" strike="noStrike">
                          <a:solidFill>
                            <a:schemeClr val="lt1"/>
                          </a:solidFill>
                          <a:latin typeface="Century Gothic"/>
                          <a:ea typeface="Century Gothic"/>
                          <a:cs typeface="Century Gothic"/>
                          <a:sym typeface="Century Gothic"/>
                        </a:rPr>
                        <a:t>5 mins</a:t>
                      </a:r>
                      <a:endParaRPr/>
                    </a:p>
                  </a:txBody>
                  <a:tcPr marT="72000" marB="72000" marR="72000" marL="7200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r>
            </a:tbl>
          </a:graphicData>
        </a:graphic>
      </p:graphicFrame>
      <p:sp>
        <p:nvSpPr>
          <p:cNvPr id="292" name="Google Shape;292;p7"/>
          <p:cNvSpPr txBox="1"/>
          <p:nvPr>
            <p:ph idx="12" type="sldNum"/>
          </p:nvPr>
        </p:nvSpPr>
        <p:spPr>
          <a:xfrm>
            <a:off x="7438086" y="6411310"/>
            <a:ext cx="222885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US" sz="1083">
                <a:solidFill>
                  <a:schemeClr val="lt1"/>
                </a:solidFill>
                <a:latin typeface="Century Gothic"/>
                <a:ea typeface="Century Gothic"/>
                <a:cs typeface="Century Gothic"/>
                <a:sym typeface="Century Gothic"/>
              </a:rPr>
              <a:t>© PSHE Association 2024</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6" name="Shape 296"/>
        <p:cNvGrpSpPr/>
        <p:nvPr/>
      </p:nvGrpSpPr>
      <p:grpSpPr>
        <a:xfrm>
          <a:off x="0" y="0"/>
          <a:ext cx="0" cy="0"/>
          <a:chOff x="0" y="0"/>
          <a:chExt cx="0" cy="0"/>
        </a:xfrm>
      </p:grpSpPr>
      <p:sp>
        <p:nvSpPr>
          <p:cNvPr id="297" name="Google Shape;297;p8"/>
          <p:cNvSpPr txBox="1"/>
          <p:nvPr>
            <p:ph idx="1" type="body"/>
          </p:nvPr>
        </p:nvSpPr>
        <p:spPr>
          <a:xfrm>
            <a:off x="0" y="197801"/>
            <a:ext cx="1859280" cy="498475"/>
          </a:xfrm>
          <a:prstGeom prst="rect">
            <a:avLst/>
          </a:prstGeom>
          <a:solidFill>
            <a:schemeClr val="dk2"/>
          </a:solidFill>
          <a:ln>
            <a:noFill/>
          </a:ln>
        </p:spPr>
        <p:txBody>
          <a:bodyPr anchorCtr="0" anchor="ctr" bIns="45700" lIns="91425" spcFirstLastPara="1" rIns="91425" wrap="square" tIns="45700">
            <a:normAutofit/>
          </a:bodyPr>
          <a:lstStyle/>
          <a:p>
            <a:pPr indent="0" lvl="0" marL="216000" rtl="0" algn="l">
              <a:lnSpc>
                <a:spcPct val="90000"/>
              </a:lnSpc>
              <a:spcBef>
                <a:spcPts val="0"/>
              </a:spcBef>
              <a:spcAft>
                <a:spcPts val="0"/>
              </a:spcAft>
              <a:buClr>
                <a:schemeClr val="lt1"/>
              </a:buClr>
              <a:buSzPts val="2400"/>
              <a:buNone/>
            </a:pPr>
            <a:r>
              <a:rPr lang="en-US"/>
              <a:t>KS1</a:t>
            </a:r>
            <a:endParaRPr/>
          </a:p>
        </p:txBody>
      </p:sp>
      <p:sp>
        <p:nvSpPr>
          <p:cNvPr id="298" name="Google Shape;298;p8"/>
          <p:cNvSpPr txBox="1"/>
          <p:nvPr>
            <p:ph type="title"/>
          </p:nvPr>
        </p:nvSpPr>
        <p:spPr>
          <a:xfrm>
            <a:off x="184580" y="974259"/>
            <a:ext cx="5151120" cy="1325563"/>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113461"/>
              </a:lnSpc>
              <a:spcBef>
                <a:spcPts val="0"/>
              </a:spcBef>
              <a:spcAft>
                <a:spcPts val="0"/>
              </a:spcAft>
              <a:buClr>
                <a:schemeClr val="dk1"/>
              </a:buClr>
              <a:buSzPct val="100000"/>
              <a:buFont typeface="Century Gothic"/>
              <a:buNone/>
            </a:pPr>
            <a:r>
              <a:rPr lang="en-US"/>
              <a:t>Ready for sleep</a:t>
            </a:r>
            <a:endParaRPr/>
          </a:p>
        </p:txBody>
      </p:sp>
      <p:sp>
        <p:nvSpPr>
          <p:cNvPr id="299" name="Google Shape;299;p8"/>
          <p:cNvSpPr txBox="1"/>
          <p:nvPr>
            <p:ph idx="12" type="sldNum"/>
          </p:nvPr>
        </p:nvSpPr>
        <p:spPr>
          <a:xfrm>
            <a:off x="7438086" y="6411310"/>
            <a:ext cx="222885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US" sz="1083">
                <a:solidFill>
                  <a:schemeClr val="lt1"/>
                </a:solidFill>
                <a:latin typeface="Century Gothic"/>
                <a:ea typeface="Century Gothic"/>
                <a:cs typeface="Century Gothic"/>
                <a:sym typeface="Century Gothic"/>
              </a:rPr>
              <a:t>© PSHE Association 2024</a:t>
            </a:r>
            <a:endParaRPr/>
          </a:p>
        </p:txBody>
      </p:sp>
      <p:pic>
        <p:nvPicPr>
          <p:cNvPr id="300" name="Google Shape;300;p8"/>
          <p:cNvPicPr preferRelativeResize="0"/>
          <p:nvPr/>
        </p:nvPicPr>
        <p:blipFill rotWithShape="1">
          <a:blip r:embed="rId3">
            <a:alphaModFix/>
          </a:blip>
          <a:srcRect b="0" l="-191" r="27843" t="0"/>
          <a:stretch/>
        </p:blipFill>
        <p:spPr>
          <a:xfrm>
            <a:off x="5120640" y="1344786"/>
            <a:ext cx="4785360" cy="551321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5" name="Shape 305"/>
        <p:cNvGrpSpPr/>
        <p:nvPr/>
      </p:nvGrpSpPr>
      <p:grpSpPr>
        <a:xfrm>
          <a:off x="0" y="0"/>
          <a:ext cx="0" cy="0"/>
          <a:chOff x="0" y="0"/>
          <a:chExt cx="0" cy="0"/>
        </a:xfrm>
      </p:grpSpPr>
      <p:sp>
        <p:nvSpPr>
          <p:cNvPr id="306" name="Google Shape;306;p9"/>
          <p:cNvSpPr txBox="1"/>
          <p:nvPr>
            <p:ph idx="1" type="body"/>
          </p:nvPr>
        </p:nvSpPr>
        <p:spPr>
          <a:xfrm>
            <a:off x="575290" y="1286953"/>
            <a:ext cx="8706362" cy="3904480"/>
          </a:xfrm>
          <a:prstGeom prst="rect">
            <a:avLst/>
          </a:prstGeom>
          <a:noFill/>
          <a:ln>
            <a:noFill/>
          </a:ln>
        </p:spPr>
        <p:txBody>
          <a:bodyPr anchorCtr="0" anchor="t" bIns="45700" lIns="91425" spcFirstLastPara="1" rIns="91425" wrap="square" tIns="45700">
            <a:noAutofit/>
          </a:bodyPr>
          <a:lstStyle/>
          <a:p>
            <a:pPr indent="0" lvl="0" marL="0" rtl="0" algn="l">
              <a:lnSpc>
                <a:spcPct val="144444"/>
              </a:lnSpc>
              <a:spcBef>
                <a:spcPts val="0"/>
              </a:spcBef>
              <a:spcAft>
                <a:spcPts val="0"/>
              </a:spcAft>
              <a:buClr>
                <a:srgbClr val="551C59"/>
              </a:buClr>
              <a:buSzPts val="1800"/>
              <a:buFont typeface="Arial"/>
              <a:buNone/>
            </a:pPr>
            <a:r>
              <a:t/>
            </a:r>
            <a:endParaRPr/>
          </a:p>
        </p:txBody>
      </p:sp>
      <p:sp>
        <p:nvSpPr>
          <p:cNvPr id="307" name="Google Shape;307;p9"/>
          <p:cNvSpPr txBox="1"/>
          <p:nvPr>
            <p:ph idx="12" type="sldNum"/>
          </p:nvPr>
        </p:nvSpPr>
        <p:spPr>
          <a:xfrm>
            <a:off x="7438086" y="6411310"/>
            <a:ext cx="222885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US" sz="1083">
                <a:solidFill>
                  <a:srgbClr val="7F7F7F"/>
                </a:solidFill>
                <a:latin typeface="Century Gothic"/>
                <a:ea typeface="Century Gothic"/>
                <a:cs typeface="Century Gothic"/>
                <a:sym typeface="Century Gothic"/>
              </a:rPr>
              <a:t>© PSHE Association 2024</a:t>
            </a:r>
            <a:endParaRPr/>
          </a:p>
        </p:txBody>
      </p:sp>
    </p:spTree>
  </p:cSld>
  <p:clrMapOvr>
    <a:masterClrMapping/>
  </p:clrMapOvr>
</p:sld>
</file>

<file path=ppt/theme/theme1.xml><?xml version="1.0" encoding="utf-8"?>
<a:theme xmlns:a="http://schemas.openxmlformats.org/drawingml/2006/main" xmlns:r="http://schemas.openxmlformats.org/officeDocument/2006/relationships" name="Pupil slides ">
  <a:themeElements>
    <a:clrScheme name="PSHE-V2">
      <a:dk1>
        <a:srgbClr val="000000"/>
      </a:dk1>
      <a:lt1>
        <a:srgbClr val="FFFFFF"/>
      </a:lt1>
      <a:dk2>
        <a:srgbClr val="64235E"/>
      </a:dk2>
      <a:lt2>
        <a:srgbClr val="FFFFFF"/>
      </a:lt2>
      <a:accent1>
        <a:srgbClr val="799B2C"/>
      </a:accent1>
      <a:accent2>
        <a:srgbClr val="EC694A"/>
      </a:accent2>
      <a:accent3>
        <a:srgbClr val="10837E"/>
      </a:accent3>
      <a:accent4>
        <a:srgbClr val="A63679"/>
      </a:accent4>
      <a:accent5>
        <a:srgbClr val="5B5B58"/>
      </a:accent5>
      <a:accent6>
        <a:srgbClr val="000000"/>
      </a:accent6>
      <a:hlink>
        <a:srgbClr val="FFFFFF"/>
      </a:hlink>
      <a:folHlink>
        <a:srgbClr val="FF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eacher slides">
  <a:themeElements>
    <a:clrScheme name="PSHE">
      <a:dk1>
        <a:srgbClr val="000000"/>
      </a:dk1>
      <a:lt1>
        <a:srgbClr val="FFFFFF"/>
      </a:lt1>
      <a:dk2>
        <a:srgbClr val="64235E"/>
      </a:dk2>
      <a:lt2>
        <a:srgbClr val="FFFFFF"/>
      </a:lt2>
      <a:accent1>
        <a:srgbClr val="799B2B"/>
      </a:accent1>
      <a:accent2>
        <a:srgbClr val="ED694B"/>
      </a:accent2>
      <a:accent3>
        <a:srgbClr val="0B837F"/>
      </a:accent3>
      <a:accent4>
        <a:srgbClr val="A63679"/>
      </a:accent4>
      <a:accent5>
        <a:srgbClr val="00A099"/>
      </a:accent5>
      <a:accent6>
        <a:srgbClr val="000000"/>
      </a:accent6>
      <a:hlink>
        <a:srgbClr val="FFFFFF"/>
      </a:hlink>
      <a:folHlink>
        <a:srgbClr val="FF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Pupil slides ">
  <a:themeElements>
    <a:clrScheme name="PSHE-V2">
      <a:dk1>
        <a:srgbClr val="000000"/>
      </a:dk1>
      <a:lt1>
        <a:srgbClr val="FFFFFF"/>
      </a:lt1>
      <a:dk2>
        <a:srgbClr val="64235E"/>
      </a:dk2>
      <a:lt2>
        <a:srgbClr val="FFFFFF"/>
      </a:lt2>
      <a:accent1>
        <a:srgbClr val="799B2C"/>
      </a:accent1>
      <a:accent2>
        <a:srgbClr val="EC694A"/>
      </a:accent2>
      <a:accent3>
        <a:srgbClr val="10837E"/>
      </a:accent3>
      <a:accent4>
        <a:srgbClr val="A63679"/>
      </a:accent4>
      <a:accent5>
        <a:srgbClr val="5B5B58"/>
      </a:accent5>
      <a:accent6>
        <a:srgbClr val="000000"/>
      </a:accent6>
      <a:hlink>
        <a:srgbClr val="FFFFFF"/>
      </a:hlink>
      <a:folHlink>
        <a:srgbClr val="FF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78CD5EEA548FA42A79E02DE2A5D37FC" ma:contentTypeVersion="18" ma:contentTypeDescription="Create a new document." ma:contentTypeScope="" ma:versionID="e06c6bcb223fcddc8567383f75746fa2">
  <xsd:schema xmlns:xsd="http://www.w3.org/2001/XMLSchema" xmlns:xs="http://www.w3.org/2001/XMLSchema" xmlns:p="http://schemas.microsoft.com/office/2006/metadata/properties" xmlns:ns2="6ded5182-507a-430e-922d-50a9575e5a4a" xmlns:ns3="88f9c89a-407a-49b7-9ca1-7578c3d06dfc" targetNamespace="http://schemas.microsoft.com/office/2006/metadata/properties" ma:root="true" ma:fieldsID="ef8efee9fcfbd5aa4f0db65f2e9e8e16" ns2:_="" ns3:_="">
    <xsd:import namespace="6ded5182-507a-430e-922d-50a9575e5a4a"/>
    <xsd:import namespace="88f9c89a-407a-49b7-9ca1-7578c3d06dfc"/>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KeyPoints" minOccurs="0"/>
                <xsd:element ref="ns2:MediaServiceKeyPoint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Location"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ded5182-507a-430e-922d-50a9575e5a4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Length (seconds)" ma:internalName="MediaLengthInSeconds" ma:readOnly="true">
      <xsd:simpleType>
        <xsd:restriction base="dms:Unknown"/>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57c8dee8-8c22-4243-a021-e169b2d8d256"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8f9c89a-407a-49b7-9ca1-7578c3d06dfc"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91d29111-9521-4e7f-9445-78934f361fc7}" ma:internalName="TaxCatchAll" ma:showField="CatchAllData" ma:web="88f9c89a-407a-49b7-9ca1-7578c3d06df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C859312-2316-4870-99D1-A08BB37DAB2A}"/>
</file>

<file path=customXml/itemProps2.xml><?xml version="1.0" encoding="utf-8"?>
<ds:datastoreItem xmlns:ds="http://schemas.openxmlformats.org/officeDocument/2006/customXml" ds:itemID="{28EDEB84-92A5-47D1-9B2A-7B031CDD9D5B}"/>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2023-05-19T09:34:20Z</dcterms:created>
  <dc:creator>Ferg Ashby</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0x010100078CD5EEA548FA42A79E02DE2A5D37FC</vt:lpwstr>
  </property>
  <property fmtid="{D5CDD505-2E9C-101B-9397-08002B2CF9AE}" pid="3" name="MediaServiceImageTags">
    <vt:lpwstr/>
  </property>
</Properties>
</file>