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DA_ABA20_1712_PPT_Banter Vs. Bullying.jpg" descr="TDA_ABA20_1712_PPT_Banter Vs. Bul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DA_ABA20_1712_PPT_Banter Vs. Bullying10.jpg" descr="TDA_ABA20_1712_PPT_Banter Vs. Bullyin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PT_frames 7a-15.png" descr="PPT_frames 7a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PT_frames 7b-15.png" descr="PPT_frames 7b-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DA_ABA20_1712_PPT_Banter Vs. Bullying11.jpg" descr="TDA_ABA20_1712_PPT_Banter Vs. Bullyin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TDA_ABA20_1712_PPT_Banter Vs. Bullying12.jpg" descr="TDA_ABA20_1712_PPT_Banter Vs. Bullyin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TDA_ABA20_1712_PPT_Banter Vs. Bullying13.jpg" descr="TDA_ABA20_1712_PPT_Banter Vs. Bullyin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TDA_ABA20_1712_PPT_Banter Vs. Bullying14.jpg" descr="TDA_ABA20_1712_PPT_Banter Vs. Bullyin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PT_frames 8-16.png" descr="PPT_frames 8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TDA_ABA20_1712_PPT_Banter Vs. Bullying15.jpg" descr="TDA_ABA20_1712_PPT_Banter Vs. Bullyin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PT_frames 9a-17.png" descr="PPT_frames 9a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PT_frames 9b-17.png" descr="PPT_frames 9b-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PT_frames 9c-17.png" descr="PPT_frames 9c-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  <p:bldP spid="201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TDA_ABA20_1712_PPT_Banter Vs. Bullying16.jpg" descr="TDA_ABA20_1712_PPT_Banter Vs. Bullyin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TDA_ABA20_1712_PPT_Banter Vs. Bullying17.jpg" descr="TDA_ABA20_1712_PPT_Banter Vs. Bullyin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TDA_ABA20_1712_PPT_Banter Vs. Bullying17.jpg" descr="TDA_ABA20_1712_PPT_Banter Vs. Bullyin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TDA_ABA20_1712_PPT_Banter Vs. Bullying17.jpg" descr="TDA_ABA20_1712_PPT_Banter Vs. Bullyin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PT_frames 10a-18.png" descr="PPT_frames 10a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PT_frames 10b-18.png" descr="PPT_frames 10b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PT_frames 10c-18.png" descr="PPT_frames 10c-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" y="0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PT_frames 10d-18.png" descr="PPT_frames 10d-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09" grpId="2" animBg="1" advAuto="0"/>
      <p:bldP spid="210" grpId="3" animBg="1" advAuto="0"/>
      <p:bldP spid="211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TDA_ABA20_1712_PPT_Banter Vs. Bullying18.jpg" descr="TDA_ABA20_1712_PPT_Banter Vs. Bullyin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0-12-08 at 13.48.02.png" descr="Screenshot 2020-12-08 at 13.48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58" y="-49502"/>
            <a:ext cx="24499515" cy="13815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DA_ABA20_1712_PPT_Banter Vs. Bullying2.jpg" descr="TDA_ABA20_1712_PPT_Banter Vs. Bully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PT_frames 1a-09.png" descr="PPT_frames 1a-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PT_frames 1b-09.png" descr="PPT_frames 1b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" y="-1"/>
            <a:ext cx="2437080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PT_frames 1c-09.png" descr="PPT_frames 1c-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" y="0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  <p:bldP spid="155" grpId="2" animBg="1" advAuto="0"/>
      <p:bldP spid="15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TDA_ABA20_1712_PPT_Banter Vs. Bullying3.jpg" descr="TDA_ABA20_1712_PPT_Banter Vs. Bully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PT_frames 2a-10.png" descr="PPT_frames 2a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PT_frames 2b-10.png" descr="PPT_frames 2b-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PT_frames 2c-10.png" descr="PPT_frames 2c-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PT_frames 2d-10.png" descr="PPT_frames 2d-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  <p:bldP spid="161" grpId="3" animBg="1" advAuto="0"/>
      <p:bldP spid="162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TDA_ABA20_1712_PPT_Banter Vs. Bullying4.jpg" descr="TDA_ABA20_1712_PPT_Banter Vs. Bullyin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TDA_ABA20_1712_PPT_Banter Vs. Bullying5.jpg" descr="TDA_ABA20_1712_PPT_Banter Vs. Bullyin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T_frames 3a-11.png" descr="PPT_frames 3a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PT_frames 3b-11.png" descr="PPT_frames 3b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PT_frames 3c-11.png" descr="PPT_frames 3c-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2" animBg="1" advAuto="0"/>
      <p:bldP spid="169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DA_ABA20_1712_PPT_Banter Vs. Bullying6.jpg" descr="TDA_ABA20_1712_PPT_Banter Vs. Bullyin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PT_frames 4-12.png" descr="PPT_frames 4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0"/>
            <a:ext cx="243708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TDA_ABA20_1712_PPT_Banter Vs. Bullying7.jpg" descr="TDA_ABA20_1712_PPT_Banter Vs. Bullyin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TDA_ABA20_1712_PPT_Banter Vs. Bullying NEW.jpg" descr="TDA_ABA20_1712_PPT_Banter Vs. Bullying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PT_frames 5-13.png" descr="PPT_frames 5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TDA_ABA20_1712_PPT_Banter Vs. Bullying9.jpg" descr="TDA_ABA20_1712_PPT_Banter Vs. Bullyin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PT_frames 6a-14.png" descr="PPT_frames 6a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PT_frames 6b-14.png" descr="PPT_frames 6b-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PT_frames 6c-14.png" descr="PPT_frames 6c-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" y="0"/>
            <a:ext cx="2437994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PT_frames 6d-14.png" descr="PPT_frames 6d-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" y="-1"/>
            <a:ext cx="2437994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  <p:bldP spid="182" grpId="3" animBg="1" advAuto="0"/>
      <p:bldP spid="183" grpId="4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B790C69A9B3488596E42082C335D0" ma:contentTypeVersion="12" ma:contentTypeDescription="Create a new document." ma:contentTypeScope="" ma:versionID="d5b3ef3028fe370220042151d718467a">
  <xsd:schema xmlns:xsd="http://www.w3.org/2001/XMLSchema" xmlns:xs="http://www.w3.org/2001/XMLSchema" xmlns:p="http://schemas.microsoft.com/office/2006/metadata/properties" xmlns:ns2="6041fd35-0ec8-474a-85bd-22024464cf47" xmlns:ns3="abe83717-f2c7-430b-adfa-8e20cd931779" targetNamespace="http://schemas.microsoft.com/office/2006/metadata/properties" ma:root="true" ma:fieldsID="5424289782910aea32b726b0940c0bb8" ns2:_="" ns3:_="">
    <xsd:import namespace="6041fd35-0ec8-474a-85bd-22024464cf47"/>
    <xsd:import namespace="abe83717-f2c7-430b-adfa-8e20cd931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1fd35-0ec8-474a-85bd-22024464c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83717-f2c7-430b-adfa-8e20cd9317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A1319-0BF0-4E84-91B4-844991BDF0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AA33AD-9ABA-460A-94FE-7BE47F914D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7DB50-609A-4A12-A907-630214D38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1fd35-0ec8-474a-85bd-22024464cf47"/>
    <ds:schemaRef ds:uri="abe83717-f2c7-430b-adfa-8e20cd931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QUAN, Fiona</cp:lastModifiedBy>
  <cp:revision>1</cp:revision>
  <dcterms:modified xsi:type="dcterms:W3CDTF">2024-11-21T11:37:20Z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0x010100551B790C69A9B3488596E42082C335D0</vt:lpwstr>
  </property>
</Properties>
</file>