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Masters/slideMaster2.xml" ContentType="application/vnd.openxmlformats-officedocument.presentationml.slideMaster+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1.xml" ContentType="application/vnd.openxmlformats-officedocument.presentationml.slideLayout+xml"/>
  <Override PartName="/ppt/slideLayouts/slideLayout32.xml" ContentType="application/vnd.openxmlformats-officedocument.presentationml.slideLayout+xml"/>
  <Override PartName="/ppt/slideMasters/slideMaster1.xml" ContentType="application/vnd.openxmlformats-officedocument.presentationml.slideMaster+xml"/>
  <Override PartName="/ppt/slideLayouts/slideLayout34.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slideMasters/slideMaster3.xml" ContentType="application/vnd.openxmlformats-officedocument.presentationml.slideMaster+xml"/>
  <Override PartName="/ppt/slideLayouts/slideLayout31.xml" ContentType="application/vnd.openxmlformats-officedocument.presentationml.slideLayout+xml"/>
  <Override PartName="/ppt/slideLayouts/slideLayout33.xml" ContentType="application/vnd.openxmlformats-officedocument.presentationml.slideLayout+xml"/>
  <Override PartName="/ppt/slideLayouts/slideLayout2.xml" ContentType="application/vnd.openxmlformats-officedocument.presentationml.slideLayout+xml"/>
  <Override PartName="/ppt/handoutMasters/handoutMaster1.xml" ContentType="application/vnd.openxmlformats-officedocument.presentationml.handoutMaster+xml"/>
  <Override PartName="/ppt/authors.xml" ContentType="application/vnd.ms-powerpoint.authors+xml"/>
  <Override PartName="/ppt/notesMasters/notesMaster1.xml" ContentType="application/vnd.openxmlformats-officedocument.presentationml.notesMaster+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theme/theme5.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7" r:id="rId2"/>
    <p:sldMasterId id="2147483660" r:id="rId3"/>
  </p:sldMasterIdLst>
  <p:notesMasterIdLst>
    <p:notesMasterId r:id="rId25"/>
  </p:notesMasterIdLst>
  <p:handoutMasterIdLst>
    <p:handoutMasterId r:id="rId26"/>
  </p:handout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Lst>
  <p:sldSz cx="9906000" cy="6858000" type="A4"/>
  <p:notesSz cx="6858000" cy="9144000"/>
  <p:embeddedFontLst>
    <p:embeddedFont>
      <p:font typeface="Century Gothic" panose="020B0502020202020204" pitchFamily="34" charset="0"/>
      <p:regular r:id="rId27"/>
      <p:bold r:id="rId28"/>
      <p:italic r:id="rId29"/>
      <p:boldItalic r:id="rId30"/>
    </p:embeddedFont>
    <p:embeddedFont>
      <p:font typeface="Lato" panose="020F0502020204030203" pitchFamily="34" charset="0"/>
      <p:regular r:id="rId31"/>
      <p:bold r:id="rId32"/>
      <p:italic r:id="rId33"/>
      <p:boldItalic r:id="rId34"/>
    </p:embeddedFont>
    <p:embeddedFont>
      <p:font typeface="Noto Sans Symbols" panose="020F0502020204030204" pitchFamily="34" charset="0"/>
      <p:regular r:id="rId35"/>
      <p:bold r:id="rId36"/>
      <p:italic r:id="rId37"/>
      <p:boldItalic r:id="rId38"/>
    </p:embeddedFont>
    <p:embeddedFont>
      <p:font typeface="Outfit" pitchFamily="2" charset="0"/>
      <p:regular r:id="rId39"/>
      <p:bold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3120">
          <p15:clr>
            <a:srgbClr val="A4A3A4"/>
          </p15:clr>
        </p15:guide>
        <p15:guide id="2" orient="horz" pos="2183">
          <p15:clr>
            <a:srgbClr val="A4A3A4"/>
          </p15:clr>
        </p15:guide>
      </p15:sldGuideLst>
    </p:ext>
    <p:ext uri="{2D200454-40CA-4A62-9FC3-DE9A4176ACB9}">
      <p15:notes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1" roundtripDataSignature="AMtx7mgpRlLvbk6vcjUY2OX5bMjP8cSrRA=="/>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C53221D-BA6F-6B76-58E9-32C234ECFA7A}" name="Ferg Ashby" initials="" userId="S::ferg.ashby@revealingreality.co.uk::3b6fd15c-2e30-4dd8-8006-46678ab8eb10"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88C2BF"/>
    <a:srgbClr val="D39BBD"/>
    <a:srgbClr val="BCCE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3A5F8D8-8739-459B-92D9-B03666C27051}">
  <a:tblStyle styleId="{43A5F8D8-8739-459B-92D9-B03666C27051}"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6ECEC"/>
          </a:solidFill>
        </a:fill>
      </a:tcStyle>
    </a:wholeTbl>
    <a:band1H>
      <a:tcTxStyle/>
      <a:tcStyle>
        <a:tcBdr/>
        <a:fill>
          <a:solidFill>
            <a:srgbClr val="CAD8D7"/>
          </a:solidFill>
        </a:fill>
      </a:tcStyle>
    </a:band1H>
    <a:band2H>
      <a:tcTxStyle/>
      <a:tcStyle>
        <a:tcBdr/>
      </a:tcStyle>
    </a:band2H>
    <a:band1V>
      <a:tcTxStyle/>
      <a:tcStyle>
        <a:tcBdr/>
        <a:fill>
          <a:solidFill>
            <a:srgbClr val="CAD8D7"/>
          </a:solidFill>
        </a:fill>
      </a:tcStyle>
    </a:band1V>
    <a:band2V>
      <a:tcTxStyle/>
      <a:tcStyle>
        <a:tcBdr/>
      </a:tcStyle>
    </a:band2V>
    <a:lastCol>
      <a:tcTxStyle b="on" i="off">
        <a:font>
          <a:latin typeface="Calibri"/>
          <a:ea typeface="Calibri"/>
          <a:cs typeface="Calibri"/>
        </a:font>
        <a:schemeClr val="lt1"/>
      </a:tcTxStyle>
      <a:tcStyle>
        <a:tcBdr/>
        <a:fill>
          <a:solidFill>
            <a:schemeClr val="accent3"/>
          </a:solidFill>
        </a:fill>
      </a:tcStyle>
    </a:lastCol>
    <a:firstCol>
      <a:tcTxStyle b="on" i="off">
        <a:font>
          <a:latin typeface="Calibri"/>
          <a:ea typeface="Calibri"/>
          <a:cs typeface="Calibri"/>
        </a:font>
        <a:schemeClr val="lt1"/>
      </a:tcTxStyle>
      <a:tcStyle>
        <a:tcBdr/>
        <a:fill>
          <a:solidFill>
            <a:schemeClr val="accent3"/>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3"/>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3"/>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353"/>
    <p:restoredTop sz="95782"/>
  </p:normalViewPr>
  <p:slideViewPr>
    <p:cSldViewPr snapToGrid="0">
      <p:cViewPr>
        <p:scale>
          <a:sx n="35" d="100"/>
          <a:sy n="35" d="100"/>
        </p:scale>
        <p:origin x="2352" y="2064"/>
      </p:cViewPr>
      <p:guideLst>
        <p:guide pos="3120"/>
        <p:guide orient="horz" pos="2183"/>
      </p:guideLst>
    </p:cSldViewPr>
  </p:slideViewPr>
  <p:notesTextViewPr>
    <p:cViewPr>
      <p:scale>
        <a:sx n="1" d="1"/>
        <a:sy n="1" d="1"/>
      </p:scale>
      <p:origin x="0" y="0"/>
    </p:cViewPr>
  </p:notesTextViewPr>
  <p:notesViewPr>
    <p:cSldViewPr snapToGrid="0" showGuides="1">
      <p:cViewPr varScale="1">
        <p:scale>
          <a:sx n="168" d="100"/>
          <a:sy n="168" d="100"/>
        </p:scale>
        <p:origin x="6640" y="21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handoutMaster" Target="handoutMasters/handoutMaster1.xml"/><Relationship Id="rId39" Type="http://schemas.openxmlformats.org/officeDocument/2006/relationships/font" Target="fonts/font13.fntdata"/><Relationship Id="rId21" Type="http://schemas.openxmlformats.org/officeDocument/2006/relationships/slide" Target="slides/slide18.xml"/><Relationship Id="rId34" Type="http://schemas.openxmlformats.org/officeDocument/2006/relationships/font" Target="fonts/font8.fntdata"/><Relationship Id="rId42" Type="http://schemas.openxmlformats.org/officeDocument/2006/relationships/presProps" Target="presProps.xml"/><Relationship Id="rId47" Type="http://schemas.openxmlformats.org/officeDocument/2006/relationships/customXml" Target="../customXml/item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font" Target="fonts/font3.fntdata"/><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font" Target="fonts/font14.fntdata"/><Relationship Id="rId45"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font" Target="fonts/font2.fntdata"/><Relationship Id="rId36" Type="http://schemas.openxmlformats.org/officeDocument/2006/relationships/font" Target="fonts/font10.fntdata"/><Relationship Id="rId49" Type="http://schemas.openxmlformats.org/officeDocument/2006/relationships/customXml" Target="../customXml/item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5.fntdata"/><Relationship Id="rId44"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viewProps" Target="viewProps.xml"/><Relationship Id="rId48" Type="http://schemas.openxmlformats.org/officeDocument/2006/relationships/customXml" Target="../customXml/item2.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33" Type="http://schemas.openxmlformats.org/officeDocument/2006/relationships/font" Target="fonts/font7.fntdata"/><Relationship Id="rId38" Type="http://schemas.openxmlformats.org/officeDocument/2006/relationships/font" Target="fonts/font12.fntdata"/><Relationship Id="rId46" Type="http://schemas.microsoft.com/office/2018/10/relationships/authors" Target="authors.xml"/><Relationship Id="rId20" Type="http://schemas.openxmlformats.org/officeDocument/2006/relationships/slide" Target="slides/slide17.xml"/><Relationship Id="rId41"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D0A38C4-AF17-A103-7952-FE2E3FBB41F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Century Gothic" panose="020B0502020202020204" pitchFamily="34" charset="0"/>
            </a:endParaRPr>
          </a:p>
        </p:txBody>
      </p:sp>
      <p:sp>
        <p:nvSpPr>
          <p:cNvPr id="3" name="Date Placeholder 2">
            <a:extLst>
              <a:ext uri="{FF2B5EF4-FFF2-40B4-BE49-F238E27FC236}">
                <a16:creationId xmlns:a16="http://schemas.microsoft.com/office/drawing/2014/main" id="{DFC42304-CA97-2803-B7EC-7399F99E2A3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2869C25-E0D2-864F-85E1-3C0A7F439060}" type="datetimeFigureOut">
              <a:rPr lang="en-US" smtClean="0">
                <a:latin typeface="Century Gothic" panose="020B0502020202020204" pitchFamily="34" charset="0"/>
              </a:rPr>
              <a:t>10/28/24</a:t>
            </a:fld>
            <a:endParaRPr lang="en-US" dirty="0">
              <a:latin typeface="Century Gothic" panose="020B0502020202020204" pitchFamily="34" charset="0"/>
            </a:endParaRPr>
          </a:p>
        </p:txBody>
      </p:sp>
      <p:sp>
        <p:nvSpPr>
          <p:cNvPr id="4" name="Footer Placeholder 3">
            <a:extLst>
              <a:ext uri="{FF2B5EF4-FFF2-40B4-BE49-F238E27FC236}">
                <a16:creationId xmlns:a16="http://schemas.microsoft.com/office/drawing/2014/main" id="{6A4CE399-D65B-E124-3743-D365FDFE273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latin typeface="Century Gothic" panose="020B0502020202020204" pitchFamily="34" charset="0"/>
            </a:endParaRPr>
          </a:p>
        </p:txBody>
      </p:sp>
      <p:sp>
        <p:nvSpPr>
          <p:cNvPr id="5" name="Slide Number Placeholder 4">
            <a:extLst>
              <a:ext uri="{FF2B5EF4-FFF2-40B4-BE49-F238E27FC236}">
                <a16:creationId xmlns:a16="http://schemas.microsoft.com/office/drawing/2014/main" id="{64E78CAB-4019-C6C4-C641-D888EA51146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5C96DEC-E522-B34F-882C-38FD6DEDEE99}" type="slidenum">
              <a:rPr lang="en-US" smtClean="0">
                <a:latin typeface="Century Gothic" panose="020B0502020202020204" pitchFamily="34" charset="0"/>
              </a:rPr>
              <a:t>‹#›</a:t>
            </a:fld>
            <a:endParaRPr lang="en-US" dirty="0">
              <a:latin typeface="Century Gothic" panose="020B0502020202020204" pitchFamily="34" charset="0"/>
            </a:endParaRPr>
          </a:p>
        </p:txBody>
      </p:sp>
    </p:spTree>
    <p:extLst>
      <p:ext uri="{BB962C8B-B14F-4D97-AF65-F5344CB8AC3E}">
        <p14:creationId xmlns:p14="http://schemas.microsoft.com/office/powerpoint/2010/main" val="2625768987"/>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39" name="Google Shape;239;p1:notes"/>
          <p:cNvSpPr>
            <a:spLocks noGrp="1" noRot="1" noChangeAspect="1"/>
          </p:cNvSpPr>
          <p:nvPr>
            <p:ph type="sldImg" idx="2"/>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10:notes"/>
          <p:cNvSpPr>
            <a:spLocks noGrp="1" noRot="1" noChangeAspect="1"/>
          </p:cNvSpPr>
          <p:nvPr>
            <p:ph type="sldImg" idx="2"/>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2" name="Google Shape;312;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86111"/>
              </a:lnSpc>
              <a:spcBef>
                <a:spcPts val="0"/>
              </a:spcBef>
              <a:spcAft>
                <a:spcPts val="0"/>
              </a:spcAft>
              <a:buClr>
                <a:srgbClr val="1D1C1D"/>
              </a:buClr>
              <a:buSzPts val="1200"/>
              <a:buFont typeface="Lato"/>
              <a:buNone/>
            </a:pPr>
            <a:r>
              <a:rPr lang="en-GB" dirty="0">
                <a:solidFill>
                  <a:srgbClr val="1D1C1D"/>
                </a:solidFill>
                <a:latin typeface="Century Gothic" panose="020B0502020202020204" pitchFamily="34" charset="0"/>
                <a:ea typeface="Lato"/>
                <a:cs typeface="Lato"/>
                <a:sym typeface="Lato"/>
              </a:rPr>
              <a:t>Teacher notes – Introduction (5 mins, slides 10-12)</a:t>
            </a:r>
            <a:br>
              <a:rPr lang="en-GB" dirty="0">
                <a:solidFill>
                  <a:srgbClr val="1D1C1D"/>
                </a:solidFill>
                <a:latin typeface="Century Gothic" panose="020B0502020202020204" pitchFamily="34" charset="0"/>
                <a:ea typeface="Lato"/>
                <a:cs typeface="Lato"/>
                <a:sym typeface="Lato"/>
              </a:rPr>
            </a:br>
            <a:r>
              <a:rPr lang="en-GB" sz="1800" dirty="0">
                <a:solidFill>
                  <a:srgbClr val="3B3838"/>
                </a:solidFill>
                <a:latin typeface="Century Gothic" panose="020B0502020202020204" pitchFamily="34" charset="0"/>
                <a:ea typeface="Outfit"/>
                <a:cs typeface="Outfit"/>
                <a:sym typeface="Outfit"/>
              </a:rPr>
              <a:t>Remind pupils of the ground rules for PSHE education lessons. Highlight any particular to the lesson, such as ‘If anything comes up in this lesson that makes me worried about your safety at home or school, I will need to tell another teacher, to make sure you stay safe in the future’, or ‘If you are worried about something you can let me know by writing a note and putting it in the talk-to-the-teacher note-box.’</a:t>
            </a:r>
            <a:endParaRPr dirty="0"/>
          </a:p>
          <a:p>
            <a:pPr marL="0" lvl="0" indent="0" algn="l" rtl="0">
              <a:lnSpc>
                <a:spcPct val="129166"/>
              </a:lnSpc>
              <a:spcBef>
                <a:spcPts val="700"/>
              </a:spcBef>
              <a:spcAft>
                <a:spcPts val="0"/>
              </a:spcAft>
              <a:buNone/>
            </a:pPr>
            <a:endParaRPr dirty="0"/>
          </a:p>
        </p:txBody>
      </p:sp>
      <p:sp>
        <p:nvSpPr>
          <p:cNvPr id="313" name="Google Shape;313;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latin typeface="Century Gothic" panose="020B0502020202020204" pitchFamily="34" charset="0"/>
              </a:rPr>
              <a:t>10</a:t>
            </a:fld>
            <a:endParaRPr dirty="0">
              <a:latin typeface="Century Gothic" panose="020B0502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11:notes"/>
          <p:cNvSpPr>
            <a:spLocks noGrp="1" noRot="1" noChangeAspect="1"/>
          </p:cNvSpPr>
          <p:nvPr>
            <p:ph type="sldImg" idx="2"/>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9" name="Google Shape;319;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1D1C1D"/>
              </a:buClr>
              <a:buSzPts val="1200"/>
              <a:buFont typeface="Lato"/>
              <a:buNone/>
            </a:pPr>
            <a:r>
              <a:rPr lang="en-GB" dirty="0">
                <a:solidFill>
                  <a:srgbClr val="1D1C1D"/>
                </a:solidFill>
                <a:latin typeface="Century Gothic" panose="020B0502020202020204" pitchFamily="34" charset="0"/>
                <a:ea typeface="Lato"/>
                <a:cs typeface="Lato"/>
                <a:sym typeface="Lato"/>
              </a:rPr>
              <a:t>Teacher notes – Introduction (5 mins, slides 10-12)</a:t>
            </a:r>
            <a:endParaRPr dirty="0"/>
          </a:p>
          <a:p>
            <a:pPr marL="0" lvl="0" indent="0" algn="just" rtl="0">
              <a:lnSpc>
                <a:spcPct val="86111"/>
              </a:lnSpc>
              <a:spcBef>
                <a:spcPts val="0"/>
              </a:spcBef>
              <a:spcAft>
                <a:spcPts val="0"/>
              </a:spcAft>
              <a:buNone/>
            </a:pPr>
            <a:r>
              <a:rPr lang="en-GB" sz="1800" dirty="0">
                <a:solidFill>
                  <a:srgbClr val="3B3838"/>
                </a:solidFill>
                <a:latin typeface="Century Gothic" panose="020B0502020202020204" pitchFamily="34" charset="0"/>
                <a:ea typeface="Outfit"/>
                <a:cs typeface="Outfit"/>
                <a:sym typeface="Outfit"/>
              </a:rPr>
              <a:t>Introduce the learning objective and outcomes.</a:t>
            </a:r>
            <a:endParaRPr dirty="0"/>
          </a:p>
        </p:txBody>
      </p:sp>
      <p:sp>
        <p:nvSpPr>
          <p:cNvPr id="320" name="Google Shape;320;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latin typeface="Century Gothic" panose="020B0502020202020204" pitchFamily="34" charset="0"/>
              </a:rPr>
              <a:t>11</a:t>
            </a:fld>
            <a:endParaRPr dirty="0">
              <a:latin typeface="Century Gothic" panose="020B0502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12:notes"/>
          <p:cNvSpPr>
            <a:spLocks noGrp="1" noRot="1" noChangeAspect="1"/>
          </p:cNvSpPr>
          <p:nvPr>
            <p:ph type="sldImg" idx="2"/>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7" name="Google Shape;327;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just" rtl="0">
              <a:lnSpc>
                <a:spcPct val="86111"/>
              </a:lnSpc>
              <a:spcBef>
                <a:spcPts val="0"/>
              </a:spcBef>
              <a:spcAft>
                <a:spcPts val="0"/>
              </a:spcAft>
              <a:buClr>
                <a:srgbClr val="1D1C1D"/>
              </a:buClr>
              <a:buSzPts val="1800"/>
              <a:buFont typeface="Lato"/>
              <a:buNone/>
            </a:pPr>
            <a:r>
              <a:rPr lang="en-GB" sz="1800" dirty="0">
                <a:solidFill>
                  <a:srgbClr val="1D1C1D"/>
                </a:solidFill>
                <a:latin typeface="Century Gothic" panose="020B0502020202020204" pitchFamily="34" charset="0"/>
                <a:ea typeface="Lato"/>
                <a:cs typeface="Lato"/>
                <a:sym typeface="Lato"/>
              </a:rPr>
              <a:t>Teacher notes – Introduction (5 mins, slides 10-12)</a:t>
            </a:r>
            <a:endParaRPr dirty="0"/>
          </a:p>
          <a:p>
            <a:pPr marL="0" lvl="0" indent="0" algn="just" rtl="0">
              <a:lnSpc>
                <a:spcPct val="86111"/>
              </a:lnSpc>
              <a:spcBef>
                <a:spcPts val="700"/>
              </a:spcBef>
              <a:spcAft>
                <a:spcPts val="0"/>
              </a:spcAft>
              <a:buNone/>
            </a:pPr>
            <a:r>
              <a:rPr lang="en-GB" sz="1800" dirty="0">
                <a:solidFill>
                  <a:srgbClr val="3B3838"/>
                </a:solidFill>
                <a:latin typeface="Century Gothic" panose="020B0502020202020204" pitchFamily="34" charset="0"/>
                <a:ea typeface="Outfit"/>
                <a:cs typeface="Outfit"/>
                <a:sym typeface="Outfit"/>
              </a:rPr>
              <a:t>Display empty, washed packaging from household products, including cleaning products and medicines, or use pictures from Lesson 1 (Resource 2. Picture cards).</a:t>
            </a:r>
            <a:endParaRPr dirty="0"/>
          </a:p>
          <a:p>
            <a:pPr marL="0" lvl="0" indent="0" algn="just" rtl="0">
              <a:lnSpc>
                <a:spcPct val="86111"/>
              </a:lnSpc>
              <a:spcBef>
                <a:spcPts val="700"/>
              </a:spcBef>
              <a:spcAft>
                <a:spcPts val="0"/>
              </a:spcAft>
              <a:buNone/>
            </a:pPr>
            <a:r>
              <a:rPr lang="en-GB" sz="1800" dirty="0">
                <a:solidFill>
                  <a:srgbClr val="3B3838"/>
                </a:solidFill>
                <a:latin typeface="Century Gothic" panose="020B0502020202020204" pitchFamily="34" charset="0"/>
                <a:ea typeface="Outfit"/>
                <a:cs typeface="Outfit"/>
                <a:sym typeface="Outfit"/>
              </a:rPr>
              <a:t>Explain that items like these can often be found in our homes and at school.  Ask pupils to discuss: </a:t>
            </a:r>
            <a:endParaRPr dirty="0"/>
          </a:p>
          <a:p>
            <a:pPr marL="342900" lvl="0" indent="-342900" algn="just" rtl="0">
              <a:lnSpc>
                <a:spcPct val="107000"/>
              </a:lnSpc>
              <a:spcBef>
                <a:spcPts val="700"/>
              </a:spcBef>
              <a:spcAft>
                <a:spcPts val="0"/>
              </a:spcAft>
              <a:buClr>
                <a:srgbClr val="3B3838"/>
              </a:buClr>
              <a:buSzPts val="1800"/>
              <a:buFont typeface="Noto Sans Symbols"/>
              <a:buChar char="∙"/>
            </a:pPr>
            <a:r>
              <a:rPr lang="en-GB" sz="1800" dirty="0">
                <a:solidFill>
                  <a:srgbClr val="3B3838"/>
                </a:solidFill>
                <a:latin typeface="Century Gothic" panose="020B0502020202020204" pitchFamily="34" charset="0"/>
                <a:ea typeface="Outfit"/>
                <a:cs typeface="Outfit"/>
                <a:sym typeface="Outfit"/>
              </a:rPr>
              <a:t>What they are</a:t>
            </a:r>
            <a:endParaRPr dirty="0"/>
          </a:p>
          <a:p>
            <a:pPr marL="342900" lvl="0" indent="-342900" algn="just" rtl="0">
              <a:lnSpc>
                <a:spcPct val="107000"/>
              </a:lnSpc>
              <a:spcBef>
                <a:spcPts val="800"/>
              </a:spcBef>
              <a:spcAft>
                <a:spcPts val="0"/>
              </a:spcAft>
              <a:buClr>
                <a:srgbClr val="3B3838"/>
              </a:buClr>
              <a:buSzPts val="1800"/>
              <a:buFont typeface="Noto Sans Symbols"/>
              <a:buChar char="∙"/>
            </a:pPr>
            <a:r>
              <a:rPr lang="en-GB" sz="1800" dirty="0">
                <a:solidFill>
                  <a:srgbClr val="3B3838"/>
                </a:solidFill>
                <a:latin typeface="Century Gothic" panose="020B0502020202020204" pitchFamily="34" charset="0"/>
                <a:ea typeface="Outfit"/>
                <a:cs typeface="Outfit"/>
                <a:sym typeface="Outfit"/>
              </a:rPr>
              <a:t>What they are used for</a:t>
            </a:r>
            <a:endParaRPr dirty="0"/>
          </a:p>
          <a:p>
            <a:pPr marL="342900" lvl="0" indent="-342900" algn="just" rtl="0">
              <a:lnSpc>
                <a:spcPct val="107000"/>
              </a:lnSpc>
              <a:spcBef>
                <a:spcPts val="800"/>
              </a:spcBef>
              <a:spcAft>
                <a:spcPts val="0"/>
              </a:spcAft>
              <a:buClr>
                <a:srgbClr val="3B3838"/>
              </a:buClr>
              <a:buSzPts val="1800"/>
              <a:buFont typeface="Noto Sans Symbols"/>
              <a:buChar char="∙"/>
            </a:pPr>
            <a:r>
              <a:rPr lang="en-GB" sz="1800" dirty="0">
                <a:solidFill>
                  <a:srgbClr val="3B3838"/>
                </a:solidFill>
                <a:latin typeface="Century Gothic" panose="020B0502020202020204" pitchFamily="34" charset="0"/>
                <a:ea typeface="Outfit"/>
                <a:cs typeface="Outfit"/>
                <a:sym typeface="Outfit"/>
              </a:rPr>
              <a:t>Who might use them</a:t>
            </a:r>
            <a:endParaRPr dirty="0"/>
          </a:p>
          <a:p>
            <a:pPr marL="342900" lvl="0" indent="-342900" algn="just" rtl="0">
              <a:lnSpc>
                <a:spcPct val="107000"/>
              </a:lnSpc>
              <a:spcBef>
                <a:spcPts val="800"/>
              </a:spcBef>
              <a:spcAft>
                <a:spcPts val="0"/>
              </a:spcAft>
              <a:buClr>
                <a:srgbClr val="3B3838"/>
              </a:buClr>
              <a:buSzPts val="1800"/>
              <a:buFont typeface="Noto Sans Symbols"/>
              <a:buChar char="∙"/>
            </a:pPr>
            <a:r>
              <a:rPr lang="en-GB" sz="1800" dirty="0">
                <a:solidFill>
                  <a:srgbClr val="3B3838"/>
                </a:solidFill>
                <a:latin typeface="Century Gothic" panose="020B0502020202020204" pitchFamily="34" charset="0"/>
                <a:ea typeface="Outfit"/>
                <a:cs typeface="Outfit"/>
                <a:sym typeface="Outfit"/>
              </a:rPr>
              <a:t>Where they are kept.</a:t>
            </a:r>
            <a:endParaRPr dirty="0"/>
          </a:p>
          <a:p>
            <a:pPr marL="0" lvl="0" indent="0" algn="l" rtl="0">
              <a:spcBef>
                <a:spcPts val="800"/>
              </a:spcBef>
              <a:spcAft>
                <a:spcPts val="0"/>
              </a:spcAft>
              <a:buNone/>
            </a:pPr>
            <a:endParaRPr b="1" dirty="0"/>
          </a:p>
        </p:txBody>
      </p:sp>
      <p:sp>
        <p:nvSpPr>
          <p:cNvPr id="328" name="Google Shape;328;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latin typeface="Century Gothic" panose="020B0502020202020204" pitchFamily="34" charset="0"/>
              </a:rPr>
              <a:t>12</a:t>
            </a:fld>
            <a:endParaRPr dirty="0">
              <a:latin typeface="Century Gothic" panose="020B0502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p13:notes"/>
          <p:cNvSpPr>
            <a:spLocks noGrp="1" noRot="1" noChangeAspect="1"/>
          </p:cNvSpPr>
          <p:nvPr>
            <p:ph type="sldImg" idx="2"/>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6" name="Google Shape;336;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86111"/>
              </a:lnSpc>
              <a:spcBef>
                <a:spcPts val="0"/>
              </a:spcBef>
              <a:spcAft>
                <a:spcPts val="0"/>
              </a:spcAft>
              <a:buNone/>
            </a:pPr>
            <a:r>
              <a:rPr lang="en-GB" dirty="0">
                <a:solidFill>
                  <a:srgbClr val="1D1C1D"/>
                </a:solidFill>
                <a:latin typeface="Century Gothic" panose="020B0502020202020204" pitchFamily="34" charset="0"/>
                <a:ea typeface="Lato"/>
                <a:cs typeface="Lato"/>
                <a:sym typeface="Lato"/>
              </a:rPr>
              <a:t>Teacher notes - Baseline assessment (5 mins)</a:t>
            </a:r>
            <a:br>
              <a:rPr lang="en-GB" dirty="0">
                <a:solidFill>
                  <a:srgbClr val="1D1C1D"/>
                </a:solidFill>
                <a:latin typeface="Century Gothic" panose="020B0502020202020204" pitchFamily="34" charset="0"/>
                <a:ea typeface="Lato"/>
                <a:cs typeface="Lato"/>
                <a:sym typeface="Lato"/>
              </a:rPr>
            </a:br>
            <a:r>
              <a:rPr lang="en-GB" sz="1800" dirty="0">
                <a:solidFill>
                  <a:srgbClr val="3B3838"/>
                </a:solidFill>
                <a:latin typeface="Century Gothic" panose="020B0502020202020204" pitchFamily="34" charset="0"/>
                <a:ea typeface="Outfit"/>
                <a:cs typeface="Outfit"/>
                <a:sym typeface="Outfit"/>
              </a:rPr>
              <a:t>Ask pupils to discuss the following questions in pairs, then share their ideas with the class: </a:t>
            </a:r>
            <a:endParaRPr dirty="0"/>
          </a:p>
          <a:p>
            <a:pPr marL="342900" lvl="0" indent="-342900" algn="l" rtl="0">
              <a:lnSpc>
                <a:spcPct val="107000"/>
              </a:lnSpc>
              <a:spcBef>
                <a:spcPts val="700"/>
              </a:spcBef>
              <a:spcAft>
                <a:spcPts val="0"/>
              </a:spcAft>
              <a:buClr>
                <a:srgbClr val="3B3838"/>
              </a:buClr>
              <a:buSzPts val="1800"/>
              <a:buFont typeface="Noto Sans Symbols"/>
              <a:buChar char="∙"/>
            </a:pPr>
            <a:r>
              <a:rPr lang="en-GB" sz="1800" dirty="0">
                <a:solidFill>
                  <a:srgbClr val="3B3838"/>
                </a:solidFill>
                <a:latin typeface="Century Gothic" panose="020B0502020202020204" pitchFamily="34" charset="0"/>
                <a:ea typeface="Outfit"/>
                <a:cs typeface="Outfit"/>
                <a:sym typeface="Outfit"/>
              </a:rPr>
              <a:t>Are there any safety rules about using these products? </a:t>
            </a:r>
            <a:endParaRPr dirty="0"/>
          </a:p>
          <a:p>
            <a:pPr marL="342900" lvl="0" indent="-342900" algn="just" rtl="0">
              <a:lnSpc>
                <a:spcPct val="107000"/>
              </a:lnSpc>
              <a:spcBef>
                <a:spcPts val="800"/>
              </a:spcBef>
              <a:spcAft>
                <a:spcPts val="0"/>
              </a:spcAft>
              <a:buClr>
                <a:srgbClr val="3B3838"/>
              </a:buClr>
              <a:buSzPts val="1800"/>
              <a:buFont typeface="Noto Sans Symbols"/>
              <a:buChar char="∙"/>
            </a:pPr>
            <a:r>
              <a:rPr lang="en-GB" sz="1800" dirty="0">
                <a:solidFill>
                  <a:srgbClr val="3B3838"/>
                </a:solidFill>
                <a:latin typeface="Century Gothic" panose="020B0502020202020204" pitchFamily="34" charset="0"/>
                <a:ea typeface="Outfit"/>
                <a:cs typeface="Outfit"/>
                <a:sym typeface="Outfit"/>
              </a:rPr>
              <a:t>What are the safety rules?  </a:t>
            </a:r>
            <a:endParaRPr dirty="0"/>
          </a:p>
          <a:p>
            <a:pPr marL="0" lvl="0" indent="0" algn="just" rtl="0">
              <a:lnSpc>
                <a:spcPct val="86111"/>
              </a:lnSpc>
              <a:spcBef>
                <a:spcPts val="800"/>
              </a:spcBef>
              <a:spcAft>
                <a:spcPts val="0"/>
              </a:spcAft>
              <a:buNone/>
            </a:pPr>
            <a:r>
              <a:rPr lang="en-GB" sz="1800" dirty="0">
                <a:solidFill>
                  <a:srgbClr val="3B3838"/>
                </a:solidFill>
                <a:latin typeface="Century Gothic" panose="020B0502020202020204" pitchFamily="34" charset="0"/>
                <a:ea typeface="Outfit"/>
                <a:cs typeface="Outfit"/>
                <a:sym typeface="Outfit"/>
              </a:rPr>
              <a:t>Use this and the previous activity to gauge what they already know and think.</a:t>
            </a:r>
            <a:endParaRPr dirty="0"/>
          </a:p>
          <a:p>
            <a:pPr marL="0" lvl="0" indent="0" algn="just" rtl="0">
              <a:lnSpc>
                <a:spcPct val="86111"/>
              </a:lnSpc>
              <a:spcBef>
                <a:spcPts val="700"/>
              </a:spcBef>
              <a:spcAft>
                <a:spcPts val="0"/>
              </a:spcAft>
              <a:buNone/>
            </a:pPr>
            <a:r>
              <a:rPr lang="en-GB" sz="1800" dirty="0">
                <a:solidFill>
                  <a:srgbClr val="3B3838"/>
                </a:solidFill>
                <a:latin typeface="Century Gothic" panose="020B0502020202020204" pitchFamily="34" charset="0"/>
                <a:ea typeface="Outfit"/>
                <a:cs typeface="Outfit"/>
                <a:sym typeface="Outfit"/>
              </a:rPr>
              <a:t>Pupil responses might include:</a:t>
            </a:r>
            <a:endParaRPr sz="1800" dirty="0">
              <a:solidFill>
                <a:srgbClr val="3B3838"/>
              </a:solidFill>
              <a:latin typeface="Century Gothic" panose="020B0502020202020204" pitchFamily="34" charset="0"/>
              <a:ea typeface="Outfit"/>
              <a:cs typeface="Outfit"/>
              <a:sym typeface="Outfit"/>
            </a:endParaRPr>
          </a:p>
          <a:p>
            <a:pPr marL="0" lvl="0" indent="0" algn="just" rtl="0">
              <a:lnSpc>
                <a:spcPct val="86111"/>
              </a:lnSpc>
              <a:spcBef>
                <a:spcPts val="700"/>
              </a:spcBef>
              <a:spcAft>
                <a:spcPts val="0"/>
              </a:spcAft>
              <a:buNone/>
            </a:pPr>
            <a:r>
              <a:rPr lang="en-GB" sz="1800" dirty="0">
                <a:solidFill>
                  <a:srgbClr val="3B3838"/>
                </a:solidFill>
                <a:latin typeface="Century Gothic" panose="020B0502020202020204" pitchFamily="34" charset="0"/>
                <a:ea typeface="Outfit"/>
                <a:cs typeface="Outfit"/>
                <a:sym typeface="Outfit"/>
              </a:rPr>
              <a:t>Be careful not to spill any – if any gets spilt clean it up immediately; don’t put it in your mouth; don’t put onto skin; if it goes in your eyes wash straight away and don’t rub them; don’t use it if it is not yours, check how much to use; check if you are allowed to use it; only an adult should use it or give it to you. </a:t>
            </a:r>
            <a:endParaRPr sz="1800" dirty="0">
              <a:solidFill>
                <a:srgbClr val="3B3838"/>
              </a:solidFill>
              <a:latin typeface="Century Gothic" panose="020B0502020202020204" pitchFamily="34" charset="0"/>
              <a:ea typeface="Outfit"/>
              <a:cs typeface="Outfit"/>
              <a:sym typeface="Outfit"/>
            </a:endParaRPr>
          </a:p>
          <a:p>
            <a:pPr marL="0" marR="0" lvl="0" indent="0" algn="l" rtl="0">
              <a:lnSpc>
                <a:spcPct val="100000"/>
              </a:lnSpc>
              <a:spcBef>
                <a:spcPts val="700"/>
              </a:spcBef>
              <a:spcAft>
                <a:spcPts val="0"/>
              </a:spcAft>
              <a:buClr>
                <a:schemeClr val="dk1"/>
              </a:buClr>
              <a:buSzPts val="1200"/>
              <a:buFont typeface="Calibri"/>
              <a:buNone/>
            </a:pPr>
            <a:endParaRPr dirty="0">
              <a:solidFill>
                <a:srgbClr val="1D1C1D"/>
              </a:solidFill>
              <a:latin typeface="Century Gothic" panose="020B0502020202020204" pitchFamily="34" charset="0"/>
              <a:ea typeface="Lato"/>
              <a:cs typeface="Lato"/>
              <a:sym typeface="Lato"/>
            </a:endParaRPr>
          </a:p>
          <a:p>
            <a:pPr marL="0" lvl="0" indent="0" algn="l" rtl="0">
              <a:spcBef>
                <a:spcPts val="0"/>
              </a:spcBef>
              <a:spcAft>
                <a:spcPts val="0"/>
              </a:spcAft>
              <a:buNone/>
            </a:pPr>
            <a:endParaRPr dirty="0"/>
          </a:p>
        </p:txBody>
      </p:sp>
      <p:sp>
        <p:nvSpPr>
          <p:cNvPr id="337" name="Google Shape;337;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latin typeface="Century Gothic" panose="020B0502020202020204" pitchFamily="34" charset="0"/>
              </a:rPr>
              <a:t>13</a:t>
            </a:fld>
            <a:endParaRPr dirty="0">
              <a:latin typeface="Century Gothic" panose="020B0502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14:notes"/>
          <p:cNvSpPr>
            <a:spLocks noGrp="1" noRot="1" noChangeAspect="1"/>
          </p:cNvSpPr>
          <p:nvPr>
            <p:ph type="sldImg" idx="2"/>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5" name="Google Shape;345;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1D1C1D"/>
              </a:buClr>
              <a:buSzPts val="1200"/>
              <a:buFont typeface="Lato"/>
              <a:buNone/>
            </a:pPr>
            <a:r>
              <a:rPr lang="en-GB" dirty="0">
                <a:solidFill>
                  <a:srgbClr val="1D1C1D"/>
                </a:solidFill>
                <a:latin typeface="Century Gothic" panose="020B0502020202020204" pitchFamily="34" charset="0"/>
                <a:ea typeface="Lato"/>
                <a:cs typeface="Lato"/>
                <a:sym typeface="Lato"/>
              </a:rPr>
              <a:t>Teacher notes – Safety rules (10 mins, slides 14-16)</a:t>
            </a:r>
            <a:endParaRPr dirty="0"/>
          </a:p>
          <a:p>
            <a:pPr marL="0" lvl="0" indent="0" algn="l" rtl="0">
              <a:lnSpc>
                <a:spcPct val="86111"/>
              </a:lnSpc>
              <a:spcBef>
                <a:spcPts val="0"/>
              </a:spcBef>
              <a:spcAft>
                <a:spcPts val="0"/>
              </a:spcAft>
              <a:buNone/>
            </a:pPr>
            <a:r>
              <a:rPr lang="en-GB" sz="1800" dirty="0">
                <a:solidFill>
                  <a:srgbClr val="3B3838"/>
                </a:solidFill>
                <a:latin typeface="Century Gothic" panose="020B0502020202020204" pitchFamily="34" charset="0"/>
                <a:ea typeface="Outfit"/>
                <a:cs typeface="Outfit"/>
                <a:sym typeface="Outfit"/>
              </a:rPr>
              <a:t>Display the sentence starters and endings from the safety rules from Resource 1: Safety rules on separate cards. Stick the sentence starters in one row on the wall and the sentence endings in a row below them. </a:t>
            </a:r>
            <a:endParaRPr dirty="0"/>
          </a:p>
          <a:p>
            <a:pPr marL="0" lvl="0" indent="0" algn="l" rtl="0">
              <a:lnSpc>
                <a:spcPct val="86111"/>
              </a:lnSpc>
              <a:spcBef>
                <a:spcPts val="700"/>
              </a:spcBef>
              <a:spcAft>
                <a:spcPts val="0"/>
              </a:spcAft>
              <a:buNone/>
            </a:pPr>
            <a:r>
              <a:rPr lang="en-GB" sz="1800" dirty="0">
                <a:solidFill>
                  <a:srgbClr val="3B3838"/>
                </a:solidFill>
                <a:latin typeface="Century Gothic" panose="020B0502020202020204" pitchFamily="34" charset="0"/>
                <a:ea typeface="Outfit"/>
                <a:cs typeface="Outfit"/>
                <a:sym typeface="Outfit"/>
              </a:rPr>
              <a:t>Begin by reading each sentence starter aloud in turn. Ask for a volunteer to suggest a match for the sentence starter by choosing a sentence ending and moving the corresponding card to pair it with the starter. Once a volunteer makes a suggestion, ask the rest of the class if they agree with the match, encouraging students to talk about why they think the match is right or wrong. If the class agrees, leave the match as it is. If the class disagrees, move the ending card to another starter based on their suggestions. Then, share the solved rules. </a:t>
            </a:r>
            <a:endParaRPr dirty="0"/>
          </a:p>
          <a:p>
            <a:pPr marL="0" lvl="0" indent="0" algn="l" rtl="0">
              <a:lnSpc>
                <a:spcPct val="86111"/>
              </a:lnSpc>
              <a:spcBef>
                <a:spcPts val="700"/>
              </a:spcBef>
              <a:spcAft>
                <a:spcPts val="0"/>
              </a:spcAft>
              <a:buNone/>
            </a:pPr>
            <a:r>
              <a:rPr lang="en-GB" sz="1800" dirty="0">
                <a:solidFill>
                  <a:srgbClr val="3B3838"/>
                </a:solidFill>
                <a:latin typeface="Century Gothic" panose="020B0502020202020204" pitchFamily="34" charset="0"/>
                <a:ea typeface="Outfit"/>
                <a:cs typeface="Outfit"/>
                <a:sym typeface="Outfit"/>
              </a:rPr>
              <a:t>This activity can instead be completed in small groups, however, ensure that all pupils see the solved safety rules before moving on to the next activity.</a:t>
            </a:r>
            <a:endParaRPr dirty="0"/>
          </a:p>
          <a:p>
            <a:pPr marL="0" lvl="0" indent="0" algn="just" rtl="0">
              <a:lnSpc>
                <a:spcPct val="86111"/>
              </a:lnSpc>
              <a:spcBef>
                <a:spcPts val="700"/>
              </a:spcBef>
              <a:spcAft>
                <a:spcPts val="0"/>
              </a:spcAft>
              <a:buNone/>
            </a:pPr>
            <a:r>
              <a:rPr lang="en-GB" sz="1800" dirty="0">
                <a:solidFill>
                  <a:srgbClr val="3B3838"/>
                </a:solidFill>
                <a:latin typeface="Century Gothic" panose="020B0502020202020204" pitchFamily="34" charset="0"/>
                <a:ea typeface="Outfit"/>
                <a:cs typeface="Outfit"/>
                <a:sym typeface="Outfit"/>
              </a:rPr>
              <a:t>Solved safety rules:</a:t>
            </a:r>
            <a:endParaRPr sz="1800" dirty="0">
              <a:solidFill>
                <a:srgbClr val="3B3838"/>
              </a:solidFill>
              <a:latin typeface="Century Gothic" panose="020B0502020202020204" pitchFamily="34" charset="0"/>
              <a:ea typeface="Outfit"/>
              <a:cs typeface="Outfit"/>
              <a:sym typeface="Outfit"/>
            </a:endParaRPr>
          </a:p>
          <a:p>
            <a:pPr marL="342900" lvl="0" indent="-342900" algn="just" rtl="0">
              <a:lnSpc>
                <a:spcPct val="107000"/>
              </a:lnSpc>
              <a:spcBef>
                <a:spcPts val="700"/>
              </a:spcBef>
              <a:spcAft>
                <a:spcPts val="0"/>
              </a:spcAft>
              <a:buClr>
                <a:srgbClr val="3B3838"/>
              </a:buClr>
              <a:buSzPts val="1800"/>
              <a:buFont typeface="Noto Sans Symbols"/>
              <a:buChar char="∙"/>
            </a:pPr>
            <a:r>
              <a:rPr lang="en-GB" sz="1800" dirty="0">
                <a:solidFill>
                  <a:srgbClr val="3B3838"/>
                </a:solidFill>
                <a:latin typeface="Century Gothic" panose="020B0502020202020204" pitchFamily="34" charset="0"/>
                <a:ea typeface="Outfit"/>
                <a:cs typeface="Outfit"/>
                <a:sym typeface="Outfit"/>
              </a:rPr>
              <a:t>"If someone sees a needle, they should tell an adult and not touch it."</a:t>
            </a:r>
            <a:endParaRPr sz="1800" dirty="0">
              <a:solidFill>
                <a:srgbClr val="3B3838"/>
              </a:solidFill>
              <a:latin typeface="Century Gothic" panose="020B0502020202020204" pitchFamily="34" charset="0"/>
              <a:ea typeface="Outfit"/>
              <a:cs typeface="Outfit"/>
              <a:sym typeface="Outfit"/>
            </a:endParaRPr>
          </a:p>
          <a:p>
            <a:pPr marL="342900" lvl="0" indent="-342900" algn="just" rtl="0">
              <a:lnSpc>
                <a:spcPct val="107000"/>
              </a:lnSpc>
              <a:spcBef>
                <a:spcPts val="800"/>
              </a:spcBef>
              <a:spcAft>
                <a:spcPts val="0"/>
              </a:spcAft>
              <a:buClr>
                <a:srgbClr val="3B3838"/>
              </a:buClr>
              <a:buSzPts val="1800"/>
              <a:buFont typeface="Noto Sans Symbols"/>
              <a:buChar char="∙"/>
            </a:pPr>
            <a:r>
              <a:rPr lang="en-GB" sz="1800" dirty="0">
                <a:solidFill>
                  <a:srgbClr val="3B3838"/>
                </a:solidFill>
                <a:latin typeface="Century Gothic" panose="020B0502020202020204" pitchFamily="34" charset="0"/>
                <a:ea typeface="Outfit"/>
                <a:cs typeface="Outfit"/>
                <a:sym typeface="Outfit"/>
              </a:rPr>
              <a:t>"Medicines and cleaning products should be kept out of reach of children."</a:t>
            </a:r>
            <a:endParaRPr sz="1800" dirty="0">
              <a:solidFill>
                <a:srgbClr val="3B3838"/>
              </a:solidFill>
              <a:latin typeface="Century Gothic" panose="020B0502020202020204" pitchFamily="34" charset="0"/>
              <a:ea typeface="Outfit"/>
              <a:cs typeface="Outfit"/>
              <a:sym typeface="Outfit"/>
            </a:endParaRPr>
          </a:p>
          <a:p>
            <a:pPr marL="342900" lvl="0" indent="-342900" algn="just" rtl="0">
              <a:lnSpc>
                <a:spcPct val="107000"/>
              </a:lnSpc>
              <a:spcBef>
                <a:spcPts val="800"/>
              </a:spcBef>
              <a:spcAft>
                <a:spcPts val="0"/>
              </a:spcAft>
              <a:buClr>
                <a:srgbClr val="3B3838"/>
              </a:buClr>
              <a:buSzPts val="1800"/>
              <a:buFont typeface="Noto Sans Symbols"/>
              <a:buChar char="∙"/>
            </a:pPr>
            <a:r>
              <a:rPr lang="en-GB" sz="1800" dirty="0">
                <a:solidFill>
                  <a:srgbClr val="3B3838"/>
                </a:solidFill>
                <a:latin typeface="Century Gothic" panose="020B0502020202020204" pitchFamily="34" charset="0"/>
                <a:ea typeface="Outfit"/>
                <a:cs typeface="Outfit"/>
                <a:sym typeface="Outfit"/>
              </a:rPr>
              <a:t>"It is important to use or take only what it says on the bottle or packet."</a:t>
            </a:r>
            <a:endParaRPr sz="1800" dirty="0">
              <a:solidFill>
                <a:srgbClr val="3B3838"/>
              </a:solidFill>
              <a:latin typeface="Century Gothic" panose="020B0502020202020204" pitchFamily="34" charset="0"/>
              <a:ea typeface="Outfit"/>
              <a:cs typeface="Outfit"/>
              <a:sym typeface="Outfit"/>
            </a:endParaRPr>
          </a:p>
          <a:p>
            <a:pPr marL="342900" lvl="0" indent="-342900" algn="just" rtl="0">
              <a:lnSpc>
                <a:spcPct val="107000"/>
              </a:lnSpc>
              <a:spcBef>
                <a:spcPts val="800"/>
              </a:spcBef>
              <a:spcAft>
                <a:spcPts val="0"/>
              </a:spcAft>
              <a:buClr>
                <a:srgbClr val="3B3838"/>
              </a:buClr>
              <a:buSzPts val="1800"/>
              <a:buFont typeface="Noto Sans Symbols"/>
              <a:buChar char="∙"/>
            </a:pPr>
            <a:r>
              <a:rPr lang="en-GB" sz="1800" dirty="0">
                <a:solidFill>
                  <a:srgbClr val="3B3838"/>
                </a:solidFill>
                <a:latin typeface="Century Gothic" panose="020B0502020202020204" pitchFamily="34" charset="0"/>
                <a:ea typeface="Outfit"/>
                <a:cs typeface="Outfit"/>
                <a:sym typeface="Outfit"/>
              </a:rPr>
              <a:t>"If someone feels sick, not all medicine will help them, there are different types of medicine."</a:t>
            </a:r>
            <a:endParaRPr sz="1800" dirty="0">
              <a:solidFill>
                <a:srgbClr val="3B3838"/>
              </a:solidFill>
              <a:latin typeface="Century Gothic" panose="020B0502020202020204" pitchFamily="34" charset="0"/>
              <a:ea typeface="Outfit"/>
              <a:cs typeface="Outfit"/>
              <a:sym typeface="Outfit"/>
            </a:endParaRPr>
          </a:p>
          <a:p>
            <a:pPr marL="342900" lvl="0" indent="-342900" algn="just" rtl="0">
              <a:lnSpc>
                <a:spcPct val="107000"/>
              </a:lnSpc>
              <a:spcBef>
                <a:spcPts val="800"/>
              </a:spcBef>
              <a:spcAft>
                <a:spcPts val="0"/>
              </a:spcAft>
              <a:buClr>
                <a:srgbClr val="3B3838"/>
              </a:buClr>
              <a:buSzPts val="1800"/>
              <a:buFont typeface="Noto Sans Symbols"/>
              <a:buChar char="∙"/>
            </a:pPr>
            <a:r>
              <a:rPr lang="en-GB" sz="1800" dirty="0">
                <a:solidFill>
                  <a:srgbClr val="3B3838"/>
                </a:solidFill>
                <a:latin typeface="Century Gothic" panose="020B0502020202020204" pitchFamily="34" charset="0"/>
                <a:ea typeface="Outfit"/>
                <a:cs typeface="Outfit"/>
                <a:sym typeface="Outfit"/>
              </a:rPr>
              <a:t>"People should always read the instructions before they use or take medicine."</a:t>
            </a:r>
            <a:endParaRPr sz="1800" dirty="0">
              <a:solidFill>
                <a:srgbClr val="3B3838"/>
              </a:solidFill>
              <a:latin typeface="Century Gothic" panose="020B0502020202020204" pitchFamily="34" charset="0"/>
              <a:ea typeface="Outfit"/>
              <a:cs typeface="Outfit"/>
              <a:sym typeface="Outfit"/>
            </a:endParaRPr>
          </a:p>
          <a:p>
            <a:pPr marL="342900" lvl="0" indent="-342900" algn="just" rtl="0">
              <a:lnSpc>
                <a:spcPct val="107000"/>
              </a:lnSpc>
              <a:spcBef>
                <a:spcPts val="800"/>
              </a:spcBef>
              <a:spcAft>
                <a:spcPts val="0"/>
              </a:spcAft>
              <a:buClr>
                <a:srgbClr val="3B3838"/>
              </a:buClr>
              <a:buSzPts val="1800"/>
              <a:buFont typeface="Noto Sans Symbols"/>
              <a:buChar char="∙"/>
            </a:pPr>
            <a:r>
              <a:rPr lang="en-GB" sz="1800" dirty="0">
                <a:solidFill>
                  <a:srgbClr val="3B3838"/>
                </a:solidFill>
                <a:latin typeface="Century Gothic" panose="020B0502020202020204" pitchFamily="34" charset="0"/>
                <a:ea typeface="Outfit"/>
                <a:cs typeface="Outfit"/>
                <a:sym typeface="Outfit"/>
              </a:rPr>
              <a:t>"Medicines last for some time, so check the date on the packet or bottle."</a:t>
            </a:r>
            <a:endParaRPr sz="1800" dirty="0">
              <a:solidFill>
                <a:srgbClr val="3B3838"/>
              </a:solidFill>
              <a:latin typeface="Century Gothic" panose="020B0502020202020204" pitchFamily="34" charset="0"/>
              <a:ea typeface="Outfit"/>
              <a:cs typeface="Outfit"/>
              <a:sym typeface="Outfit"/>
            </a:endParaRPr>
          </a:p>
          <a:p>
            <a:pPr marL="342900" lvl="0" indent="-342900" algn="just" rtl="0">
              <a:lnSpc>
                <a:spcPct val="107000"/>
              </a:lnSpc>
              <a:spcBef>
                <a:spcPts val="800"/>
              </a:spcBef>
              <a:spcAft>
                <a:spcPts val="0"/>
              </a:spcAft>
              <a:buClr>
                <a:srgbClr val="3B3838"/>
              </a:buClr>
              <a:buSzPts val="1800"/>
              <a:buFont typeface="Noto Sans Symbols"/>
              <a:buChar char="∙"/>
            </a:pPr>
            <a:r>
              <a:rPr lang="en-GB" sz="1800" dirty="0">
                <a:solidFill>
                  <a:srgbClr val="3B3838"/>
                </a:solidFill>
                <a:latin typeface="Century Gothic" panose="020B0502020202020204" pitchFamily="34" charset="0"/>
                <a:ea typeface="Outfit"/>
                <a:cs typeface="Outfit"/>
                <a:sym typeface="Outfit"/>
              </a:rPr>
              <a:t>"Children should not use medicines without an adult helping, unless told otherwise."</a:t>
            </a:r>
            <a:endParaRPr sz="1800" dirty="0">
              <a:solidFill>
                <a:srgbClr val="3B3838"/>
              </a:solidFill>
              <a:latin typeface="Century Gothic" panose="020B0502020202020204" pitchFamily="34" charset="0"/>
              <a:ea typeface="Outfit"/>
              <a:cs typeface="Outfit"/>
              <a:sym typeface="Outfit"/>
            </a:endParaRPr>
          </a:p>
          <a:p>
            <a:pPr marL="342900" lvl="0" indent="-342900" algn="just" rtl="0">
              <a:lnSpc>
                <a:spcPct val="107000"/>
              </a:lnSpc>
              <a:spcBef>
                <a:spcPts val="800"/>
              </a:spcBef>
              <a:spcAft>
                <a:spcPts val="0"/>
              </a:spcAft>
              <a:buClr>
                <a:srgbClr val="3B3838"/>
              </a:buClr>
              <a:buSzPts val="1800"/>
              <a:buFont typeface="Noto Sans Symbols"/>
              <a:buChar char="∙"/>
            </a:pPr>
            <a:r>
              <a:rPr lang="en-GB" sz="1800" dirty="0">
                <a:solidFill>
                  <a:srgbClr val="3B3838"/>
                </a:solidFill>
                <a:latin typeface="Century Gothic" panose="020B0502020202020204" pitchFamily="34" charset="0"/>
                <a:ea typeface="Outfit"/>
                <a:cs typeface="Outfit"/>
                <a:sym typeface="Outfit"/>
              </a:rPr>
              <a:t>"If someone sees cleaning products on the floor, they should tell an adult and not touch it."</a:t>
            </a:r>
            <a:endParaRPr sz="1800" dirty="0">
              <a:solidFill>
                <a:srgbClr val="3B3838"/>
              </a:solidFill>
              <a:latin typeface="Century Gothic" panose="020B0502020202020204" pitchFamily="34" charset="0"/>
              <a:ea typeface="Outfit"/>
              <a:cs typeface="Outfit"/>
              <a:sym typeface="Outfit"/>
            </a:endParaRPr>
          </a:p>
          <a:p>
            <a:pPr marL="342900" lvl="0" indent="-342900" algn="just" rtl="0">
              <a:lnSpc>
                <a:spcPct val="107000"/>
              </a:lnSpc>
              <a:spcBef>
                <a:spcPts val="800"/>
              </a:spcBef>
              <a:spcAft>
                <a:spcPts val="0"/>
              </a:spcAft>
              <a:buClr>
                <a:srgbClr val="3B3838"/>
              </a:buClr>
              <a:buSzPts val="1800"/>
              <a:buFont typeface="Noto Sans Symbols"/>
              <a:buChar char="∙"/>
            </a:pPr>
            <a:r>
              <a:rPr lang="en-GB" sz="1800" dirty="0">
                <a:solidFill>
                  <a:srgbClr val="3B3838"/>
                </a:solidFill>
                <a:latin typeface="Century Gothic" panose="020B0502020202020204" pitchFamily="34" charset="0"/>
                <a:ea typeface="Outfit"/>
                <a:cs typeface="Outfit"/>
                <a:sym typeface="Outfit"/>
              </a:rPr>
              <a:t>"Someone should only take medicine given to them by a doctor, not medicine the doctor has given to someone else."</a:t>
            </a:r>
            <a:endParaRPr sz="1800" dirty="0">
              <a:solidFill>
                <a:srgbClr val="3B3838"/>
              </a:solidFill>
              <a:latin typeface="Century Gothic" panose="020B0502020202020204" pitchFamily="34" charset="0"/>
              <a:ea typeface="Outfit"/>
              <a:cs typeface="Outfit"/>
              <a:sym typeface="Outfit"/>
            </a:endParaRPr>
          </a:p>
          <a:p>
            <a:pPr marL="342900" lvl="0" indent="-342900" algn="l" rtl="0">
              <a:lnSpc>
                <a:spcPct val="107000"/>
              </a:lnSpc>
              <a:spcBef>
                <a:spcPts val="800"/>
              </a:spcBef>
              <a:spcAft>
                <a:spcPts val="0"/>
              </a:spcAft>
              <a:buClr>
                <a:srgbClr val="3B3838"/>
              </a:buClr>
              <a:buSzPts val="1800"/>
              <a:buFont typeface="Noto Sans Symbols"/>
              <a:buChar char="∙"/>
            </a:pPr>
            <a:r>
              <a:rPr lang="en-GB" sz="1800" dirty="0">
                <a:solidFill>
                  <a:srgbClr val="3B3838"/>
                </a:solidFill>
                <a:latin typeface="Century Gothic" panose="020B0502020202020204" pitchFamily="34" charset="0"/>
                <a:ea typeface="Outfit"/>
                <a:cs typeface="Outfit"/>
                <a:sym typeface="Outfit"/>
              </a:rPr>
              <a:t>"When using any medicine or product, follow the instructions to be safe.“</a:t>
            </a:r>
            <a:br>
              <a:rPr lang="en-GB" sz="1800" dirty="0">
                <a:solidFill>
                  <a:srgbClr val="3B3838"/>
                </a:solidFill>
                <a:latin typeface="Century Gothic" panose="020B0502020202020204" pitchFamily="34" charset="0"/>
                <a:ea typeface="Outfit"/>
                <a:cs typeface="Outfit"/>
                <a:sym typeface="Outfit"/>
              </a:rPr>
            </a:br>
            <a:endParaRPr sz="1800" dirty="0">
              <a:solidFill>
                <a:srgbClr val="3B3838"/>
              </a:solidFill>
              <a:latin typeface="Century Gothic" panose="020B0502020202020204" pitchFamily="34" charset="0"/>
              <a:ea typeface="Outfit"/>
              <a:cs typeface="Outfit"/>
              <a:sym typeface="Outfit"/>
            </a:endParaRPr>
          </a:p>
          <a:p>
            <a:pPr marL="0" lvl="0" indent="0" algn="l" rtl="0">
              <a:spcBef>
                <a:spcPts val="800"/>
              </a:spcBef>
              <a:spcAft>
                <a:spcPts val="0"/>
              </a:spcAft>
              <a:buNone/>
            </a:pPr>
            <a:r>
              <a:rPr lang="en-GB" b="1" dirty="0"/>
              <a:t>Challenge: </a:t>
            </a:r>
            <a:r>
              <a:rPr lang="en-GB" sz="1800" dirty="0">
                <a:solidFill>
                  <a:srgbClr val="3B3838"/>
                </a:solidFill>
                <a:latin typeface="Century Gothic" panose="020B0502020202020204" pitchFamily="34" charset="0"/>
                <a:ea typeface="Outfit"/>
                <a:cs typeface="Outfit"/>
                <a:sym typeface="Outfit"/>
              </a:rPr>
              <a:t>Ask pupils to add the word “because” to the end of each rule and then explain why they think it is important to keeping safe. </a:t>
            </a:r>
            <a:endParaRPr b="1" dirty="0"/>
          </a:p>
        </p:txBody>
      </p:sp>
      <p:sp>
        <p:nvSpPr>
          <p:cNvPr id="346" name="Google Shape;346;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latin typeface="Century Gothic" panose="020B0502020202020204" pitchFamily="34" charset="0"/>
              </a:rPr>
              <a:t>14</a:t>
            </a:fld>
            <a:endParaRPr dirty="0">
              <a:latin typeface="Century Gothic" panose="020B0502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15:notes"/>
          <p:cNvSpPr>
            <a:spLocks noGrp="1" noRot="1" noChangeAspect="1"/>
          </p:cNvSpPr>
          <p:nvPr>
            <p:ph type="sldImg" idx="2"/>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7" name="Google Shape;357;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1D1C1D"/>
              </a:buClr>
              <a:buSzPts val="1200"/>
              <a:buFont typeface="Lato"/>
              <a:buNone/>
            </a:pPr>
            <a:r>
              <a:rPr lang="en-GB" dirty="0">
                <a:solidFill>
                  <a:srgbClr val="1D1C1D"/>
                </a:solidFill>
                <a:latin typeface="Century Gothic" panose="020B0502020202020204" pitchFamily="34" charset="0"/>
                <a:ea typeface="Lato"/>
                <a:cs typeface="Lato"/>
                <a:sym typeface="Lato"/>
              </a:rPr>
              <a:t>Teacher notes – Safety rules (10 mins, slides 14-16)</a:t>
            </a:r>
            <a:endParaRPr dirty="0"/>
          </a:p>
          <a:p>
            <a:pPr marL="0" lvl="0" indent="0" algn="l" rtl="0">
              <a:spcBef>
                <a:spcPts val="0"/>
              </a:spcBef>
              <a:spcAft>
                <a:spcPts val="0"/>
              </a:spcAft>
              <a:buNone/>
            </a:pPr>
            <a:r>
              <a:rPr lang="en-GB" dirty="0"/>
              <a:t>Answers.</a:t>
            </a:r>
            <a:br>
              <a:rPr lang="en-GB" dirty="0"/>
            </a:br>
            <a:endParaRPr dirty="0"/>
          </a:p>
        </p:txBody>
      </p:sp>
      <p:sp>
        <p:nvSpPr>
          <p:cNvPr id="358" name="Google Shape;358;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latin typeface="Century Gothic" panose="020B0502020202020204" pitchFamily="34" charset="0"/>
              </a:rPr>
              <a:t>15</a:t>
            </a:fld>
            <a:endParaRPr dirty="0">
              <a:latin typeface="Century Gothic" panose="020B0502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p16:notes"/>
          <p:cNvSpPr>
            <a:spLocks noGrp="1" noRot="1" noChangeAspect="1"/>
          </p:cNvSpPr>
          <p:nvPr>
            <p:ph type="sldImg" idx="2"/>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5" name="Google Shape;365;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1D1C1D"/>
              </a:buClr>
              <a:buSzPts val="1200"/>
              <a:buFont typeface="Lato"/>
              <a:buNone/>
            </a:pPr>
            <a:r>
              <a:rPr lang="en-GB" dirty="0">
                <a:solidFill>
                  <a:srgbClr val="1D1C1D"/>
                </a:solidFill>
                <a:latin typeface="Century Gothic" panose="020B0502020202020204" pitchFamily="34" charset="0"/>
                <a:ea typeface="Lato"/>
                <a:cs typeface="Lato"/>
                <a:sym typeface="Lato"/>
              </a:rPr>
              <a:t>Teacher notes – Safety rules (10 mins, slides 14-16)</a:t>
            </a:r>
            <a:endParaRPr dirty="0"/>
          </a:p>
          <a:p>
            <a:pPr marL="0" lvl="0" indent="0" algn="l" rtl="0">
              <a:spcBef>
                <a:spcPts val="0"/>
              </a:spcBef>
              <a:spcAft>
                <a:spcPts val="0"/>
              </a:spcAft>
              <a:buNone/>
            </a:pPr>
            <a:r>
              <a:rPr lang="en-GB" dirty="0"/>
              <a:t>Answers part 2.</a:t>
            </a:r>
            <a:endParaRPr dirty="0"/>
          </a:p>
        </p:txBody>
      </p:sp>
      <p:sp>
        <p:nvSpPr>
          <p:cNvPr id="366" name="Google Shape;366;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latin typeface="Century Gothic" panose="020B0502020202020204" pitchFamily="34" charset="0"/>
              </a:rPr>
              <a:t>16</a:t>
            </a:fld>
            <a:endParaRPr dirty="0">
              <a:latin typeface="Century Gothic" panose="020B0502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p17:notes"/>
          <p:cNvSpPr>
            <a:spLocks noGrp="1" noRot="1" noChangeAspect="1"/>
          </p:cNvSpPr>
          <p:nvPr>
            <p:ph type="sldImg" idx="2"/>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3" name="Google Shape;373;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1D1C1D"/>
              </a:buClr>
              <a:buSzPts val="1200"/>
              <a:buFont typeface="Lato"/>
              <a:buNone/>
            </a:pPr>
            <a:r>
              <a:rPr lang="en-GB" dirty="0">
                <a:solidFill>
                  <a:srgbClr val="1D1C1D"/>
                </a:solidFill>
                <a:latin typeface="Century Gothic" panose="020B0502020202020204" pitchFamily="34" charset="0"/>
                <a:ea typeface="Lato"/>
                <a:cs typeface="Lato"/>
                <a:sym typeface="Lato"/>
              </a:rPr>
              <a:t>Teacher notes – Risks and actions (15 mins)</a:t>
            </a:r>
            <a:endParaRPr dirty="0"/>
          </a:p>
          <a:p>
            <a:pPr marL="0" lvl="0" indent="0" algn="l" rtl="0">
              <a:lnSpc>
                <a:spcPct val="86111"/>
              </a:lnSpc>
              <a:spcBef>
                <a:spcPts val="0"/>
              </a:spcBef>
              <a:spcAft>
                <a:spcPts val="0"/>
              </a:spcAft>
              <a:buNone/>
            </a:pPr>
            <a:r>
              <a:rPr lang="en-GB" sz="1800" dirty="0">
                <a:solidFill>
                  <a:srgbClr val="3B3838"/>
                </a:solidFill>
                <a:latin typeface="Century Gothic" panose="020B0502020202020204" pitchFamily="34" charset="0"/>
                <a:ea typeface="Outfit"/>
                <a:cs typeface="Outfit"/>
                <a:sym typeface="Outfit"/>
              </a:rPr>
              <a:t>In groups, give pupils the sentence cards with pictures in Resource 2: Risk cards. Ask them to discuss what the risk or danger might be in the scenario.  </a:t>
            </a:r>
            <a:endParaRPr dirty="0"/>
          </a:p>
          <a:p>
            <a:pPr marL="342900" lvl="0" indent="-342900" algn="l" rtl="0">
              <a:lnSpc>
                <a:spcPct val="107000"/>
              </a:lnSpc>
              <a:spcBef>
                <a:spcPts val="700"/>
              </a:spcBef>
              <a:spcAft>
                <a:spcPts val="0"/>
              </a:spcAft>
              <a:buClr>
                <a:srgbClr val="3B3838"/>
              </a:buClr>
              <a:buSzPts val="1800"/>
              <a:buFont typeface="Noto Sans Symbols"/>
              <a:buChar char="∙"/>
            </a:pPr>
            <a:r>
              <a:rPr lang="en-GB" sz="1800" dirty="0">
                <a:solidFill>
                  <a:srgbClr val="3B3838"/>
                </a:solidFill>
                <a:latin typeface="Century Gothic" panose="020B0502020202020204" pitchFamily="34" charset="0"/>
                <a:ea typeface="Outfit"/>
                <a:cs typeface="Outfit"/>
                <a:sym typeface="Outfit"/>
              </a:rPr>
              <a:t>Why is it unsafe? </a:t>
            </a:r>
            <a:endParaRPr dirty="0"/>
          </a:p>
          <a:p>
            <a:pPr marL="342900" lvl="0" indent="-342900" algn="l" rtl="0">
              <a:lnSpc>
                <a:spcPct val="107000"/>
              </a:lnSpc>
              <a:spcBef>
                <a:spcPts val="800"/>
              </a:spcBef>
              <a:spcAft>
                <a:spcPts val="0"/>
              </a:spcAft>
              <a:buClr>
                <a:srgbClr val="3B3838"/>
              </a:buClr>
              <a:buSzPts val="1800"/>
              <a:buFont typeface="Noto Sans Symbols"/>
              <a:buChar char="∙"/>
            </a:pPr>
            <a:r>
              <a:rPr lang="en-GB" sz="1800" dirty="0">
                <a:solidFill>
                  <a:srgbClr val="3B3838"/>
                </a:solidFill>
                <a:latin typeface="Century Gothic" panose="020B0502020202020204" pitchFamily="34" charset="0"/>
                <a:ea typeface="Outfit"/>
                <a:cs typeface="Outfit"/>
                <a:sym typeface="Outfit"/>
              </a:rPr>
              <a:t>What could the character(s) do to help prevent something unsafe or dangerous happening?  </a:t>
            </a:r>
            <a:br>
              <a:rPr lang="en-GB" sz="1800" dirty="0">
                <a:solidFill>
                  <a:srgbClr val="3B3838"/>
                </a:solidFill>
                <a:latin typeface="Century Gothic" panose="020B0502020202020204" pitchFamily="34" charset="0"/>
                <a:ea typeface="Outfit"/>
                <a:cs typeface="Outfit"/>
                <a:sym typeface="Outfit"/>
              </a:rPr>
            </a:br>
            <a:endParaRPr sz="1800" dirty="0">
              <a:solidFill>
                <a:srgbClr val="3B3838"/>
              </a:solidFill>
              <a:latin typeface="Century Gothic" panose="020B0502020202020204" pitchFamily="34" charset="0"/>
              <a:ea typeface="Outfit"/>
              <a:cs typeface="Outfit"/>
              <a:sym typeface="Outfit"/>
            </a:endParaRPr>
          </a:p>
          <a:p>
            <a:pPr marL="0" lvl="0" indent="0" algn="l" rtl="0">
              <a:lnSpc>
                <a:spcPct val="86111"/>
              </a:lnSpc>
              <a:spcBef>
                <a:spcPts val="800"/>
              </a:spcBef>
              <a:spcAft>
                <a:spcPts val="0"/>
              </a:spcAft>
              <a:buNone/>
            </a:pPr>
            <a:r>
              <a:rPr lang="en-GB" dirty="0">
                <a:solidFill>
                  <a:srgbClr val="1D1C1D"/>
                </a:solidFill>
                <a:latin typeface="Century Gothic" panose="020B0502020202020204" pitchFamily="34" charset="0"/>
                <a:ea typeface="Lato"/>
                <a:cs typeface="Lato"/>
                <a:sym typeface="Lato"/>
              </a:rPr>
              <a:t>Support: </a:t>
            </a:r>
            <a:r>
              <a:rPr lang="en-GB" sz="1800" dirty="0">
                <a:solidFill>
                  <a:srgbClr val="3B3838"/>
                </a:solidFill>
                <a:latin typeface="Century Gothic" panose="020B0502020202020204" pitchFamily="34" charset="0"/>
                <a:ea typeface="Outfit"/>
                <a:cs typeface="Outfit"/>
                <a:sym typeface="Outfit"/>
              </a:rPr>
              <a:t>Give pupils a scenario from Resource 2: Risk cards and Resource 2a: Action cards.  They look at the action cards and organise them into things the character should do and things the character should not do in the situation. </a:t>
            </a:r>
            <a:br>
              <a:rPr lang="en-GB" dirty="0">
                <a:solidFill>
                  <a:srgbClr val="1D1C1D"/>
                </a:solidFill>
                <a:latin typeface="Century Gothic" panose="020B0502020202020204" pitchFamily="34" charset="0"/>
                <a:ea typeface="Lato"/>
                <a:cs typeface="Lato"/>
                <a:sym typeface="Lato"/>
              </a:rPr>
            </a:br>
            <a:r>
              <a:rPr lang="en-GB" dirty="0">
                <a:solidFill>
                  <a:srgbClr val="1D1C1D"/>
                </a:solidFill>
                <a:latin typeface="Century Gothic" panose="020B0502020202020204" pitchFamily="34" charset="0"/>
                <a:ea typeface="Lato"/>
                <a:cs typeface="Lato"/>
                <a:sym typeface="Lato"/>
              </a:rPr>
              <a:t>Challenge: </a:t>
            </a:r>
            <a:r>
              <a:rPr lang="en-GB" sz="1800" dirty="0">
                <a:solidFill>
                  <a:srgbClr val="3B3838"/>
                </a:solidFill>
                <a:latin typeface="Century Gothic" panose="020B0502020202020204" pitchFamily="34" charset="0"/>
                <a:ea typeface="Outfit"/>
                <a:cs typeface="Outfit"/>
                <a:sym typeface="Outfit"/>
              </a:rPr>
              <a:t>Ask pupils to complete the activity and then write a safety rule to match each scenario. The following sentence starters could support pupils: </a:t>
            </a:r>
            <a:endParaRPr sz="1800" dirty="0">
              <a:solidFill>
                <a:srgbClr val="3B3838"/>
              </a:solidFill>
              <a:latin typeface="Century Gothic" panose="020B0502020202020204" pitchFamily="34" charset="0"/>
              <a:ea typeface="Outfit"/>
              <a:cs typeface="Outfit"/>
              <a:sym typeface="Outfit"/>
            </a:endParaRPr>
          </a:p>
          <a:p>
            <a:pPr marL="342900" lvl="0" indent="-342900" algn="l" rtl="0">
              <a:lnSpc>
                <a:spcPct val="107000"/>
              </a:lnSpc>
              <a:spcBef>
                <a:spcPts val="700"/>
              </a:spcBef>
              <a:spcAft>
                <a:spcPts val="0"/>
              </a:spcAft>
              <a:buClr>
                <a:srgbClr val="3B3838"/>
              </a:buClr>
              <a:buSzPts val="1800"/>
              <a:buFont typeface="Noto Sans Symbols"/>
              <a:buChar char="∙"/>
            </a:pPr>
            <a:r>
              <a:rPr lang="en-GB" sz="1800" dirty="0">
                <a:solidFill>
                  <a:srgbClr val="3B3838"/>
                </a:solidFill>
                <a:latin typeface="Century Gothic" panose="020B0502020202020204" pitchFamily="34" charset="0"/>
                <a:ea typeface="Outfit"/>
                <a:cs typeface="Outfit"/>
                <a:sym typeface="Outfit"/>
              </a:rPr>
              <a:t>Always...</a:t>
            </a:r>
            <a:endParaRPr sz="1800" dirty="0">
              <a:solidFill>
                <a:srgbClr val="3B3838"/>
              </a:solidFill>
              <a:latin typeface="Century Gothic" panose="020B0502020202020204" pitchFamily="34" charset="0"/>
              <a:ea typeface="Outfit"/>
              <a:cs typeface="Outfit"/>
              <a:sym typeface="Outfit"/>
            </a:endParaRPr>
          </a:p>
          <a:p>
            <a:pPr marL="342900" lvl="0" indent="-342900" algn="l" rtl="0">
              <a:lnSpc>
                <a:spcPct val="107000"/>
              </a:lnSpc>
              <a:spcBef>
                <a:spcPts val="800"/>
              </a:spcBef>
              <a:spcAft>
                <a:spcPts val="0"/>
              </a:spcAft>
              <a:buClr>
                <a:srgbClr val="3B3838"/>
              </a:buClr>
              <a:buSzPts val="1800"/>
              <a:buFont typeface="Noto Sans Symbols"/>
              <a:buChar char="∙"/>
            </a:pPr>
            <a:r>
              <a:rPr lang="en-GB" sz="1800" dirty="0">
                <a:solidFill>
                  <a:srgbClr val="3B3838"/>
                </a:solidFill>
                <a:latin typeface="Century Gothic" panose="020B0502020202020204" pitchFamily="34" charset="0"/>
                <a:ea typeface="Outfit"/>
                <a:cs typeface="Outfit"/>
                <a:sym typeface="Outfit"/>
              </a:rPr>
              <a:t>You should never…</a:t>
            </a:r>
            <a:endParaRPr sz="1800" dirty="0">
              <a:solidFill>
                <a:srgbClr val="3B3838"/>
              </a:solidFill>
              <a:latin typeface="Century Gothic" panose="020B0502020202020204" pitchFamily="34" charset="0"/>
              <a:ea typeface="Outfit"/>
              <a:cs typeface="Outfit"/>
              <a:sym typeface="Outfit"/>
            </a:endParaRPr>
          </a:p>
          <a:p>
            <a:pPr marL="342900" lvl="0" indent="-342900" algn="l" rtl="0">
              <a:lnSpc>
                <a:spcPct val="107000"/>
              </a:lnSpc>
              <a:spcBef>
                <a:spcPts val="800"/>
              </a:spcBef>
              <a:spcAft>
                <a:spcPts val="0"/>
              </a:spcAft>
              <a:buClr>
                <a:srgbClr val="3B3838"/>
              </a:buClr>
              <a:buSzPts val="1800"/>
              <a:buFont typeface="Noto Sans Symbols"/>
              <a:buChar char="∙"/>
            </a:pPr>
            <a:r>
              <a:rPr lang="en-GB" sz="1800" dirty="0">
                <a:solidFill>
                  <a:srgbClr val="3B3838"/>
                </a:solidFill>
                <a:latin typeface="Century Gothic" panose="020B0502020202020204" pitchFamily="34" charset="0"/>
                <a:ea typeface="Outfit"/>
                <a:cs typeface="Outfit"/>
                <a:sym typeface="Outfit"/>
              </a:rPr>
              <a:t>It is important to…</a:t>
            </a:r>
            <a:endParaRPr sz="1800" dirty="0">
              <a:solidFill>
                <a:srgbClr val="3B3838"/>
              </a:solidFill>
              <a:latin typeface="Century Gothic" panose="020B0502020202020204" pitchFamily="34" charset="0"/>
              <a:ea typeface="Outfit"/>
              <a:cs typeface="Outfit"/>
              <a:sym typeface="Outfit"/>
            </a:endParaRPr>
          </a:p>
          <a:p>
            <a:pPr marL="342900" lvl="0" indent="-342900" algn="l" rtl="0">
              <a:lnSpc>
                <a:spcPct val="107000"/>
              </a:lnSpc>
              <a:spcBef>
                <a:spcPts val="800"/>
              </a:spcBef>
              <a:spcAft>
                <a:spcPts val="0"/>
              </a:spcAft>
              <a:buClr>
                <a:srgbClr val="3B3838"/>
              </a:buClr>
              <a:buSzPts val="1800"/>
              <a:buFont typeface="Noto Sans Symbols"/>
              <a:buChar char="∙"/>
            </a:pPr>
            <a:r>
              <a:rPr lang="en-GB" sz="1800" dirty="0">
                <a:solidFill>
                  <a:srgbClr val="3B3838"/>
                </a:solidFill>
                <a:latin typeface="Century Gothic" panose="020B0502020202020204" pitchFamily="34" charset="0"/>
                <a:ea typeface="Outfit"/>
                <a:cs typeface="Outfit"/>
                <a:sym typeface="Outfit"/>
              </a:rPr>
              <a:t>Remember to…</a:t>
            </a:r>
            <a:endParaRPr sz="1800" dirty="0">
              <a:solidFill>
                <a:srgbClr val="3B3838"/>
              </a:solidFill>
              <a:latin typeface="Century Gothic" panose="020B0502020202020204" pitchFamily="34" charset="0"/>
              <a:ea typeface="Outfit"/>
              <a:cs typeface="Outfit"/>
              <a:sym typeface="Outfit"/>
            </a:endParaRPr>
          </a:p>
          <a:p>
            <a:pPr marL="0" lvl="0" indent="0" algn="just" rtl="0">
              <a:lnSpc>
                <a:spcPct val="86111"/>
              </a:lnSpc>
              <a:spcBef>
                <a:spcPts val="800"/>
              </a:spcBef>
              <a:spcAft>
                <a:spcPts val="0"/>
              </a:spcAft>
              <a:buNone/>
            </a:pPr>
            <a:r>
              <a:rPr lang="en-GB" sz="1800" dirty="0">
                <a:solidFill>
                  <a:srgbClr val="3B3838"/>
                </a:solidFill>
                <a:latin typeface="Century Gothic" panose="020B0502020202020204" pitchFamily="34" charset="0"/>
                <a:ea typeface="Outfit"/>
                <a:cs typeface="Outfit"/>
                <a:sym typeface="Outfit"/>
              </a:rPr>
              <a:t>Pupils might suggest: Labels and hazard symbols printed on boxes and bottles; where the product should be kept and how it should be used to keep people safe; a parent/carer says they are not allowed to touch it; can make someone ill if they have too much (e.g. sweets).</a:t>
            </a:r>
            <a:endParaRPr sz="1800" dirty="0">
              <a:solidFill>
                <a:srgbClr val="3B3838"/>
              </a:solidFill>
              <a:latin typeface="Century Gothic" panose="020B0502020202020204" pitchFamily="34" charset="0"/>
              <a:ea typeface="Outfit"/>
              <a:cs typeface="Outfit"/>
              <a:sym typeface="Outfit"/>
            </a:endParaRPr>
          </a:p>
          <a:p>
            <a:pPr marL="0" marR="0" lvl="0" indent="0" algn="l" rtl="0">
              <a:lnSpc>
                <a:spcPct val="100000"/>
              </a:lnSpc>
              <a:spcBef>
                <a:spcPts val="700"/>
              </a:spcBef>
              <a:spcAft>
                <a:spcPts val="0"/>
              </a:spcAft>
              <a:buClr>
                <a:schemeClr val="dk1"/>
              </a:buClr>
              <a:buSzPts val="1200"/>
              <a:buFont typeface="Calibri"/>
              <a:buNone/>
            </a:pPr>
            <a:endParaRPr dirty="0">
              <a:solidFill>
                <a:srgbClr val="1D1C1D"/>
              </a:solidFill>
              <a:latin typeface="Century Gothic" panose="020B0502020202020204" pitchFamily="34" charset="0"/>
              <a:ea typeface="Lato"/>
              <a:cs typeface="Lato"/>
              <a:sym typeface="Lato"/>
            </a:endParaRPr>
          </a:p>
        </p:txBody>
      </p:sp>
      <p:sp>
        <p:nvSpPr>
          <p:cNvPr id="374" name="Google Shape;374;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latin typeface="Century Gothic" panose="020B0502020202020204" pitchFamily="34" charset="0"/>
              </a:rPr>
              <a:t>17</a:t>
            </a:fld>
            <a:endParaRPr dirty="0">
              <a:latin typeface="Century Gothic" panose="020B0502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p18:notes"/>
          <p:cNvSpPr>
            <a:spLocks noGrp="1" noRot="1" noChangeAspect="1"/>
          </p:cNvSpPr>
          <p:nvPr>
            <p:ph type="sldImg" idx="2"/>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4" name="Google Shape;384;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1D1C1D"/>
              </a:buClr>
              <a:buSzPts val="1200"/>
              <a:buFont typeface="Lato"/>
              <a:buNone/>
            </a:pPr>
            <a:r>
              <a:rPr lang="en-GB" dirty="0">
                <a:solidFill>
                  <a:srgbClr val="1D1C1D"/>
                </a:solidFill>
                <a:latin typeface="Century Gothic" panose="020B0502020202020204" pitchFamily="34" charset="0"/>
                <a:ea typeface="Lato"/>
                <a:cs typeface="Lato"/>
                <a:sym typeface="Lato"/>
              </a:rPr>
              <a:t>Teacher notes – What if…? (15 mins)</a:t>
            </a:r>
            <a:endParaRPr dirty="0"/>
          </a:p>
          <a:p>
            <a:pPr marL="0" lvl="0" indent="0" algn="l" rtl="0">
              <a:lnSpc>
                <a:spcPct val="86111"/>
              </a:lnSpc>
              <a:spcBef>
                <a:spcPts val="0"/>
              </a:spcBef>
              <a:spcAft>
                <a:spcPts val="0"/>
              </a:spcAft>
              <a:buNone/>
            </a:pPr>
            <a:r>
              <a:rPr lang="en-GB" sz="1800" dirty="0">
                <a:solidFill>
                  <a:srgbClr val="3B3838"/>
                </a:solidFill>
                <a:latin typeface="Century Gothic" panose="020B0502020202020204" pitchFamily="34" charset="0"/>
                <a:ea typeface="Outfit"/>
                <a:cs typeface="Outfit"/>
                <a:sym typeface="Outfit"/>
              </a:rPr>
              <a:t>Choose some of the scenarios from activity 2 (Resource 2: Risk cards).  Find the matching ‘What if…?’ statement on Resource 3: Pressure cards. </a:t>
            </a:r>
            <a:endParaRPr dirty="0"/>
          </a:p>
          <a:p>
            <a:pPr marL="0" lvl="0" indent="0" algn="l" rtl="0">
              <a:lnSpc>
                <a:spcPct val="86111"/>
              </a:lnSpc>
              <a:spcBef>
                <a:spcPts val="700"/>
              </a:spcBef>
              <a:spcAft>
                <a:spcPts val="0"/>
              </a:spcAft>
              <a:buNone/>
            </a:pPr>
            <a:r>
              <a:rPr lang="en-GB" sz="1800" dirty="0">
                <a:solidFill>
                  <a:srgbClr val="3B3838"/>
                </a:solidFill>
                <a:latin typeface="Century Gothic" panose="020B0502020202020204" pitchFamily="34" charset="0"/>
                <a:ea typeface="Outfit"/>
                <a:cs typeface="Outfit"/>
                <a:sym typeface="Outfit"/>
              </a:rPr>
              <a:t>Read aloud the scenario on the risk card and then the corresponding pressure statement.  Invite pupils to role play the character managing the situation positively.</a:t>
            </a:r>
            <a:endParaRPr dirty="0"/>
          </a:p>
          <a:p>
            <a:pPr marL="0" lvl="0" indent="0" algn="l" rtl="0">
              <a:lnSpc>
                <a:spcPct val="86111"/>
              </a:lnSpc>
              <a:spcBef>
                <a:spcPts val="700"/>
              </a:spcBef>
              <a:spcAft>
                <a:spcPts val="0"/>
              </a:spcAft>
              <a:buNone/>
            </a:pPr>
            <a:r>
              <a:rPr lang="en-GB" sz="1800" dirty="0">
                <a:solidFill>
                  <a:srgbClr val="3B3838"/>
                </a:solidFill>
                <a:latin typeface="Century Gothic" panose="020B0502020202020204" pitchFamily="34" charset="0"/>
                <a:ea typeface="Outfit"/>
                <a:cs typeface="Outfit"/>
                <a:sym typeface="Outfit"/>
              </a:rPr>
              <a:t>With the class discuss:</a:t>
            </a:r>
            <a:endParaRPr dirty="0"/>
          </a:p>
          <a:p>
            <a:pPr marL="342900" lvl="0" indent="-342900" algn="l" rtl="0">
              <a:lnSpc>
                <a:spcPct val="107000"/>
              </a:lnSpc>
              <a:spcBef>
                <a:spcPts val="700"/>
              </a:spcBef>
              <a:spcAft>
                <a:spcPts val="0"/>
              </a:spcAft>
              <a:buClr>
                <a:srgbClr val="3B3838"/>
              </a:buClr>
              <a:buSzPts val="1800"/>
              <a:buFont typeface="Noto Sans Symbols"/>
              <a:buChar char="∙"/>
            </a:pPr>
            <a:r>
              <a:rPr lang="en-GB" sz="1800" dirty="0">
                <a:solidFill>
                  <a:srgbClr val="3B3838"/>
                </a:solidFill>
                <a:latin typeface="Century Gothic" panose="020B0502020202020204" pitchFamily="34" charset="0"/>
                <a:ea typeface="Outfit"/>
                <a:cs typeface="Outfit"/>
                <a:sym typeface="Outfit"/>
              </a:rPr>
              <a:t>how might the character feel with the added pressure?</a:t>
            </a:r>
            <a:endParaRPr dirty="0"/>
          </a:p>
          <a:p>
            <a:pPr marL="342900" lvl="0" indent="-342900" algn="l" rtl="0">
              <a:lnSpc>
                <a:spcPct val="107000"/>
              </a:lnSpc>
              <a:spcBef>
                <a:spcPts val="800"/>
              </a:spcBef>
              <a:spcAft>
                <a:spcPts val="0"/>
              </a:spcAft>
              <a:buClr>
                <a:srgbClr val="3B3838"/>
              </a:buClr>
              <a:buSzPts val="1800"/>
              <a:buFont typeface="Noto Sans Symbols"/>
              <a:buChar char="∙"/>
            </a:pPr>
            <a:r>
              <a:rPr lang="en-GB" sz="1800" dirty="0">
                <a:solidFill>
                  <a:srgbClr val="3B3838"/>
                </a:solidFill>
                <a:latin typeface="Century Gothic" panose="020B0502020202020204" pitchFamily="34" charset="0"/>
                <a:ea typeface="Outfit"/>
                <a:cs typeface="Outfit"/>
                <a:sym typeface="Outfit"/>
              </a:rPr>
              <a:t>would it make it easier or harder to keep safe?</a:t>
            </a:r>
            <a:endParaRPr dirty="0"/>
          </a:p>
          <a:p>
            <a:pPr marL="342900" lvl="0" indent="-342900" algn="l" rtl="0">
              <a:lnSpc>
                <a:spcPct val="107000"/>
              </a:lnSpc>
              <a:spcBef>
                <a:spcPts val="800"/>
              </a:spcBef>
              <a:spcAft>
                <a:spcPts val="0"/>
              </a:spcAft>
              <a:buClr>
                <a:srgbClr val="3B3838"/>
              </a:buClr>
              <a:buSzPts val="1800"/>
              <a:buFont typeface="Noto Sans Symbols"/>
              <a:buChar char="∙"/>
            </a:pPr>
            <a:r>
              <a:rPr lang="en-GB" sz="1800" dirty="0">
                <a:solidFill>
                  <a:srgbClr val="3B3838"/>
                </a:solidFill>
                <a:latin typeface="Century Gothic" panose="020B0502020202020204" pitchFamily="34" charset="0"/>
                <a:ea typeface="Outfit"/>
                <a:cs typeface="Outfit"/>
                <a:sym typeface="Outfit"/>
              </a:rPr>
              <a:t>how should they handle the situation to help prevent (or stop) an accident or something unsafe from occurring?</a:t>
            </a:r>
            <a:br>
              <a:rPr lang="en-GB" sz="1800" dirty="0">
                <a:solidFill>
                  <a:srgbClr val="3B3838"/>
                </a:solidFill>
                <a:latin typeface="Century Gothic" panose="020B0502020202020204" pitchFamily="34" charset="0"/>
                <a:ea typeface="Outfit"/>
                <a:cs typeface="Outfit"/>
                <a:sym typeface="Outfit"/>
              </a:rPr>
            </a:br>
            <a:endParaRPr sz="1800" dirty="0">
              <a:solidFill>
                <a:srgbClr val="3B3838"/>
              </a:solidFill>
              <a:latin typeface="Century Gothic" panose="020B0502020202020204" pitchFamily="34" charset="0"/>
              <a:ea typeface="Outfit"/>
              <a:cs typeface="Outfit"/>
              <a:sym typeface="Outfit"/>
            </a:endParaRPr>
          </a:p>
          <a:p>
            <a:pPr marL="0" lvl="0" indent="0" algn="just" rtl="0">
              <a:lnSpc>
                <a:spcPct val="86111"/>
              </a:lnSpc>
              <a:spcBef>
                <a:spcPts val="800"/>
              </a:spcBef>
              <a:spcAft>
                <a:spcPts val="0"/>
              </a:spcAft>
              <a:buNone/>
            </a:pPr>
            <a:r>
              <a:rPr lang="en-GB" sz="1800" dirty="0">
                <a:solidFill>
                  <a:srgbClr val="3B3838"/>
                </a:solidFill>
                <a:latin typeface="Century Gothic" panose="020B0502020202020204" pitchFamily="34" charset="0"/>
                <a:ea typeface="Outfit"/>
                <a:cs typeface="Outfit"/>
                <a:sym typeface="Outfit"/>
              </a:rPr>
              <a:t>To ensure role play is managed sensitively, choose pupils who feel confident to role play and be sure to provide a signal or countdown for pupils stepping ‘into role’ and another for coming ‘out of role’.</a:t>
            </a:r>
            <a:endParaRPr dirty="0"/>
          </a:p>
          <a:p>
            <a:pPr marL="0" marR="0" lvl="0" indent="0" algn="l" rtl="0">
              <a:lnSpc>
                <a:spcPct val="100000"/>
              </a:lnSpc>
              <a:spcBef>
                <a:spcPts val="700"/>
              </a:spcBef>
              <a:spcAft>
                <a:spcPts val="0"/>
              </a:spcAft>
              <a:buClr>
                <a:schemeClr val="dk1"/>
              </a:buClr>
              <a:buSzPts val="1200"/>
              <a:buFont typeface="Calibri"/>
              <a:buNone/>
            </a:pPr>
            <a:endParaRPr dirty="0">
              <a:solidFill>
                <a:srgbClr val="1D1C1D"/>
              </a:solidFill>
              <a:latin typeface="Century Gothic" panose="020B0502020202020204" pitchFamily="34" charset="0"/>
              <a:ea typeface="Lato"/>
              <a:cs typeface="Lato"/>
              <a:sym typeface="Lato"/>
            </a:endParaRPr>
          </a:p>
        </p:txBody>
      </p:sp>
      <p:sp>
        <p:nvSpPr>
          <p:cNvPr id="385" name="Google Shape;385;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latin typeface="Century Gothic" panose="020B0502020202020204" pitchFamily="34" charset="0"/>
              </a:rPr>
              <a:t>18</a:t>
            </a:fld>
            <a:endParaRPr dirty="0">
              <a:latin typeface="Century Gothic" panose="020B0502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p19:notes"/>
          <p:cNvSpPr>
            <a:spLocks noGrp="1" noRot="1" noChangeAspect="1"/>
          </p:cNvSpPr>
          <p:nvPr>
            <p:ph type="sldImg" idx="2"/>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5" name="Google Shape;395;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1D1C1D"/>
              </a:buClr>
              <a:buSzPts val="1200"/>
              <a:buFont typeface="Lato"/>
              <a:buNone/>
            </a:pPr>
            <a:r>
              <a:rPr lang="en-GB" dirty="0">
                <a:solidFill>
                  <a:srgbClr val="1D1C1D"/>
                </a:solidFill>
                <a:latin typeface="Century Gothic" panose="020B0502020202020204" pitchFamily="34" charset="0"/>
                <a:ea typeface="Lato"/>
                <a:cs typeface="Lato"/>
                <a:sym typeface="Lato"/>
              </a:rPr>
              <a:t>Teacher notes – Signposting support (5 mins) </a:t>
            </a:r>
            <a:endParaRPr dirty="0"/>
          </a:p>
          <a:p>
            <a:pPr marL="0" marR="0" lvl="0" indent="0" algn="l" rtl="0">
              <a:lnSpc>
                <a:spcPct val="100000"/>
              </a:lnSpc>
              <a:spcBef>
                <a:spcPts val="0"/>
              </a:spcBef>
              <a:spcAft>
                <a:spcPts val="0"/>
              </a:spcAft>
              <a:buClr>
                <a:srgbClr val="3B3838"/>
              </a:buClr>
              <a:buSzPts val="1800"/>
              <a:buFont typeface="Outfit"/>
              <a:buNone/>
            </a:pPr>
            <a:r>
              <a:rPr lang="en-GB" sz="1800" dirty="0">
                <a:solidFill>
                  <a:srgbClr val="3B3838"/>
                </a:solidFill>
                <a:latin typeface="Century Gothic" panose="020B0502020202020204" pitchFamily="34" charset="0"/>
                <a:ea typeface="Outfit"/>
                <a:cs typeface="Outfit"/>
                <a:sym typeface="Outfit"/>
              </a:rPr>
              <a:t>Discuss the importance of telling an adult if there is a likelihood of an accident and that if an accident has happened, the importance of getting help quickly. If there is an emergency and no adults are available, they should phone 999. If there is something they are not sure about, such as whether to touch a household product or medicine, they should not be persuaded to do it, but should always seek help from a trusted adult at home or school first. </a:t>
            </a:r>
            <a:endParaRPr dirty="0"/>
          </a:p>
          <a:p>
            <a:pPr marL="0" lvl="0" indent="0" algn="l" rtl="0">
              <a:spcBef>
                <a:spcPts val="0"/>
              </a:spcBef>
              <a:spcAft>
                <a:spcPts val="0"/>
              </a:spcAft>
              <a:buNone/>
            </a:pPr>
            <a:endParaRPr dirty="0">
              <a:solidFill>
                <a:srgbClr val="1D1C1D"/>
              </a:solidFill>
              <a:latin typeface="Century Gothic" panose="020B0502020202020204" pitchFamily="34" charset="0"/>
              <a:ea typeface="Lato"/>
              <a:cs typeface="Lato"/>
              <a:sym typeface="Lato"/>
            </a:endParaRPr>
          </a:p>
          <a:p>
            <a:pPr marL="0" lvl="0" indent="0" algn="l" rtl="0">
              <a:spcBef>
                <a:spcPts val="0"/>
              </a:spcBef>
              <a:spcAft>
                <a:spcPts val="0"/>
              </a:spcAft>
              <a:buNone/>
            </a:pPr>
            <a:endParaRPr dirty="0"/>
          </a:p>
        </p:txBody>
      </p:sp>
      <p:sp>
        <p:nvSpPr>
          <p:cNvPr id="396" name="Google Shape;396;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latin typeface="Century Gothic" panose="020B0502020202020204" pitchFamily="34" charset="0"/>
              </a:rPr>
              <a:t>19</a:t>
            </a:fld>
            <a:endParaRPr dirty="0">
              <a:latin typeface="Century Gothic" panose="020B0502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7" name="Google Shape;247;p2:notes"/>
          <p:cNvSpPr>
            <a:spLocks noGrp="1" noRot="1" noChangeAspect="1"/>
          </p:cNvSpPr>
          <p:nvPr>
            <p:ph type="sldImg" idx="2"/>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p20:notes"/>
          <p:cNvSpPr>
            <a:spLocks noGrp="1" noRot="1" noChangeAspect="1"/>
          </p:cNvSpPr>
          <p:nvPr>
            <p:ph type="sldImg" idx="2"/>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9" name="Google Shape;409;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1D1C1D"/>
              </a:buClr>
              <a:buSzPts val="1200"/>
              <a:buFont typeface="Lato"/>
              <a:buNone/>
            </a:pPr>
            <a:r>
              <a:rPr lang="en-GB" dirty="0">
                <a:solidFill>
                  <a:srgbClr val="1D1C1D"/>
                </a:solidFill>
                <a:latin typeface="Century Gothic" panose="020B0502020202020204" pitchFamily="34" charset="0"/>
                <a:ea typeface="Lato"/>
                <a:cs typeface="Lato"/>
                <a:sym typeface="Lato"/>
              </a:rPr>
              <a:t>Teacher notes - Reflection and endpoint assessment (5 mins)</a:t>
            </a:r>
            <a:endParaRPr dirty="0"/>
          </a:p>
          <a:p>
            <a:pPr marL="0" lvl="0" indent="0" algn="just" rtl="0">
              <a:lnSpc>
                <a:spcPct val="86111"/>
              </a:lnSpc>
              <a:spcBef>
                <a:spcPts val="0"/>
              </a:spcBef>
              <a:spcAft>
                <a:spcPts val="0"/>
              </a:spcAft>
              <a:buNone/>
            </a:pPr>
            <a:r>
              <a:rPr lang="en-GB" sz="1800" dirty="0">
                <a:solidFill>
                  <a:srgbClr val="3B3838"/>
                </a:solidFill>
                <a:latin typeface="Century Gothic" panose="020B0502020202020204" pitchFamily="34" charset="0"/>
                <a:ea typeface="Outfit"/>
                <a:cs typeface="Outfit"/>
                <a:sym typeface="Outfit"/>
              </a:rPr>
              <a:t>In pairs, ask pupils to discuss what they can remember about the safety rules they have learned during the lesson, then meet with another pair, share and compare ideas. </a:t>
            </a:r>
            <a:endParaRPr dirty="0"/>
          </a:p>
          <a:p>
            <a:pPr marL="0" lvl="0" indent="0" algn="just" rtl="0">
              <a:lnSpc>
                <a:spcPct val="86111"/>
              </a:lnSpc>
              <a:spcBef>
                <a:spcPts val="700"/>
              </a:spcBef>
              <a:spcAft>
                <a:spcPts val="0"/>
              </a:spcAft>
              <a:buNone/>
            </a:pPr>
            <a:r>
              <a:rPr lang="en-GB" sz="1800" dirty="0">
                <a:solidFill>
                  <a:srgbClr val="3B3838"/>
                </a:solidFill>
                <a:latin typeface="Century Gothic" panose="020B0502020202020204" pitchFamily="34" charset="0"/>
                <a:ea typeface="Outfit"/>
                <a:cs typeface="Outfit"/>
                <a:sym typeface="Outfit"/>
              </a:rPr>
              <a:t>Ask pupils, are there any they have learnt that they did not know before?</a:t>
            </a:r>
            <a:endParaRPr dirty="0"/>
          </a:p>
          <a:p>
            <a:pPr marL="0" lvl="0" indent="0" algn="just" rtl="0">
              <a:lnSpc>
                <a:spcPct val="86111"/>
              </a:lnSpc>
              <a:spcBef>
                <a:spcPts val="700"/>
              </a:spcBef>
              <a:spcAft>
                <a:spcPts val="0"/>
              </a:spcAft>
              <a:buNone/>
            </a:pPr>
            <a:r>
              <a:rPr lang="en-GB" sz="1800" dirty="0">
                <a:solidFill>
                  <a:srgbClr val="3B3838"/>
                </a:solidFill>
                <a:latin typeface="Century Gothic" panose="020B0502020202020204" pitchFamily="34" charset="0"/>
                <a:ea typeface="Outfit"/>
                <a:cs typeface="Outfit"/>
                <a:sym typeface="Outfit"/>
              </a:rPr>
              <a:t>Use this to gauge the class’s learning and to inform future teaching.</a:t>
            </a:r>
            <a:endParaRPr dirty="0"/>
          </a:p>
          <a:p>
            <a:pPr marL="0" lvl="0" indent="0" algn="l" rtl="0">
              <a:spcBef>
                <a:spcPts val="700"/>
              </a:spcBef>
              <a:spcAft>
                <a:spcPts val="0"/>
              </a:spcAft>
              <a:buNone/>
            </a:pPr>
            <a:endParaRPr dirty="0"/>
          </a:p>
        </p:txBody>
      </p:sp>
      <p:sp>
        <p:nvSpPr>
          <p:cNvPr id="410" name="Google Shape;410;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latin typeface="Century Gothic" panose="020B0502020202020204" pitchFamily="34" charset="0"/>
              </a:rPr>
              <a:t>20</a:t>
            </a:fld>
            <a:endParaRPr dirty="0">
              <a:latin typeface="Century Gothic" panose="020B0502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p21:notes"/>
          <p:cNvSpPr>
            <a:spLocks noGrp="1" noRot="1" noChangeAspect="1"/>
          </p:cNvSpPr>
          <p:nvPr>
            <p:ph type="sldImg" idx="2"/>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0" name="Google Shape;420;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b="1" dirty="0"/>
              <a:t>Teacher notes – Extension activity</a:t>
            </a:r>
            <a:endParaRPr dirty="0"/>
          </a:p>
          <a:p>
            <a:pPr marL="0" marR="0" lvl="0" indent="0" algn="l" rtl="0">
              <a:lnSpc>
                <a:spcPct val="86111"/>
              </a:lnSpc>
              <a:spcBef>
                <a:spcPts val="0"/>
              </a:spcBef>
              <a:spcAft>
                <a:spcPts val="0"/>
              </a:spcAft>
              <a:buClr>
                <a:srgbClr val="3B3838"/>
              </a:buClr>
              <a:buSzPts val="1800"/>
              <a:buFont typeface="Outfit"/>
              <a:buNone/>
            </a:pPr>
            <a:r>
              <a:rPr lang="en-GB" sz="1800" dirty="0">
                <a:solidFill>
                  <a:srgbClr val="3B3838"/>
                </a:solidFill>
                <a:latin typeface="Century Gothic" panose="020B0502020202020204" pitchFamily="34" charset="0"/>
                <a:ea typeface="Outfit"/>
                <a:cs typeface="Outfit"/>
                <a:sym typeface="Outfit"/>
              </a:rPr>
              <a:t>Make a class list of safety rules about household products and medicines for display.</a:t>
            </a:r>
            <a:endParaRPr dirty="0"/>
          </a:p>
          <a:p>
            <a:pPr marL="0" lvl="0" indent="0" algn="l" rtl="0">
              <a:lnSpc>
                <a:spcPct val="86111"/>
              </a:lnSpc>
              <a:spcBef>
                <a:spcPts val="700"/>
              </a:spcBef>
              <a:spcAft>
                <a:spcPts val="0"/>
              </a:spcAft>
              <a:buNone/>
            </a:pPr>
            <a:r>
              <a:rPr lang="en-GB" sz="1800" dirty="0">
                <a:solidFill>
                  <a:srgbClr val="3B3838"/>
                </a:solidFill>
                <a:latin typeface="Century Gothic" panose="020B0502020202020204" pitchFamily="34" charset="0"/>
                <a:ea typeface="Outfit"/>
                <a:cs typeface="Outfit"/>
                <a:sym typeface="Outfit"/>
              </a:rPr>
              <a:t> </a:t>
            </a:r>
            <a:endParaRPr dirty="0"/>
          </a:p>
          <a:p>
            <a:pPr marL="0" lvl="0" indent="0" algn="l" rtl="0">
              <a:spcBef>
                <a:spcPts val="700"/>
              </a:spcBef>
              <a:spcAft>
                <a:spcPts val="0"/>
              </a:spcAft>
              <a:buNone/>
            </a:pPr>
            <a:endParaRPr dirty="0"/>
          </a:p>
        </p:txBody>
      </p:sp>
      <p:sp>
        <p:nvSpPr>
          <p:cNvPr id="421" name="Google Shape;421;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latin typeface="Century Gothic" panose="020B0502020202020204" pitchFamily="34" charset="0"/>
              </a:rPr>
              <a:t>21</a:t>
            </a:fld>
            <a:endParaRPr dirty="0">
              <a:latin typeface="Century Gothic" panose="020B0502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3:notes"/>
          <p:cNvSpPr>
            <a:spLocks noGrp="1" noRot="1" noChangeAspect="1"/>
          </p:cNvSpPr>
          <p:nvPr>
            <p:ph type="sldImg" idx="2"/>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4" name="Google Shape;254;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5" name="Google Shape;255;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latin typeface="Century Gothic" panose="020B0502020202020204" pitchFamily="34" charset="0"/>
              </a:rPr>
              <a:t>3</a:t>
            </a:fld>
            <a:endParaRPr dirty="0">
              <a:latin typeface="Century Gothic" panose="020B0502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4:notes"/>
          <p:cNvSpPr>
            <a:spLocks noGrp="1" noRot="1" noChangeAspect="1"/>
          </p:cNvSpPr>
          <p:nvPr>
            <p:ph type="sldImg" idx="2"/>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7" name="Google Shape;267;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8" name="Google Shape;268;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latin typeface="Century Gothic" panose="020B0502020202020204" pitchFamily="34" charset="0"/>
              </a:rPr>
              <a:t>4</a:t>
            </a:fld>
            <a:endParaRPr dirty="0">
              <a:latin typeface="Century Gothic" panose="020B0502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5" name="Google Shape;275;p5:notes"/>
          <p:cNvSpPr>
            <a:spLocks noGrp="1" noRot="1" noChangeAspect="1"/>
          </p:cNvSpPr>
          <p:nvPr>
            <p:ph type="sldImg" idx="2"/>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2" name="Google Shape;282;p6:notes"/>
          <p:cNvSpPr>
            <a:spLocks noGrp="1" noRot="1" noChangeAspect="1"/>
          </p:cNvSpPr>
          <p:nvPr>
            <p:ph type="sldImg" idx="2"/>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7:notes"/>
          <p:cNvSpPr>
            <a:spLocks noGrp="1" noRot="1" noChangeAspect="1"/>
          </p:cNvSpPr>
          <p:nvPr>
            <p:ph type="sldImg" idx="2"/>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9" name="Google Shape;289;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86111"/>
              </a:lnSpc>
              <a:spcBef>
                <a:spcPts val="0"/>
              </a:spcBef>
              <a:spcAft>
                <a:spcPts val="0"/>
              </a:spcAft>
              <a:buNone/>
            </a:pPr>
            <a:r>
              <a:rPr lang="en-GB" sz="1800" dirty="0">
                <a:solidFill>
                  <a:srgbClr val="3B3838"/>
                </a:solidFill>
                <a:latin typeface="Century Gothic" panose="020B0502020202020204" pitchFamily="34" charset="0"/>
                <a:ea typeface="Outfit"/>
                <a:cs typeface="Outfit"/>
                <a:sym typeface="Outfit"/>
              </a:rPr>
              <a:t>Be aware that some pupils in the class may have experienced accidents with medicines and household products in the home.</a:t>
            </a:r>
            <a:endParaRPr dirty="0"/>
          </a:p>
          <a:p>
            <a:pPr marL="0" lvl="0" indent="0" algn="l" rtl="0">
              <a:lnSpc>
                <a:spcPct val="86111"/>
              </a:lnSpc>
              <a:spcBef>
                <a:spcPts val="700"/>
              </a:spcBef>
              <a:spcAft>
                <a:spcPts val="0"/>
              </a:spcAft>
              <a:buNone/>
            </a:pPr>
            <a:r>
              <a:rPr lang="en-GB" sz="1800" dirty="0">
                <a:solidFill>
                  <a:srgbClr val="3B3838"/>
                </a:solidFill>
                <a:latin typeface="Century Gothic" panose="020B0502020202020204" pitchFamily="34" charset="0"/>
                <a:ea typeface="Outfit"/>
                <a:cs typeface="Outfit"/>
                <a:sym typeface="Outfit"/>
              </a:rPr>
              <a:t>This lesson includes pupils acting ‘in role’. To ensure role play is managed sensitively, provide a signal or countdown for pupils stepping ‘into role’ and another for coming ‘out of role’.</a:t>
            </a:r>
            <a:endParaRPr dirty="0"/>
          </a:p>
          <a:p>
            <a:pPr marL="0" lvl="0" indent="0" algn="l" rtl="0">
              <a:spcBef>
                <a:spcPts val="700"/>
              </a:spcBef>
              <a:spcAft>
                <a:spcPts val="0"/>
              </a:spcAft>
              <a:buNone/>
            </a:pPr>
            <a:endParaRPr dirty="0"/>
          </a:p>
        </p:txBody>
      </p:sp>
      <p:sp>
        <p:nvSpPr>
          <p:cNvPr id="290" name="Google Shape;290;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latin typeface="Century Gothic" panose="020B0502020202020204" pitchFamily="34" charset="0"/>
              </a:rPr>
              <a:t>7</a:t>
            </a:fld>
            <a:endParaRPr dirty="0">
              <a:latin typeface="Century Gothic" panose="020B0502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8:notes"/>
          <p:cNvSpPr>
            <a:spLocks noGrp="1" noRot="1" noChangeAspect="1"/>
          </p:cNvSpPr>
          <p:nvPr>
            <p:ph type="sldImg" idx="2"/>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6" name="Google Shape;296;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7" name="Google Shape;297;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latin typeface="Century Gothic" panose="020B0502020202020204" pitchFamily="34" charset="0"/>
              </a:rPr>
              <a:t>8</a:t>
            </a:fld>
            <a:endParaRPr dirty="0">
              <a:latin typeface="Century Gothic" panose="020B0502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4" name="Google Shape;304;p9:notes"/>
          <p:cNvSpPr>
            <a:spLocks noGrp="1" noRot="1" noChangeAspect="1"/>
          </p:cNvSpPr>
          <p:nvPr>
            <p:ph type="sldImg" idx="2"/>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pshe-association.org.uk/"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pshe-association.org.uk/"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hyperlink" Target="http://www.pshe-association.org.uk/" TargetMode="Externa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F - Title ">
  <p:cSld name="TF - Title ">
    <p:spTree>
      <p:nvGrpSpPr>
        <p:cNvPr id="1" name="Shape 14"/>
        <p:cNvGrpSpPr/>
        <p:nvPr/>
      </p:nvGrpSpPr>
      <p:grpSpPr>
        <a:xfrm>
          <a:off x="0" y="0"/>
          <a:ext cx="0" cy="0"/>
          <a:chOff x="0" y="0"/>
          <a:chExt cx="0" cy="0"/>
        </a:xfrm>
      </p:grpSpPr>
      <p:sp>
        <p:nvSpPr>
          <p:cNvPr id="15" name="Google Shape;15;p23"/>
          <p:cNvSpPr txBox="1">
            <a:spLocks noGrp="1"/>
          </p:cNvSpPr>
          <p:nvPr>
            <p:ph type="title"/>
          </p:nvPr>
        </p:nvSpPr>
        <p:spPr>
          <a:xfrm>
            <a:off x="230719" y="1059578"/>
            <a:ext cx="515112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5200"/>
              <a:buFont typeface="Century Gothic"/>
              <a:buNone/>
              <a:defRPr sz="5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 name="Google Shape;16;p23"/>
          <p:cNvSpPr txBox="1">
            <a:spLocks noGrp="1"/>
          </p:cNvSpPr>
          <p:nvPr>
            <p:ph type="subTitle" idx="1"/>
          </p:nvPr>
        </p:nvSpPr>
        <p:spPr>
          <a:xfrm>
            <a:off x="228318" y="3497342"/>
            <a:ext cx="5071113" cy="582035"/>
          </a:xfrm>
          <a:prstGeom prst="rect">
            <a:avLst/>
          </a:prstGeom>
          <a:noFill/>
          <a:ln>
            <a:noFill/>
          </a:ln>
        </p:spPr>
        <p:txBody>
          <a:bodyPr spcFirstLastPara="1" wrap="square" lIns="91425" tIns="45700" rIns="91425" bIns="45700" anchor="t" anchorCtr="0">
            <a:noAutofit/>
          </a:bodyPr>
          <a:lstStyle>
            <a:lvl1pPr lvl="0" algn="l">
              <a:lnSpc>
                <a:spcPct val="133333"/>
              </a:lnSpc>
              <a:spcBef>
                <a:spcPts val="0"/>
              </a:spcBef>
              <a:spcAft>
                <a:spcPts val="0"/>
              </a:spcAft>
              <a:buClr>
                <a:schemeClr val="accent2"/>
              </a:buClr>
              <a:buSzPts val="2400"/>
              <a:buNone/>
              <a:defRPr sz="2400">
                <a:solidFill>
                  <a:schemeClr val="accent2"/>
                </a:solidFill>
                <a:latin typeface="Century Gothic"/>
                <a:ea typeface="Century Gothic"/>
                <a:cs typeface="Century Gothic"/>
                <a:sym typeface="Century Gothic"/>
              </a:defRPr>
            </a:lvl1pPr>
            <a:lvl2pPr lvl="1" algn="ctr">
              <a:lnSpc>
                <a:spcPct val="90000"/>
              </a:lnSpc>
              <a:spcBef>
                <a:spcPts val="542"/>
              </a:spcBef>
              <a:spcAft>
                <a:spcPts val="0"/>
              </a:spcAft>
              <a:buClr>
                <a:schemeClr val="lt1"/>
              </a:buClr>
              <a:buSzPts val="2167"/>
              <a:buNone/>
              <a:defRPr sz="2167"/>
            </a:lvl2pPr>
            <a:lvl3pPr lvl="2" algn="ctr">
              <a:lnSpc>
                <a:spcPct val="90000"/>
              </a:lnSpc>
              <a:spcBef>
                <a:spcPts val="542"/>
              </a:spcBef>
              <a:spcAft>
                <a:spcPts val="0"/>
              </a:spcAft>
              <a:buClr>
                <a:schemeClr val="lt1"/>
              </a:buClr>
              <a:buSzPts val="1950"/>
              <a:buNone/>
              <a:defRPr sz="1950"/>
            </a:lvl3pPr>
            <a:lvl4pPr lvl="3" algn="ctr">
              <a:lnSpc>
                <a:spcPct val="90000"/>
              </a:lnSpc>
              <a:spcBef>
                <a:spcPts val="542"/>
              </a:spcBef>
              <a:spcAft>
                <a:spcPts val="0"/>
              </a:spcAft>
              <a:buClr>
                <a:schemeClr val="lt1"/>
              </a:buClr>
              <a:buSzPts val="1733"/>
              <a:buNone/>
              <a:defRPr sz="1733"/>
            </a:lvl4pPr>
            <a:lvl5pPr lvl="4" algn="ctr">
              <a:lnSpc>
                <a:spcPct val="90000"/>
              </a:lnSpc>
              <a:spcBef>
                <a:spcPts val="542"/>
              </a:spcBef>
              <a:spcAft>
                <a:spcPts val="0"/>
              </a:spcAft>
              <a:buClr>
                <a:schemeClr val="lt1"/>
              </a:buClr>
              <a:buSzPts val="1733"/>
              <a:buNone/>
              <a:defRPr sz="1733"/>
            </a:lvl5pPr>
            <a:lvl6pPr lvl="5" algn="ctr">
              <a:lnSpc>
                <a:spcPct val="90000"/>
              </a:lnSpc>
              <a:spcBef>
                <a:spcPts val="542"/>
              </a:spcBef>
              <a:spcAft>
                <a:spcPts val="0"/>
              </a:spcAft>
              <a:buClr>
                <a:schemeClr val="lt1"/>
              </a:buClr>
              <a:buSzPts val="1733"/>
              <a:buNone/>
              <a:defRPr sz="1733"/>
            </a:lvl6pPr>
            <a:lvl7pPr lvl="6" algn="ctr">
              <a:lnSpc>
                <a:spcPct val="90000"/>
              </a:lnSpc>
              <a:spcBef>
                <a:spcPts val="542"/>
              </a:spcBef>
              <a:spcAft>
                <a:spcPts val="0"/>
              </a:spcAft>
              <a:buClr>
                <a:schemeClr val="lt1"/>
              </a:buClr>
              <a:buSzPts val="1733"/>
              <a:buNone/>
              <a:defRPr sz="1733"/>
            </a:lvl7pPr>
            <a:lvl8pPr lvl="7" algn="ctr">
              <a:lnSpc>
                <a:spcPct val="90000"/>
              </a:lnSpc>
              <a:spcBef>
                <a:spcPts val="542"/>
              </a:spcBef>
              <a:spcAft>
                <a:spcPts val="0"/>
              </a:spcAft>
              <a:buClr>
                <a:schemeClr val="lt1"/>
              </a:buClr>
              <a:buSzPts val="1733"/>
              <a:buNone/>
              <a:defRPr sz="1733"/>
            </a:lvl8pPr>
            <a:lvl9pPr lvl="8" algn="ctr">
              <a:lnSpc>
                <a:spcPct val="90000"/>
              </a:lnSpc>
              <a:spcBef>
                <a:spcPts val="542"/>
              </a:spcBef>
              <a:spcAft>
                <a:spcPts val="0"/>
              </a:spcAft>
              <a:buClr>
                <a:schemeClr val="lt1"/>
              </a:buClr>
              <a:buSzPts val="1733"/>
              <a:buNone/>
              <a:defRPr sz="1733"/>
            </a:lvl9pPr>
          </a:lstStyle>
          <a:p>
            <a:endParaRPr/>
          </a:p>
        </p:txBody>
      </p:sp>
      <p:cxnSp>
        <p:nvCxnSpPr>
          <p:cNvPr id="17" name="Google Shape;17;p23"/>
          <p:cNvCxnSpPr/>
          <p:nvPr/>
        </p:nvCxnSpPr>
        <p:spPr>
          <a:xfrm>
            <a:off x="337349" y="3429000"/>
            <a:ext cx="814783" cy="0"/>
          </a:xfrm>
          <a:prstGeom prst="straightConnector1">
            <a:avLst/>
          </a:prstGeom>
          <a:noFill/>
          <a:ln w="38100" cap="flat" cmpd="sng">
            <a:solidFill>
              <a:schemeClr val="accent2"/>
            </a:solidFill>
            <a:prstDash val="solid"/>
            <a:miter lim="800000"/>
            <a:headEnd type="none" w="sm" len="sm"/>
            <a:tailEnd type="none" w="sm" len="sm"/>
          </a:ln>
        </p:spPr>
      </p:cxnSp>
      <p:pic>
        <p:nvPicPr>
          <p:cNvPr id="18" name="Google Shape;18;p23"/>
          <p:cNvPicPr preferRelativeResize="0"/>
          <p:nvPr/>
        </p:nvPicPr>
        <p:blipFill rotWithShape="1">
          <a:blip r:embed="rId2">
            <a:alphaModFix amt="20000"/>
          </a:blip>
          <a:srcRect/>
          <a:stretch/>
        </p:blipFill>
        <p:spPr>
          <a:xfrm>
            <a:off x="6441065" y="358385"/>
            <a:ext cx="3116442" cy="5803030"/>
          </a:xfrm>
          <a:prstGeom prst="rect">
            <a:avLst/>
          </a:prstGeom>
          <a:noFill/>
          <a:ln>
            <a:noFill/>
          </a:ln>
        </p:spPr>
      </p:pic>
      <p:sp>
        <p:nvSpPr>
          <p:cNvPr id="19" name="Google Shape;19;p23"/>
          <p:cNvSpPr>
            <a:spLocks noGrp="1"/>
          </p:cNvSpPr>
          <p:nvPr>
            <p:ph type="pic" idx="2"/>
          </p:nvPr>
        </p:nvSpPr>
        <p:spPr>
          <a:xfrm>
            <a:off x="6748780" y="1412875"/>
            <a:ext cx="2452375" cy="3382670"/>
          </a:xfrm>
          <a:prstGeom prst="rect">
            <a:avLst/>
          </a:prstGeom>
          <a:noFill/>
          <a:ln>
            <a:noFill/>
          </a:ln>
        </p:spPr>
      </p:sp>
      <p:sp>
        <p:nvSpPr>
          <p:cNvPr id="20" name="Google Shape;20;p23"/>
          <p:cNvSpPr txBox="1">
            <a:spLocks noGrp="1"/>
          </p:cNvSpPr>
          <p:nvPr>
            <p:ph type="sldNum" idx="12"/>
          </p:nvPr>
        </p:nvSpPr>
        <p:spPr>
          <a:xfrm>
            <a:off x="7438086" y="6411310"/>
            <a:ext cx="222885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083" b="0" i="0" u="none" strike="noStrike" cap="none">
                <a:solidFill>
                  <a:schemeClr val="lt1"/>
                </a:solidFill>
                <a:latin typeface="Century Gothic"/>
                <a:ea typeface="Century Gothic"/>
                <a:cs typeface="Century Gothic"/>
                <a:sym typeface="Century Gothic"/>
              </a:defRPr>
            </a:lvl1pPr>
            <a:lvl2pPr marL="0" lvl="1" indent="0" algn="r">
              <a:spcBef>
                <a:spcPts val="0"/>
              </a:spcBef>
              <a:buNone/>
              <a:defRPr sz="1083" b="0" i="0" u="none" strike="noStrike" cap="none">
                <a:solidFill>
                  <a:schemeClr val="lt1"/>
                </a:solidFill>
                <a:latin typeface="Century Gothic"/>
                <a:ea typeface="Century Gothic"/>
                <a:cs typeface="Century Gothic"/>
                <a:sym typeface="Century Gothic"/>
              </a:defRPr>
            </a:lvl2pPr>
            <a:lvl3pPr marL="0" lvl="2" indent="0" algn="r">
              <a:spcBef>
                <a:spcPts val="0"/>
              </a:spcBef>
              <a:buNone/>
              <a:defRPr sz="1083" b="0" i="0" u="none" strike="noStrike" cap="none">
                <a:solidFill>
                  <a:schemeClr val="lt1"/>
                </a:solidFill>
                <a:latin typeface="Century Gothic"/>
                <a:ea typeface="Century Gothic"/>
                <a:cs typeface="Century Gothic"/>
                <a:sym typeface="Century Gothic"/>
              </a:defRPr>
            </a:lvl3pPr>
            <a:lvl4pPr marL="0" lvl="3" indent="0" algn="r">
              <a:spcBef>
                <a:spcPts val="0"/>
              </a:spcBef>
              <a:buNone/>
              <a:defRPr sz="1083" b="0" i="0" u="none" strike="noStrike" cap="none">
                <a:solidFill>
                  <a:schemeClr val="lt1"/>
                </a:solidFill>
                <a:latin typeface="Century Gothic"/>
                <a:ea typeface="Century Gothic"/>
                <a:cs typeface="Century Gothic"/>
                <a:sym typeface="Century Gothic"/>
              </a:defRPr>
            </a:lvl4pPr>
            <a:lvl5pPr marL="0" lvl="4" indent="0" algn="r">
              <a:spcBef>
                <a:spcPts val="0"/>
              </a:spcBef>
              <a:buNone/>
              <a:defRPr sz="1083" b="0" i="0" u="none" strike="noStrike" cap="none">
                <a:solidFill>
                  <a:schemeClr val="lt1"/>
                </a:solidFill>
                <a:latin typeface="Century Gothic"/>
                <a:ea typeface="Century Gothic"/>
                <a:cs typeface="Century Gothic"/>
                <a:sym typeface="Century Gothic"/>
              </a:defRPr>
            </a:lvl5pPr>
            <a:lvl6pPr marL="0" lvl="5" indent="0" algn="r">
              <a:spcBef>
                <a:spcPts val="0"/>
              </a:spcBef>
              <a:buNone/>
              <a:defRPr sz="1083" b="0" i="0" u="none" strike="noStrike" cap="none">
                <a:solidFill>
                  <a:schemeClr val="lt1"/>
                </a:solidFill>
                <a:latin typeface="Century Gothic"/>
                <a:ea typeface="Century Gothic"/>
                <a:cs typeface="Century Gothic"/>
                <a:sym typeface="Century Gothic"/>
              </a:defRPr>
            </a:lvl6pPr>
            <a:lvl7pPr marL="0" lvl="6" indent="0" algn="r">
              <a:spcBef>
                <a:spcPts val="0"/>
              </a:spcBef>
              <a:buNone/>
              <a:defRPr sz="1083" b="0" i="0" u="none" strike="noStrike" cap="none">
                <a:solidFill>
                  <a:schemeClr val="lt1"/>
                </a:solidFill>
                <a:latin typeface="Century Gothic"/>
                <a:ea typeface="Century Gothic"/>
                <a:cs typeface="Century Gothic"/>
                <a:sym typeface="Century Gothic"/>
              </a:defRPr>
            </a:lvl7pPr>
            <a:lvl8pPr marL="0" lvl="7" indent="0" algn="r">
              <a:spcBef>
                <a:spcPts val="0"/>
              </a:spcBef>
              <a:buNone/>
              <a:defRPr sz="1083" b="0" i="0" u="none" strike="noStrike" cap="none">
                <a:solidFill>
                  <a:schemeClr val="lt1"/>
                </a:solidFill>
                <a:latin typeface="Century Gothic"/>
                <a:ea typeface="Century Gothic"/>
                <a:cs typeface="Century Gothic"/>
                <a:sym typeface="Century Gothic"/>
              </a:defRPr>
            </a:lvl8pPr>
            <a:lvl9pPr marL="0" lvl="8" indent="0" algn="r">
              <a:spcBef>
                <a:spcPts val="0"/>
              </a:spcBef>
              <a:buNone/>
              <a:defRPr sz="1083" b="0" i="0" u="none" strike="noStrike" cap="none">
                <a:solidFill>
                  <a:schemeClr val="lt1"/>
                </a:solidFill>
                <a:latin typeface="Century Gothic"/>
                <a:ea typeface="Century Gothic"/>
                <a:cs typeface="Century Gothic"/>
                <a:sym typeface="Century Gothic"/>
              </a:defRPr>
            </a:lvl9pPr>
          </a:lstStyle>
          <a:p>
            <a:pPr marL="0" lvl="0" indent="0" algn="r" rtl="0">
              <a:spcBef>
                <a:spcPts val="0"/>
              </a:spcBef>
              <a:spcAft>
                <a:spcPts val="0"/>
              </a:spcAft>
              <a:buNone/>
            </a:pPr>
            <a:r>
              <a:rPr lang="en-GB"/>
              <a:t>© PSHE Association 2025</a:t>
            </a:r>
            <a:endParaRPr/>
          </a:p>
        </p:txBody>
      </p:sp>
      <p:pic>
        <p:nvPicPr>
          <p:cNvPr id="21" name="Google Shape;21;p23"/>
          <p:cNvPicPr preferRelativeResize="0"/>
          <p:nvPr/>
        </p:nvPicPr>
        <p:blipFill rotWithShape="1">
          <a:blip r:embed="rId3">
            <a:alphaModFix/>
          </a:blip>
          <a:srcRect/>
          <a:stretch/>
        </p:blipFill>
        <p:spPr>
          <a:xfrm>
            <a:off x="310726" y="333603"/>
            <a:ext cx="1948181" cy="397493"/>
          </a:xfrm>
          <a:prstGeom prst="rect">
            <a:avLst/>
          </a:prstGeom>
          <a:noFill/>
          <a:ln>
            <a:noFill/>
          </a:ln>
        </p:spPr>
      </p:pic>
      <p:sp>
        <p:nvSpPr>
          <p:cNvPr id="22" name="Google Shape;22;p23"/>
          <p:cNvSpPr txBox="1"/>
          <p:nvPr/>
        </p:nvSpPr>
        <p:spPr>
          <a:xfrm>
            <a:off x="239605" y="6450755"/>
            <a:ext cx="6195917"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50" b="0" i="0" u="none" strike="noStrike" cap="none" dirty="0">
                <a:solidFill>
                  <a:schemeClr val="lt1"/>
                </a:solidFill>
                <a:latin typeface="Century Gothic"/>
                <a:ea typeface="Century Gothic"/>
                <a:cs typeface="Century Gothic"/>
                <a:sym typeface="Century Gothic"/>
              </a:rPr>
              <a:t>Teacher slide| *Ensure you have read the teacher guidance before teaching the lesson </a:t>
            </a:r>
            <a:endParaRPr b="0" i="0" dirty="0">
              <a:latin typeface="Century Gothic" panose="020B0502020202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SF - Objectives and outcomes ">
  <p:cSld name="P/SF - Objectives and outcomes ">
    <p:bg>
      <p:bgPr>
        <a:solidFill>
          <a:schemeClr val="dk2"/>
        </a:solidFill>
        <a:effectLst/>
      </p:bgPr>
    </p:bg>
    <p:spTree>
      <p:nvGrpSpPr>
        <p:cNvPr id="1" name="Shape 83"/>
        <p:cNvGrpSpPr/>
        <p:nvPr/>
      </p:nvGrpSpPr>
      <p:grpSpPr>
        <a:xfrm>
          <a:off x="0" y="0"/>
          <a:ext cx="0" cy="0"/>
          <a:chOff x="0" y="0"/>
          <a:chExt cx="0" cy="0"/>
        </a:xfrm>
      </p:grpSpPr>
      <p:pic>
        <p:nvPicPr>
          <p:cNvPr id="84" name="Google Shape;84;p35"/>
          <p:cNvPicPr preferRelativeResize="0"/>
          <p:nvPr/>
        </p:nvPicPr>
        <p:blipFill rotWithShape="1">
          <a:blip r:embed="rId2">
            <a:alphaModFix/>
          </a:blip>
          <a:srcRect l="17442" t="13602" r="6854"/>
          <a:stretch/>
        </p:blipFill>
        <p:spPr>
          <a:xfrm rot="10800000">
            <a:off x="3878580" y="0"/>
            <a:ext cx="6027420" cy="6858000"/>
          </a:xfrm>
          <a:prstGeom prst="rect">
            <a:avLst/>
          </a:prstGeom>
          <a:noFill/>
          <a:ln>
            <a:noFill/>
          </a:ln>
        </p:spPr>
      </p:pic>
      <p:sp>
        <p:nvSpPr>
          <p:cNvPr id="85" name="Google Shape;85;p35"/>
          <p:cNvSpPr txBox="1">
            <a:spLocks noGrp="1"/>
          </p:cNvSpPr>
          <p:nvPr>
            <p:ph type="sldNum" idx="12"/>
          </p:nvPr>
        </p:nvSpPr>
        <p:spPr>
          <a:xfrm>
            <a:off x="7438086" y="6411310"/>
            <a:ext cx="222885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083">
                <a:solidFill>
                  <a:schemeClr val="lt1"/>
                </a:solidFill>
                <a:latin typeface="Century Gothic"/>
                <a:ea typeface="Century Gothic"/>
                <a:cs typeface="Century Gothic"/>
                <a:sym typeface="Century Gothic"/>
              </a:defRPr>
            </a:lvl1pPr>
            <a:lvl2pPr marL="0" lvl="1" indent="0" algn="r">
              <a:spcBef>
                <a:spcPts val="0"/>
              </a:spcBef>
              <a:buNone/>
              <a:defRPr sz="1083">
                <a:solidFill>
                  <a:schemeClr val="lt1"/>
                </a:solidFill>
                <a:latin typeface="Century Gothic"/>
                <a:ea typeface="Century Gothic"/>
                <a:cs typeface="Century Gothic"/>
                <a:sym typeface="Century Gothic"/>
              </a:defRPr>
            </a:lvl2pPr>
            <a:lvl3pPr marL="0" lvl="2" indent="0" algn="r">
              <a:spcBef>
                <a:spcPts val="0"/>
              </a:spcBef>
              <a:buNone/>
              <a:defRPr sz="1083">
                <a:solidFill>
                  <a:schemeClr val="lt1"/>
                </a:solidFill>
                <a:latin typeface="Century Gothic"/>
                <a:ea typeface="Century Gothic"/>
                <a:cs typeface="Century Gothic"/>
                <a:sym typeface="Century Gothic"/>
              </a:defRPr>
            </a:lvl3pPr>
            <a:lvl4pPr marL="0" lvl="3" indent="0" algn="r">
              <a:spcBef>
                <a:spcPts val="0"/>
              </a:spcBef>
              <a:buNone/>
              <a:defRPr sz="1083">
                <a:solidFill>
                  <a:schemeClr val="lt1"/>
                </a:solidFill>
                <a:latin typeface="Century Gothic"/>
                <a:ea typeface="Century Gothic"/>
                <a:cs typeface="Century Gothic"/>
                <a:sym typeface="Century Gothic"/>
              </a:defRPr>
            </a:lvl4pPr>
            <a:lvl5pPr marL="0" lvl="4" indent="0" algn="r">
              <a:spcBef>
                <a:spcPts val="0"/>
              </a:spcBef>
              <a:buNone/>
              <a:defRPr sz="1083">
                <a:solidFill>
                  <a:schemeClr val="lt1"/>
                </a:solidFill>
                <a:latin typeface="Century Gothic"/>
                <a:ea typeface="Century Gothic"/>
                <a:cs typeface="Century Gothic"/>
                <a:sym typeface="Century Gothic"/>
              </a:defRPr>
            </a:lvl5pPr>
            <a:lvl6pPr marL="0" lvl="5" indent="0" algn="r">
              <a:spcBef>
                <a:spcPts val="0"/>
              </a:spcBef>
              <a:buNone/>
              <a:defRPr sz="1083">
                <a:solidFill>
                  <a:schemeClr val="lt1"/>
                </a:solidFill>
                <a:latin typeface="Century Gothic"/>
                <a:ea typeface="Century Gothic"/>
                <a:cs typeface="Century Gothic"/>
                <a:sym typeface="Century Gothic"/>
              </a:defRPr>
            </a:lvl6pPr>
            <a:lvl7pPr marL="0" lvl="6" indent="0" algn="r">
              <a:spcBef>
                <a:spcPts val="0"/>
              </a:spcBef>
              <a:buNone/>
              <a:defRPr sz="1083">
                <a:solidFill>
                  <a:schemeClr val="lt1"/>
                </a:solidFill>
                <a:latin typeface="Century Gothic"/>
                <a:ea typeface="Century Gothic"/>
                <a:cs typeface="Century Gothic"/>
                <a:sym typeface="Century Gothic"/>
              </a:defRPr>
            </a:lvl7pPr>
            <a:lvl8pPr marL="0" lvl="7" indent="0" algn="r">
              <a:spcBef>
                <a:spcPts val="0"/>
              </a:spcBef>
              <a:buNone/>
              <a:defRPr sz="1083">
                <a:solidFill>
                  <a:schemeClr val="lt1"/>
                </a:solidFill>
                <a:latin typeface="Century Gothic"/>
                <a:ea typeface="Century Gothic"/>
                <a:cs typeface="Century Gothic"/>
                <a:sym typeface="Century Gothic"/>
              </a:defRPr>
            </a:lvl8pPr>
            <a:lvl9pPr marL="0" lvl="8" indent="0" algn="r">
              <a:spcBef>
                <a:spcPts val="0"/>
              </a:spcBef>
              <a:buNone/>
              <a:defRPr sz="1083">
                <a:solidFill>
                  <a:schemeClr val="lt1"/>
                </a:solidFill>
                <a:latin typeface="Century Gothic"/>
                <a:ea typeface="Century Gothic"/>
                <a:cs typeface="Century Gothic"/>
                <a:sym typeface="Century Gothic"/>
              </a:defRPr>
            </a:lvl9pPr>
          </a:lstStyle>
          <a:p>
            <a:pPr marL="0" lvl="0" indent="0" algn="r" rtl="0">
              <a:spcBef>
                <a:spcPts val="0"/>
              </a:spcBef>
              <a:spcAft>
                <a:spcPts val="0"/>
              </a:spcAft>
              <a:buNone/>
            </a:pPr>
            <a:r>
              <a:rPr lang="en-GB"/>
              <a:t>© PSHE Association 2025</a:t>
            </a:r>
            <a:endParaRPr/>
          </a:p>
        </p:txBody>
      </p:sp>
      <p:pic>
        <p:nvPicPr>
          <p:cNvPr id="86" name="Google Shape;86;p35" descr="A close-up of a logo&#10;&#10;Description automatically generated"/>
          <p:cNvPicPr preferRelativeResize="0"/>
          <p:nvPr/>
        </p:nvPicPr>
        <p:blipFill rotWithShape="1">
          <a:blip r:embed="rId3">
            <a:alphaModFix/>
          </a:blip>
          <a:srcRect/>
          <a:stretch/>
        </p:blipFill>
        <p:spPr>
          <a:xfrm>
            <a:off x="8091328" y="349230"/>
            <a:ext cx="1479392" cy="301845"/>
          </a:xfrm>
          <a:prstGeom prst="rect">
            <a:avLst/>
          </a:prstGeom>
          <a:noFill/>
          <a:ln>
            <a:noFill/>
          </a:ln>
        </p:spPr>
      </p:pic>
      <p:sp>
        <p:nvSpPr>
          <p:cNvPr id="87" name="Google Shape;87;p35"/>
          <p:cNvSpPr txBox="1"/>
          <p:nvPr/>
        </p:nvSpPr>
        <p:spPr>
          <a:xfrm>
            <a:off x="4059555" y="640634"/>
            <a:ext cx="3748405" cy="694054"/>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2400"/>
              <a:buFont typeface="Century Gothic"/>
              <a:buNone/>
            </a:pPr>
            <a:r>
              <a:rPr lang="en-GB" sz="2400" b="1">
                <a:solidFill>
                  <a:schemeClr val="lt1"/>
                </a:solidFill>
                <a:latin typeface="Century Gothic"/>
                <a:ea typeface="Century Gothic"/>
                <a:cs typeface="Century Gothic"/>
                <a:sym typeface="Century Gothic"/>
              </a:rPr>
              <a:t>Learning outcomes  </a:t>
            </a:r>
            <a:endParaRPr sz="2400" b="1">
              <a:solidFill>
                <a:schemeClr val="lt1"/>
              </a:solidFill>
              <a:latin typeface="Century Gothic"/>
              <a:ea typeface="Century Gothic"/>
              <a:cs typeface="Century Gothic"/>
              <a:sym typeface="Century Gothic"/>
            </a:endParaRPr>
          </a:p>
        </p:txBody>
      </p:sp>
      <p:sp>
        <p:nvSpPr>
          <p:cNvPr id="88" name="Google Shape;88;p35"/>
          <p:cNvSpPr txBox="1"/>
          <p:nvPr/>
        </p:nvSpPr>
        <p:spPr>
          <a:xfrm>
            <a:off x="226695" y="640634"/>
            <a:ext cx="3748405" cy="694054"/>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2400"/>
              <a:buFont typeface="Century Gothic"/>
              <a:buNone/>
            </a:pPr>
            <a:r>
              <a:rPr lang="en-GB" sz="2400" b="1">
                <a:solidFill>
                  <a:schemeClr val="lt1"/>
                </a:solidFill>
                <a:latin typeface="Century Gothic"/>
                <a:ea typeface="Century Gothic"/>
                <a:cs typeface="Century Gothic"/>
                <a:sym typeface="Century Gothic"/>
              </a:rPr>
              <a:t>Learning objective  </a:t>
            </a:r>
            <a:endParaRPr sz="2400" b="1">
              <a:solidFill>
                <a:schemeClr val="lt1"/>
              </a:solidFill>
              <a:latin typeface="Century Gothic"/>
              <a:ea typeface="Century Gothic"/>
              <a:cs typeface="Century Gothic"/>
              <a:sym typeface="Century Gothic"/>
            </a:endParaRPr>
          </a:p>
        </p:txBody>
      </p:sp>
      <p:sp>
        <p:nvSpPr>
          <p:cNvPr id="89" name="Google Shape;89;p35"/>
          <p:cNvSpPr txBox="1">
            <a:spLocks noGrp="1"/>
          </p:cNvSpPr>
          <p:nvPr>
            <p:ph type="body" idx="1"/>
          </p:nvPr>
        </p:nvSpPr>
        <p:spPr>
          <a:xfrm>
            <a:off x="234315" y="1333463"/>
            <a:ext cx="3495309" cy="4650224"/>
          </a:xfrm>
          <a:prstGeom prst="rect">
            <a:avLst/>
          </a:prstGeom>
          <a:noFill/>
          <a:ln>
            <a:noFill/>
          </a:ln>
        </p:spPr>
        <p:txBody>
          <a:bodyPr spcFirstLastPara="1" wrap="square" lIns="91425" tIns="45700" rIns="91425" bIns="45700" anchor="t" anchorCtr="0">
            <a:noAutofit/>
          </a:bodyPr>
          <a:lstStyle>
            <a:lvl1pPr marL="457200" lvl="0" indent="-228600" algn="l">
              <a:lnSpc>
                <a:spcPct val="125000"/>
              </a:lnSpc>
              <a:spcBef>
                <a:spcPts val="1000"/>
              </a:spcBef>
              <a:spcAft>
                <a:spcPts val="0"/>
              </a:spcAft>
              <a:buClr>
                <a:schemeClr val="lt1"/>
              </a:buClr>
              <a:buSzPts val="2000"/>
              <a:buNone/>
              <a:defRPr sz="2000"/>
            </a:lvl1pPr>
            <a:lvl2pPr marL="914400" lvl="1" indent="-342900" algn="l">
              <a:lnSpc>
                <a:spcPct val="90000"/>
              </a:lnSpc>
              <a:spcBef>
                <a:spcPts val="1600"/>
              </a:spcBef>
              <a:spcAft>
                <a:spcPts val="0"/>
              </a:spcAft>
              <a:buClr>
                <a:schemeClr val="lt1"/>
              </a:buClr>
              <a:buSzPts val="1800"/>
              <a:buChar char="•"/>
              <a:defRPr/>
            </a:lvl2pPr>
            <a:lvl3pPr marL="1371600" lvl="2" indent="-342900" algn="l">
              <a:lnSpc>
                <a:spcPct val="90000"/>
              </a:lnSpc>
              <a:spcBef>
                <a:spcPts val="542"/>
              </a:spcBef>
              <a:spcAft>
                <a:spcPts val="0"/>
              </a:spcAft>
              <a:buClr>
                <a:schemeClr val="lt1"/>
              </a:buClr>
              <a:buSzPts val="1800"/>
              <a:buChar char="•"/>
              <a:defRPr/>
            </a:lvl3pPr>
            <a:lvl4pPr marL="1828800" lvl="3" indent="-342900" algn="l">
              <a:lnSpc>
                <a:spcPct val="90000"/>
              </a:lnSpc>
              <a:spcBef>
                <a:spcPts val="542"/>
              </a:spcBef>
              <a:spcAft>
                <a:spcPts val="0"/>
              </a:spcAft>
              <a:buClr>
                <a:schemeClr val="lt1"/>
              </a:buClr>
              <a:buSzPts val="1800"/>
              <a:buChar char="•"/>
              <a:defRPr/>
            </a:lvl4pPr>
            <a:lvl5pPr marL="2286000" lvl="4" indent="-342900" algn="l">
              <a:lnSpc>
                <a:spcPct val="90000"/>
              </a:lnSpc>
              <a:spcBef>
                <a:spcPts val="542"/>
              </a:spcBef>
              <a:spcAft>
                <a:spcPts val="0"/>
              </a:spcAft>
              <a:buClr>
                <a:schemeClr val="lt1"/>
              </a:buClr>
              <a:buSzPts val="1800"/>
              <a:buChar char="•"/>
              <a:defRPr/>
            </a:lvl5pPr>
            <a:lvl6pPr marL="2743200" lvl="5" indent="-342900" algn="l">
              <a:lnSpc>
                <a:spcPct val="90000"/>
              </a:lnSpc>
              <a:spcBef>
                <a:spcPts val="542"/>
              </a:spcBef>
              <a:spcAft>
                <a:spcPts val="0"/>
              </a:spcAft>
              <a:buClr>
                <a:schemeClr val="lt1"/>
              </a:buClr>
              <a:buSzPts val="1800"/>
              <a:buChar char="•"/>
              <a:defRPr/>
            </a:lvl6pPr>
            <a:lvl7pPr marL="3200400" lvl="6" indent="-342900" algn="l">
              <a:lnSpc>
                <a:spcPct val="90000"/>
              </a:lnSpc>
              <a:spcBef>
                <a:spcPts val="542"/>
              </a:spcBef>
              <a:spcAft>
                <a:spcPts val="0"/>
              </a:spcAft>
              <a:buClr>
                <a:schemeClr val="lt1"/>
              </a:buClr>
              <a:buSzPts val="1800"/>
              <a:buChar char="•"/>
              <a:defRPr/>
            </a:lvl7pPr>
            <a:lvl8pPr marL="3657600" lvl="7" indent="-342900" algn="l">
              <a:lnSpc>
                <a:spcPct val="90000"/>
              </a:lnSpc>
              <a:spcBef>
                <a:spcPts val="542"/>
              </a:spcBef>
              <a:spcAft>
                <a:spcPts val="0"/>
              </a:spcAft>
              <a:buClr>
                <a:schemeClr val="lt1"/>
              </a:buClr>
              <a:buSzPts val="1800"/>
              <a:buChar char="•"/>
              <a:defRPr/>
            </a:lvl8pPr>
            <a:lvl9pPr marL="4114800" lvl="8" indent="-342900" algn="l">
              <a:lnSpc>
                <a:spcPct val="90000"/>
              </a:lnSpc>
              <a:spcBef>
                <a:spcPts val="542"/>
              </a:spcBef>
              <a:spcAft>
                <a:spcPts val="0"/>
              </a:spcAft>
              <a:buClr>
                <a:schemeClr val="lt1"/>
              </a:buClr>
              <a:buSzPts val="1800"/>
              <a:buChar char="•"/>
              <a:defRPr/>
            </a:lvl9pPr>
          </a:lstStyle>
          <a:p>
            <a:endParaRPr/>
          </a:p>
        </p:txBody>
      </p:sp>
      <p:sp>
        <p:nvSpPr>
          <p:cNvPr id="90" name="Google Shape;90;p35"/>
          <p:cNvSpPr txBox="1">
            <a:spLocks noGrp="1"/>
          </p:cNvSpPr>
          <p:nvPr>
            <p:ph type="body" idx="2"/>
          </p:nvPr>
        </p:nvSpPr>
        <p:spPr>
          <a:xfrm>
            <a:off x="4067944" y="1333463"/>
            <a:ext cx="3603625" cy="4650224"/>
          </a:xfrm>
          <a:prstGeom prst="rect">
            <a:avLst/>
          </a:prstGeom>
          <a:noFill/>
          <a:ln>
            <a:noFill/>
          </a:ln>
        </p:spPr>
        <p:txBody>
          <a:bodyPr spcFirstLastPara="1" wrap="square" lIns="91425" tIns="45700" rIns="91425" bIns="45700" anchor="t" anchorCtr="0">
            <a:noAutofit/>
          </a:bodyPr>
          <a:lstStyle>
            <a:lvl1pPr marL="457200" lvl="0" indent="-228600" algn="l">
              <a:lnSpc>
                <a:spcPct val="125000"/>
              </a:lnSpc>
              <a:spcBef>
                <a:spcPts val="1000"/>
              </a:spcBef>
              <a:spcAft>
                <a:spcPts val="0"/>
              </a:spcAft>
              <a:buClr>
                <a:schemeClr val="lt1"/>
              </a:buClr>
              <a:buSzPts val="2000"/>
              <a:buNone/>
              <a:defRPr sz="2000"/>
            </a:lvl1pPr>
            <a:lvl2pPr marL="914400" lvl="1" indent="-342900" algn="l">
              <a:lnSpc>
                <a:spcPct val="90000"/>
              </a:lnSpc>
              <a:spcBef>
                <a:spcPts val="1600"/>
              </a:spcBef>
              <a:spcAft>
                <a:spcPts val="0"/>
              </a:spcAft>
              <a:buClr>
                <a:schemeClr val="lt1"/>
              </a:buClr>
              <a:buSzPts val="1800"/>
              <a:buChar char="•"/>
              <a:defRPr/>
            </a:lvl2pPr>
            <a:lvl3pPr marL="1371600" lvl="2" indent="-342900" algn="l">
              <a:lnSpc>
                <a:spcPct val="90000"/>
              </a:lnSpc>
              <a:spcBef>
                <a:spcPts val="542"/>
              </a:spcBef>
              <a:spcAft>
                <a:spcPts val="0"/>
              </a:spcAft>
              <a:buClr>
                <a:schemeClr val="lt1"/>
              </a:buClr>
              <a:buSzPts val="1800"/>
              <a:buChar char="•"/>
              <a:defRPr/>
            </a:lvl3pPr>
            <a:lvl4pPr marL="1828800" lvl="3" indent="-342900" algn="l">
              <a:lnSpc>
                <a:spcPct val="90000"/>
              </a:lnSpc>
              <a:spcBef>
                <a:spcPts val="542"/>
              </a:spcBef>
              <a:spcAft>
                <a:spcPts val="0"/>
              </a:spcAft>
              <a:buClr>
                <a:schemeClr val="lt1"/>
              </a:buClr>
              <a:buSzPts val="1800"/>
              <a:buChar char="•"/>
              <a:defRPr/>
            </a:lvl4pPr>
            <a:lvl5pPr marL="2286000" lvl="4" indent="-342900" algn="l">
              <a:lnSpc>
                <a:spcPct val="90000"/>
              </a:lnSpc>
              <a:spcBef>
                <a:spcPts val="542"/>
              </a:spcBef>
              <a:spcAft>
                <a:spcPts val="0"/>
              </a:spcAft>
              <a:buClr>
                <a:schemeClr val="lt1"/>
              </a:buClr>
              <a:buSzPts val="1800"/>
              <a:buChar char="•"/>
              <a:defRPr/>
            </a:lvl5pPr>
            <a:lvl6pPr marL="2743200" lvl="5" indent="-342900" algn="l">
              <a:lnSpc>
                <a:spcPct val="90000"/>
              </a:lnSpc>
              <a:spcBef>
                <a:spcPts val="542"/>
              </a:spcBef>
              <a:spcAft>
                <a:spcPts val="0"/>
              </a:spcAft>
              <a:buClr>
                <a:schemeClr val="lt1"/>
              </a:buClr>
              <a:buSzPts val="1800"/>
              <a:buChar char="•"/>
              <a:defRPr/>
            </a:lvl6pPr>
            <a:lvl7pPr marL="3200400" lvl="6" indent="-342900" algn="l">
              <a:lnSpc>
                <a:spcPct val="90000"/>
              </a:lnSpc>
              <a:spcBef>
                <a:spcPts val="542"/>
              </a:spcBef>
              <a:spcAft>
                <a:spcPts val="0"/>
              </a:spcAft>
              <a:buClr>
                <a:schemeClr val="lt1"/>
              </a:buClr>
              <a:buSzPts val="1800"/>
              <a:buChar char="•"/>
              <a:defRPr/>
            </a:lvl7pPr>
            <a:lvl8pPr marL="3657600" lvl="7" indent="-342900" algn="l">
              <a:lnSpc>
                <a:spcPct val="90000"/>
              </a:lnSpc>
              <a:spcBef>
                <a:spcPts val="542"/>
              </a:spcBef>
              <a:spcAft>
                <a:spcPts val="0"/>
              </a:spcAft>
              <a:buClr>
                <a:schemeClr val="lt1"/>
              </a:buClr>
              <a:buSzPts val="1800"/>
              <a:buChar char="•"/>
              <a:defRPr/>
            </a:lvl8pPr>
            <a:lvl9pPr marL="4114800" lvl="8" indent="-342900" algn="l">
              <a:lnSpc>
                <a:spcPct val="90000"/>
              </a:lnSpc>
              <a:spcBef>
                <a:spcPts val="542"/>
              </a:spcBef>
              <a:spcAft>
                <a:spcPts val="0"/>
              </a:spcAft>
              <a:buClr>
                <a:schemeClr val="lt1"/>
              </a:buClr>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SF - Ground rules ">
  <p:cSld name="P/SF - Ground rules ">
    <p:spTree>
      <p:nvGrpSpPr>
        <p:cNvPr id="1" name="Shape 96"/>
        <p:cNvGrpSpPr/>
        <p:nvPr/>
      </p:nvGrpSpPr>
      <p:grpSpPr>
        <a:xfrm>
          <a:off x="0" y="0"/>
          <a:ext cx="0" cy="0"/>
          <a:chOff x="0" y="0"/>
          <a:chExt cx="0" cy="0"/>
        </a:xfrm>
      </p:grpSpPr>
      <p:sp>
        <p:nvSpPr>
          <p:cNvPr id="97" name="Google Shape;97;p33"/>
          <p:cNvSpPr/>
          <p:nvPr/>
        </p:nvSpPr>
        <p:spPr>
          <a:xfrm>
            <a:off x="323850" y="1031895"/>
            <a:ext cx="9256713" cy="4414263"/>
          </a:xfrm>
          <a:prstGeom prst="roundRect">
            <a:avLst>
              <a:gd name="adj" fmla="val 3270"/>
            </a:avLst>
          </a:prstGeom>
          <a:noFill/>
          <a:ln w="28575" cap="flat" cmpd="sng">
            <a:solidFill>
              <a:srgbClr val="0BC6F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endParaRPr sz="1463" dirty="0">
              <a:solidFill>
                <a:schemeClr val="dk1"/>
              </a:solidFill>
              <a:latin typeface="Calibri"/>
              <a:ea typeface="Calibri"/>
              <a:cs typeface="Calibri"/>
              <a:sym typeface="Calibri"/>
            </a:endParaRPr>
          </a:p>
          <a:p>
            <a:pPr marL="0" marR="0" lvl="0" indent="0" algn="l" rtl="0">
              <a:spcBef>
                <a:spcPts val="0"/>
              </a:spcBef>
              <a:spcAft>
                <a:spcPts val="0"/>
              </a:spcAft>
              <a:buNone/>
            </a:pPr>
            <a:endParaRPr sz="1463" dirty="0">
              <a:solidFill>
                <a:schemeClr val="dk1"/>
              </a:solidFill>
              <a:latin typeface="Calibri"/>
              <a:ea typeface="Calibri"/>
              <a:cs typeface="Calibri"/>
              <a:sym typeface="Calibri"/>
            </a:endParaRPr>
          </a:p>
          <a:p>
            <a:pPr marL="0" marR="0" lvl="0" indent="0" algn="l" rtl="0">
              <a:spcBef>
                <a:spcPts val="0"/>
              </a:spcBef>
              <a:spcAft>
                <a:spcPts val="0"/>
              </a:spcAft>
              <a:buNone/>
            </a:pPr>
            <a:endParaRPr sz="1463" dirty="0">
              <a:solidFill>
                <a:schemeClr val="dk1"/>
              </a:solidFill>
              <a:latin typeface="Calibri"/>
              <a:ea typeface="Calibri"/>
              <a:cs typeface="Calibri"/>
              <a:sym typeface="Calibri"/>
            </a:endParaRPr>
          </a:p>
          <a:p>
            <a:pPr marL="0" marR="0" lvl="0" indent="0" algn="l" rtl="0">
              <a:spcBef>
                <a:spcPts val="0"/>
              </a:spcBef>
              <a:spcAft>
                <a:spcPts val="0"/>
              </a:spcAft>
              <a:buNone/>
            </a:pPr>
            <a:endParaRPr sz="1463" dirty="0">
              <a:solidFill>
                <a:schemeClr val="dk1"/>
              </a:solidFill>
              <a:latin typeface="Calibri"/>
              <a:ea typeface="Calibri"/>
              <a:cs typeface="Calibri"/>
              <a:sym typeface="Calibri"/>
            </a:endParaRPr>
          </a:p>
          <a:p>
            <a:pPr marL="0" marR="0" lvl="0" indent="0" algn="l" rtl="0">
              <a:spcBef>
                <a:spcPts val="0"/>
              </a:spcBef>
              <a:spcAft>
                <a:spcPts val="0"/>
              </a:spcAft>
              <a:buNone/>
            </a:pPr>
            <a:endParaRPr sz="1463" dirty="0">
              <a:solidFill>
                <a:schemeClr val="dk1"/>
              </a:solidFill>
              <a:latin typeface="Calibri"/>
              <a:ea typeface="Calibri"/>
              <a:cs typeface="Calibri"/>
              <a:sym typeface="Calibri"/>
            </a:endParaRPr>
          </a:p>
          <a:p>
            <a:pPr marL="0" marR="0" lvl="0" indent="0" algn="l" rtl="0">
              <a:spcBef>
                <a:spcPts val="0"/>
              </a:spcBef>
              <a:spcAft>
                <a:spcPts val="0"/>
              </a:spcAft>
              <a:buNone/>
            </a:pPr>
            <a:endParaRPr sz="1463" dirty="0">
              <a:solidFill>
                <a:schemeClr val="dk1"/>
              </a:solidFill>
              <a:latin typeface="Calibri"/>
              <a:ea typeface="Calibri"/>
              <a:cs typeface="Calibri"/>
              <a:sym typeface="Calibri"/>
            </a:endParaRPr>
          </a:p>
          <a:p>
            <a:pPr marL="0" marR="0" lvl="0" indent="0" algn="l" rtl="0">
              <a:spcBef>
                <a:spcPts val="0"/>
              </a:spcBef>
              <a:spcAft>
                <a:spcPts val="0"/>
              </a:spcAft>
              <a:buNone/>
            </a:pPr>
            <a:endParaRPr sz="1463" dirty="0">
              <a:solidFill>
                <a:schemeClr val="dk1"/>
              </a:solidFill>
              <a:latin typeface="Calibri"/>
              <a:ea typeface="Calibri"/>
              <a:cs typeface="Calibri"/>
              <a:sym typeface="Calibri"/>
            </a:endParaRPr>
          </a:p>
          <a:p>
            <a:pPr marL="0" marR="0" lvl="0" indent="0" algn="l" rtl="0">
              <a:spcBef>
                <a:spcPts val="0"/>
              </a:spcBef>
              <a:spcAft>
                <a:spcPts val="0"/>
              </a:spcAft>
              <a:buNone/>
            </a:pPr>
            <a:endParaRPr sz="1463" dirty="0">
              <a:solidFill>
                <a:schemeClr val="dk1"/>
              </a:solidFill>
              <a:latin typeface="Calibri"/>
              <a:ea typeface="Calibri"/>
              <a:cs typeface="Calibri"/>
              <a:sym typeface="Calibri"/>
            </a:endParaRPr>
          </a:p>
          <a:p>
            <a:pPr marL="0" marR="0" lvl="0" indent="0" algn="l" rtl="0">
              <a:spcBef>
                <a:spcPts val="0"/>
              </a:spcBef>
              <a:spcAft>
                <a:spcPts val="0"/>
              </a:spcAft>
              <a:buNone/>
            </a:pPr>
            <a:endParaRPr sz="1463" dirty="0">
              <a:solidFill>
                <a:schemeClr val="dk1"/>
              </a:solidFill>
              <a:latin typeface="Calibri"/>
              <a:ea typeface="Calibri"/>
              <a:cs typeface="Calibri"/>
              <a:sym typeface="Calibri"/>
            </a:endParaRPr>
          </a:p>
          <a:p>
            <a:pPr marL="0" marR="0" lvl="0" indent="0" algn="l" rtl="0">
              <a:spcBef>
                <a:spcPts val="0"/>
              </a:spcBef>
              <a:spcAft>
                <a:spcPts val="0"/>
              </a:spcAft>
              <a:buNone/>
            </a:pPr>
            <a:endParaRPr sz="1463" dirty="0">
              <a:solidFill>
                <a:schemeClr val="dk1"/>
              </a:solidFill>
              <a:latin typeface="Calibri"/>
              <a:ea typeface="Calibri"/>
              <a:cs typeface="Calibri"/>
              <a:sym typeface="Calibri"/>
            </a:endParaRPr>
          </a:p>
          <a:p>
            <a:pPr marL="0" marR="0" lvl="0" indent="0" algn="l" rtl="0">
              <a:spcBef>
                <a:spcPts val="0"/>
              </a:spcBef>
              <a:spcAft>
                <a:spcPts val="0"/>
              </a:spcAft>
              <a:buNone/>
            </a:pPr>
            <a:endParaRPr sz="1463" dirty="0">
              <a:solidFill>
                <a:schemeClr val="dk1"/>
              </a:solidFill>
              <a:latin typeface="Calibri"/>
              <a:ea typeface="Calibri"/>
              <a:cs typeface="Calibri"/>
              <a:sym typeface="Calibri"/>
            </a:endParaRPr>
          </a:p>
          <a:p>
            <a:pPr marL="0" marR="0" lvl="0" indent="0" algn="l" rtl="0">
              <a:spcBef>
                <a:spcPts val="0"/>
              </a:spcBef>
              <a:spcAft>
                <a:spcPts val="0"/>
              </a:spcAft>
              <a:buNone/>
            </a:pPr>
            <a:endParaRPr sz="1463" dirty="0">
              <a:solidFill>
                <a:schemeClr val="dk1"/>
              </a:solidFill>
              <a:latin typeface="Calibri"/>
              <a:ea typeface="Calibri"/>
              <a:cs typeface="Calibri"/>
              <a:sym typeface="Calibri"/>
            </a:endParaRPr>
          </a:p>
          <a:p>
            <a:pPr marL="0" marR="0" lvl="0" indent="0" algn="l" rtl="0">
              <a:spcBef>
                <a:spcPts val="0"/>
              </a:spcBef>
              <a:spcAft>
                <a:spcPts val="0"/>
              </a:spcAft>
              <a:buNone/>
            </a:pPr>
            <a:endParaRPr sz="1463" dirty="0">
              <a:solidFill>
                <a:schemeClr val="dk1"/>
              </a:solidFill>
              <a:latin typeface="Calibri"/>
              <a:ea typeface="Calibri"/>
              <a:cs typeface="Calibri"/>
              <a:sym typeface="Calibri"/>
            </a:endParaRPr>
          </a:p>
          <a:p>
            <a:pPr marL="0" marR="0" lvl="0" indent="0" algn="l" rtl="0">
              <a:spcBef>
                <a:spcPts val="0"/>
              </a:spcBef>
              <a:spcAft>
                <a:spcPts val="0"/>
              </a:spcAft>
              <a:buNone/>
            </a:pPr>
            <a:endParaRPr sz="1463" dirty="0">
              <a:solidFill>
                <a:schemeClr val="dk1"/>
              </a:solidFill>
              <a:latin typeface="Calibri"/>
              <a:ea typeface="Calibri"/>
              <a:cs typeface="Calibri"/>
              <a:sym typeface="Calibri"/>
            </a:endParaRPr>
          </a:p>
          <a:p>
            <a:pPr marL="0" marR="0" lvl="0" indent="0" algn="l" rtl="0">
              <a:spcBef>
                <a:spcPts val="0"/>
              </a:spcBef>
              <a:spcAft>
                <a:spcPts val="0"/>
              </a:spcAft>
              <a:buNone/>
            </a:pPr>
            <a:endParaRPr sz="1463" dirty="0">
              <a:solidFill>
                <a:schemeClr val="dk1"/>
              </a:solidFill>
              <a:latin typeface="Calibri"/>
              <a:ea typeface="Calibri"/>
              <a:cs typeface="Calibri"/>
              <a:sym typeface="Calibri"/>
            </a:endParaRPr>
          </a:p>
          <a:p>
            <a:pPr marL="0" marR="0" lvl="0" indent="0" algn="l" rtl="0">
              <a:spcBef>
                <a:spcPts val="0"/>
              </a:spcBef>
              <a:spcAft>
                <a:spcPts val="0"/>
              </a:spcAft>
              <a:buNone/>
            </a:pPr>
            <a:endParaRPr sz="1463" dirty="0">
              <a:solidFill>
                <a:schemeClr val="dk1"/>
              </a:solidFill>
              <a:latin typeface="Calibri"/>
              <a:ea typeface="Calibri"/>
              <a:cs typeface="Calibri"/>
              <a:sym typeface="Calibri"/>
            </a:endParaRPr>
          </a:p>
          <a:p>
            <a:pPr marL="0" marR="0" lvl="0" indent="0" algn="l" rtl="0">
              <a:spcBef>
                <a:spcPts val="0"/>
              </a:spcBef>
              <a:spcAft>
                <a:spcPts val="0"/>
              </a:spcAft>
              <a:buNone/>
            </a:pPr>
            <a:endParaRPr sz="1463" dirty="0">
              <a:solidFill>
                <a:schemeClr val="dk1"/>
              </a:solidFill>
              <a:latin typeface="Calibri"/>
              <a:ea typeface="Calibri"/>
              <a:cs typeface="Calibri"/>
              <a:sym typeface="Calibri"/>
            </a:endParaRPr>
          </a:p>
          <a:p>
            <a:pPr marL="0" marR="0" lvl="0" indent="0" algn="l" rtl="0">
              <a:spcBef>
                <a:spcPts val="0"/>
              </a:spcBef>
              <a:spcAft>
                <a:spcPts val="0"/>
              </a:spcAft>
              <a:buNone/>
            </a:pPr>
            <a:endParaRPr sz="1463" dirty="0">
              <a:solidFill>
                <a:schemeClr val="dk1"/>
              </a:solidFill>
              <a:latin typeface="Calibri"/>
              <a:ea typeface="Calibri"/>
              <a:cs typeface="Calibri"/>
              <a:sym typeface="Calibri"/>
            </a:endParaRPr>
          </a:p>
          <a:p>
            <a:pPr marL="0" marR="0" lvl="0" indent="0" algn="l" rtl="0">
              <a:spcBef>
                <a:spcPts val="0"/>
              </a:spcBef>
              <a:spcAft>
                <a:spcPts val="0"/>
              </a:spcAft>
              <a:buNone/>
            </a:pPr>
            <a:r>
              <a:rPr lang="en-GB" sz="1463" dirty="0">
                <a:solidFill>
                  <a:schemeClr val="dk1"/>
                </a:solidFill>
                <a:latin typeface="Calibri"/>
                <a:ea typeface="Calibri"/>
                <a:cs typeface="Calibri"/>
                <a:sym typeface="Calibri"/>
              </a:rPr>
              <a:t> </a:t>
            </a:r>
            <a:endParaRPr b="0" i="0" dirty="0">
              <a:latin typeface="Century Gothic" panose="020B0502020202020204" pitchFamily="34" charset="0"/>
            </a:endParaRPr>
          </a:p>
        </p:txBody>
      </p:sp>
      <p:sp>
        <p:nvSpPr>
          <p:cNvPr id="98" name="Google Shape;98;p33"/>
          <p:cNvSpPr txBox="1"/>
          <p:nvPr/>
        </p:nvSpPr>
        <p:spPr>
          <a:xfrm>
            <a:off x="247684" y="579959"/>
            <a:ext cx="2581203" cy="564394"/>
          </a:xfrm>
          <a:prstGeom prst="rect">
            <a:avLst/>
          </a:prstGeom>
          <a:solidFill>
            <a:schemeClr val="lt1"/>
          </a:solidFill>
          <a:ln>
            <a:noFill/>
          </a:ln>
        </p:spPr>
        <p:txBody>
          <a:bodyPr spcFirstLastPara="1" wrap="square" lIns="74275" tIns="37125" rIns="74275" bIns="37125" anchor="b" anchorCtr="0">
            <a:noAutofit/>
          </a:bodyPr>
          <a:lstStyle/>
          <a:p>
            <a:pPr marL="0" marR="0" lvl="0" indent="0" algn="l" rtl="0">
              <a:lnSpc>
                <a:spcPct val="90000"/>
              </a:lnSpc>
              <a:spcBef>
                <a:spcPts val="0"/>
              </a:spcBef>
              <a:spcAft>
                <a:spcPts val="0"/>
              </a:spcAft>
              <a:buClr>
                <a:srgbClr val="95519E"/>
              </a:buClr>
              <a:buSzPts val="2400"/>
              <a:buFont typeface="Century Gothic"/>
              <a:buNone/>
            </a:pPr>
            <a:r>
              <a:rPr lang="en-GB" sz="2400" b="1" dirty="0">
                <a:solidFill>
                  <a:srgbClr val="95519E"/>
                </a:solidFill>
                <a:latin typeface="Century Gothic"/>
                <a:ea typeface="Century Gothic"/>
                <a:cs typeface="Century Gothic"/>
                <a:sym typeface="Century Gothic"/>
              </a:rPr>
              <a:t>Ground rules    </a:t>
            </a:r>
            <a:endParaRPr b="0" i="0" dirty="0">
              <a:latin typeface="Century Gothic" panose="020B0502020202020204" pitchFamily="34" charset="0"/>
            </a:endParaRPr>
          </a:p>
        </p:txBody>
      </p:sp>
      <p:pic>
        <p:nvPicPr>
          <p:cNvPr id="99" name="Google Shape;99;p33"/>
          <p:cNvPicPr preferRelativeResize="0"/>
          <p:nvPr/>
        </p:nvPicPr>
        <p:blipFill rotWithShape="1">
          <a:blip r:embed="rId2">
            <a:alphaModFix/>
          </a:blip>
          <a:srcRect/>
          <a:stretch/>
        </p:blipFill>
        <p:spPr>
          <a:xfrm>
            <a:off x="2418120" y="519507"/>
            <a:ext cx="410767" cy="523038"/>
          </a:xfrm>
          <a:prstGeom prst="rect">
            <a:avLst/>
          </a:prstGeom>
          <a:noFill/>
          <a:ln>
            <a:noFill/>
          </a:ln>
        </p:spPr>
      </p:pic>
      <p:sp>
        <p:nvSpPr>
          <p:cNvPr id="100" name="Google Shape;100;p33"/>
          <p:cNvSpPr txBox="1">
            <a:spLocks noGrp="1"/>
          </p:cNvSpPr>
          <p:nvPr>
            <p:ph type="body" idx="1"/>
          </p:nvPr>
        </p:nvSpPr>
        <p:spPr>
          <a:xfrm>
            <a:off x="575290" y="1286953"/>
            <a:ext cx="8706362" cy="3904480"/>
          </a:xfrm>
          <a:prstGeom prst="rect">
            <a:avLst/>
          </a:prstGeom>
          <a:noFill/>
          <a:ln>
            <a:noFill/>
          </a:ln>
        </p:spPr>
        <p:txBody>
          <a:bodyPr spcFirstLastPara="1" wrap="square" lIns="91425" tIns="45700" rIns="91425" bIns="45700" anchor="t" anchorCtr="0">
            <a:noAutofit/>
          </a:bodyPr>
          <a:lstStyle>
            <a:lvl1pPr marL="457200" lvl="0" indent="-342900" algn="l">
              <a:lnSpc>
                <a:spcPct val="144444"/>
              </a:lnSpc>
              <a:spcBef>
                <a:spcPts val="900"/>
              </a:spcBef>
              <a:spcAft>
                <a:spcPts val="0"/>
              </a:spcAft>
              <a:buClr>
                <a:srgbClr val="551C59"/>
              </a:buClr>
              <a:buSzPts val="1800"/>
              <a:buFont typeface="Arial"/>
              <a:buChar char="•"/>
              <a:defRPr sz="1800">
                <a:solidFill>
                  <a:srgbClr val="551C59"/>
                </a:solidFill>
                <a:latin typeface="Century Gothic"/>
                <a:ea typeface="Century Gothic"/>
                <a:cs typeface="Century Gothic"/>
                <a:sym typeface="Century Gothic"/>
              </a:defRPr>
            </a:lvl1pPr>
            <a:lvl2pPr marL="914400" lvl="1" indent="-331787" algn="l">
              <a:lnSpc>
                <a:spcPct val="130030"/>
              </a:lnSpc>
              <a:spcBef>
                <a:spcPts val="325"/>
              </a:spcBef>
              <a:spcAft>
                <a:spcPts val="0"/>
              </a:spcAft>
              <a:buClr>
                <a:srgbClr val="551C59"/>
              </a:buClr>
              <a:buSzPts val="1625"/>
              <a:buChar char="•"/>
              <a:defRPr sz="1625">
                <a:solidFill>
                  <a:srgbClr val="551C59"/>
                </a:solidFill>
                <a:latin typeface="Century Gothic"/>
                <a:ea typeface="Century Gothic"/>
                <a:cs typeface="Century Gothic"/>
                <a:sym typeface="Century Gothic"/>
              </a:defRPr>
            </a:lvl2pPr>
            <a:lvl3pPr marL="1371600" lvl="2" indent="-366204" algn="l">
              <a:lnSpc>
                <a:spcPct val="90000"/>
              </a:lnSpc>
              <a:spcBef>
                <a:spcPts val="542"/>
              </a:spcBef>
              <a:spcAft>
                <a:spcPts val="0"/>
              </a:spcAft>
              <a:buClr>
                <a:schemeClr val="lt1"/>
              </a:buClr>
              <a:buSzPts val="2167"/>
              <a:buChar char="•"/>
              <a:defRPr>
                <a:solidFill>
                  <a:schemeClr val="lt1"/>
                </a:solidFill>
                <a:latin typeface="Century Gothic"/>
                <a:ea typeface="Century Gothic"/>
                <a:cs typeface="Century Gothic"/>
                <a:sym typeface="Century Gothic"/>
              </a:defRPr>
            </a:lvl3pPr>
            <a:lvl4pPr marL="1828800" lvl="3" indent="-352425" algn="l">
              <a:lnSpc>
                <a:spcPct val="90000"/>
              </a:lnSpc>
              <a:spcBef>
                <a:spcPts val="542"/>
              </a:spcBef>
              <a:spcAft>
                <a:spcPts val="0"/>
              </a:spcAft>
              <a:buClr>
                <a:schemeClr val="lt1"/>
              </a:buClr>
              <a:buSzPts val="1950"/>
              <a:buChar char="•"/>
              <a:defRPr>
                <a:solidFill>
                  <a:schemeClr val="lt1"/>
                </a:solidFill>
                <a:latin typeface="Century Gothic"/>
                <a:ea typeface="Century Gothic"/>
                <a:cs typeface="Century Gothic"/>
                <a:sym typeface="Century Gothic"/>
              </a:defRPr>
            </a:lvl4pPr>
            <a:lvl5pPr marL="2286000" lvl="4" indent="-352425" algn="l">
              <a:lnSpc>
                <a:spcPct val="90000"/>
              </a:lnSpc>
              <a:spcBef>
                <a:spcPts val="542"/>
              </a:spcBef>
              <a:spcAft>
                <a:spcPts val="0"/>
              </a:spcAft>
              <a:buClr>
                <a:schemeClr val="lt1"/>
              </a:buClr>
              <a:buSzPts val="1950"/>
              <a:buChar char="•"/>
              <a:defRPr>
                <a:solidFill>
                  <a:schemeClr val="lt1"/>
                </a:solidFill>
                <a:latin typeface="Century Gothic"/>
                <a:ea typeface="Century Gothic"/>
                <a:cs typeface="Century Gothic"/>
                <a:sym typeface="Century Gothic"/>
              </a:defRPr>
            </a:lvl5pPr>
            <a:lvl6pPr marL="2743200" lvl="5" indent="-342900" algn="l">
              <a:lnSpc>
                <a:spcPct val="90000"/>
              </a:lnSpc>
              <a:spcBef>
                <a:spcPts val="542"/>
              </a:spcBef>
              <a:spcAft>
                <a:spcPts val="0"/>
              </a:spcAft>
              <a:buClr>
                <a:schemeClr val="dk1"/>
              </a:buClr>
              <a:buSzPts val="1800"/>
              <a:buChar char="•"/>
              <a:defRPr/>
            </a:lvl6pPr>
            <a:lvl7pPr marL="3200400" lvl="6" indent="-342900" algn="l">
              <a:lnSpc>
                <a:spcPct val="90000"/>
              </a:lnSpc>
              <a:spcBef>
                <a:spcPts val="542"/>
              </a:spcBef>
              <a:spcAft>
                <a:spcPts val="0"/>
              </a:spcAft>
              <a:buClr>
                <a:schemeClr val="dk1"/>
              </a:buClr>
              <a:buSzPts val="1800"/>
              <a:buChar char="•"/>
              <a:defRPr/>
            </a:lvl7pPr>
            <a:lvl8pPr marL="3657600" lvl="7" indent="-342900" algn="l">
              <a:lnSpc>
                <a:spcPct val="90000"/>
              </a:lnSpc>
              <a:spcBef>
                <a:spcPts val="542"/>
              </a:spcBef>
              <a:spcAft>
                <a:spcPts val="0"/>
              </a:spcAft>
              <a:buClr>
                <a:schemeClr val="dk1"/>
              </a:buClr>
              <a:buSzPts val="1800"/>
              <a:buChar char="•"/>
              <a:defRPr/>
            </a:lvl8pPr>
            <a:lvl9pPr marL="4114800" lvl="8" indent="-342900" algn="l">
              <a:lnSpc>
                <a:spcPct val="90000"/>
              </a:lnSpc>
              <a:spcBef>
                <a:spcPts val="542"/>
              </a:spcBef>
              <a:spcAft>
                <a:spcPts val="0"/>
              </a:spcAft>
              <a:buClr>
                <a:schemeClr val="dk1"/>
              </a:buClr>
              <a:buSzPts val="1800"/>
              <a:buChar char="•"/>
              <a:defRPr/>
            </a:lvl9pPr>
          </a:lstStyle>
          <a:p>
            <a:endParaRPr/>
          </a:p>
        </p:txBody>
      </p:sp>
      <p:sp>
        <p:nvSpPr>
          <p:cNvPr id="101" name="Google Shape;101;p33"/>
          <p:cNvSpPr txBox="1">
            <a:spLocks noGrp="1"/>
          </p:cNvSpPr>
          <p:nvPr>
            <p:ph type="sldNum" idx="12"/>
          </p:nvPr>
        </p:nvSpPr>
        <p:spPr>
          <a:xfrm>
            <a:off x="7438086" y="6411310"/>
            <a:ext cx="222885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083">
                <a:solidFill>
                  <a:srgbClr val="7F7F7F"/>
                </a:solidFill>
                <a:latin typeface="Century Gothic"/>
                <a:ea typeface="Century Gothic"/>
                <a:cs typeface="Century Gothic"/>
                <a:sym typeface="Century Gothic"/>
              </a:defRPr>
            </a:lvl1pPr>
            <a:lvl2pPr marL="0" lvl="1" indent="0" algn="r">
              <a:spcBef>
                <a:spcPts val="0"/>
              </a:spcBef>
              <a:buNone/>
              <a:defRPr sz="1083">
                <a:solidFill>
                  <a:srgbClr val="7F7F7F"/>
                </a:solidFill>
                <a:latin typeface="Century Gothic"/>
                <a:ea typeface="Century Gothic"/>
                <a:cs typeface="Century Gothic"/>
                <a:sym typeface="Century Gothic"/>
              </a:defRPr>
            </a:lvl2pPr>
            <a:lvl3pPr marL="0" lvl="2" indent="0" algn="r">
              <a:spcBef>
                <a:spcPts val="0"/>
              </a:spcBef>
              <a:buNone/>
              <a:defRPr sz="1083">
                <a:solidFill>
                  <a:srgbClr val="7F7F7F"/>
                </a:solidFill>
                <a:latin typeface="Century Gothic"/>
                <a:ea typeface="Century Gothic"/>
                <a:cs typeface="Century Gothic"/>
                <a:sym typeface="Century Gothic"/>
              </a:defRPr>
            </a:lvl3pPr>
            <a:lvl4pPr marL="0" lvl="3" indent="0" algn="r">
              <a:spcBef>
                <a:spcPts val="0"/>
              </a:spcBef>
              <a:buNone/>
              <a:defRPr sz="1083">
                <a:solidFill>
                  <a:srgbClr val="7F7F7F"/>
                </a:solidFill>
                <a:latin typeface="Century Gothic"/>
                <a:ea typeface="Century Gothic"/>
                <a:cs typeface="Century Gothic"/>
                <a:sym typeface="Century Gothic"/>
              </a:defRPr>
            </a:lvl4pPr>
            <a:lvl5pPr marL="0" lvl="4" indent="0" algn="r">
              <a:spcBef>
                <a:spcPts val="0"/>
              </a:spcBef>
              <a:buNone/>
              <a:defRPr sz="1083">
                <a:solidFill>
                  <a:srgbClr val="7F7F7F"/>
                </a:solidFill>
                <a:latin typeface="Century Gothic"/>
                <a:ea typeface="Century Gothic"/>
                <a:cs typeface="Century Gothic"/>
                <a:sym typeface="Century Gothic"/>
              </a:defRPr>
            </a:lvl5pPr>
            <a:lvl6pPr marL="0" lvl="5" indent="0" algn="r">
              <a:spcBef>
                <a:spcPts val="0"/>
              </a:spcBef>
              <a:buNone/>
              <a:defRPr sz="1083">
                <a:solidFill>
                  <a:srgbClr val="7F7F7F"/>
                </a:solidFill>
                <a:latin typeface="Century Gothic"/>
                <a:ea typeface="Century Gothic"/>
                <a:cs typeface="Century Gothic"/>
                <a:sym typeface="Century Gothic"/>
              </a:defRPr>
            </a:lvl6pPr>
            <a:lvl7pPr marL="0" lvl="6" indent="0" algn="r">
              <a:spcBef>
                <a:spcPts val="0"/>
              </a:spcBef>
              <a:buNone/>
              <a:defRPr sz="1083">
                <a:solidFill>
                  <a:srgbClr val="7F7F7F"/>
                </a:solidFill>
                <a:latin typeface="Century Gothic"/>
                <a:ea typeface="Century Gothic"/>
                <a:cs typeface="Century Gothic"/>
                <a:sym typeface="Century Gothic"/>
              </a:defRPr>
            </a:lvl7pPr>
            <a:lvl8pPr marL="0" lvl="7" indent="0" algn="r">
              <a:spcBef>
                <a:spcPts val="0"/>
              </a:spcBef>
              <a:buNone/>
              <a:defRPr sz="1083">
                <a:solidFill>
                  <a:srgbClr val="7F7F7F"/>
                </a:solidFill>
                <a:latin typeface="Century Gothic"/>
                <a:ea typeface="Century Gothic"/>
                <a:cs typeface="Century Gothic"/>
                <a:sym typeface="Century Gothic"/>
              </a:defRPr>
            </a:lvl8pPr>
            <a:lvl9pPr marL="0" lvl="8" indent="0" algn="r">
              <a:spcBef>
                <a:spcPts val="0"/>
              </a:spcBef>
              <a:buNone/>
              <a:defRPr sz="1083">
                <a:solidFill>
                  <a:srgbClr val="7F7F7F"/>
                </a:solidFill>
                <a:latin typeface="Century Gothic"/>
                <a:ea typeface="Century Gothic"/>
                <a:cs typeface="Century Gothic"/>
                <a:sym typeface="Century Gothic"/>
              </a:defRPr>
            </a:lvl9pPr>
          </a:lstStyle>
          <a:p>
            <a:pPr marL="0" lvl="0" indent="0" algn="r" rtl="0">
              <a:spcBef>
                <a:spcPts val="0"/>
              </a:spcBef>
              <a:spcAft>
                <a:spcPts val="0"/>
              </a:spcAft>
              <a:buNone/>
            </a:pPr>
            <a:r>
              <a:rPr lang="en-GB"/>
              <a:t>© PSHE Association 2025</a:t>
            </a:r>
            <a:endParaRPr>
              <a:solidFill>
                <a:schemeClr val="dk1"/>
              </a:solidFill>
            </a:endParaRPr>
          </a:p>
        </p:txBody>
      </p:sp>
      <p:pic>
        <p:nvPicPr>
          <p:cNvPr id="102" name="Google Shape;102;p33"/>
          <p:cNvPicPr preferRelativeResize="0"/>
          <p:nvPr/>
        </p:nvPicPr>
        <p:blipFill rotWithShape="1">
          <a:blip r:embed="rId3">
            <a:alphaModFix/>
          </a:blip>
          <a:srcRect/>
          <a:stretch/>
        </p:blipFill>
        <p:spPr>
          <a:xfrm>
            <a:off x="8091329" y="336172"/>
            <a:ext cx="1479391" cy="301845"/>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P/SF - plain white ">
  <p:cSld name="P/SF - plain white ">
    <p:spTree>
      <p:nvGrpSpPr>
        <p:cNvPr id="1" name="Shape 103"/>
        <p:cNvGrpSpPr/>
        <p:nvPr/>
      </p:nvGrpSpPr>
      <p:grpSpPr>
        <a:xfrm>
          <a:off x="0" y="0"/>
          <a:ext cx="0" cy="0"/>
          <a:chOff x="0" y="0"/>
          <a:chExt cx="0" cy="0"/>
        </a:xfrm>
      </p:grpSpPr>
      <p:sp>
        <p:nvSpPr>
          <p:cNvPr id="104" name="Google Shape;104;p36"/>
          <p:cNvSpPr txBox="1">
            <a:spLocks noGrp="1"/>
          </p:cNvSpPr>
          <p:nvPr>
            <p:ph type="title"/>
          </p:nvPr>
        </p:nvSpPr>
        <p:spPr>
          <a:xfrm>
            <a:off x="233592" y="543878"/>
            <a:ext cx="7749945" cy="694054"/>
          </a:xfrm>
          <a:prstGeom prst="rect">
            <a:avLst/>
          </a:prstGeom>
          <a:noFill/>
          <a:ln>
            <a:noFill/>
          </a:ln>
        </p:spPr>
        <p:txBody>
          <a:bodyPr spcFirstLastPara="1" wrap="square" lIns="91425" tIns="45700" rIns="91425" bIns="45700" anchor="b" anchorCtr="0">
            <a:noAutofit/>
          </a:bodyPr>
          <a:lstStyle>
            <a:lvl1pPr lvl="0" algn="l">
              <a:lnSpc>
                <a:spcPct val="119444"/>
              </a:lnSpc>
              <a:spcBef>
                <a:spcPts val="2600"/>
              </a:spcBef>
              <a:spcAft>
                <a:spcPts val="0"/>
              </a:spcAft>
              <a:buClr>
                <a:schemeClr val="dk2"/>
              </a:buClr>
              <a:buSzPts val="3600"/>
              <a:buFont typeface="Century Gothic"/>
              <a:buNone/>
              <a:defRPr sz="36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5" name="Google Shape;105;p36"/>
          <p:cNvSpPr txBox="1">
            <a:spLocks noGrp="1"/>
          </p:cNvSpPr>
          <p:nvPr>
            <p:ph type="sldNum" idx="12"/>
          </p:nvPr>
        </p:nvSpPr>
        <p:spPr>
          <a:xfrm>
            <a:off x="7438086" y="6411310"/>
            <a:ext cx="222885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083">
                <a:solidFill>
                  <a:srgbClr val="7F7F7F"/>
                </a:solidFill>
                <a:latin typeface="Century Gothic"/>
                <a:ea typeface="Century Gothic"/>
                <a:cs typeface="Century Gothic"/>
                <a:sym typeface="Century Gothic"/>
              </a:defRPr>
            </a:lvl1pPr>
            <a:lvl2pPr marL="0" lvl="1" indent="0" algn="r">
              <a:spcBef>
                <a:spcPts val="0"/>
              </a:spcBef>
              <a:buNone/>
              <a:defRPr sz="1083">
                <a:solidFill>
                  <a:srgbClr val="7F7F7F"/>
                </a:solidFill>
                <a:latin typeface="Century Gothic"/>
                <a:ea typeface="Century Gothic"/>
                <a:cs typeface="Century Gothic"/>
                <a:sym typeface="Century Gothic"/>
              </a:defRPr>
            </a:lvl2pPr>
            <a:lvl3pPr marL="0" lvl="2" indent="0" algn="r">
              <a:spcBef>
                <a:spcPts val="0"/>
              </a:spcBef>
              <a:buNone/>
              <a:defRPr sz="1083">
                <a:solidFill>
                  <a:srgbClr val="7F7F7F"/>
                </a:solidFill>
                <a:latin typeface="Century Gothic"/>
                <a:ea typeface="Century Gothic"/>
                <a:cs typeface="Century Gothic"/>
                <a:sym typeface="Century Gothic"/>
              </a:defRPr>
            </a:lvl3pPr>
            <a:lvl4pPr marL="0" lvl="3" indent="0" algn="r">
              <a:spcBef>
                <a:spcPts val="0"/>
              </a:spcBef>
              <a:buNone/>
              <a:defRPr sz="1083">
                <a:solidFill>
                  <a:srgbClr val="7F7F7F"/>
                </a:solidFill>
                <a:latin typeface="Century Gothic"/>
                <a:ea typeface="Century Gothic"/>
                <a:cs typeface="Century Gothic"/>
                <a:sym typeface="Century Gothic"/>
              </a:defRPr>
            </a:lvl4pPr>
            <a:lvl5pPr marL="0" lvl="4" indent="0" algn="r">
              <a:spcBef>
                <a:spcPts val="0"/>
              </a:spcBef>
              <a:buNone/>
              <a:defRPr sz="1083">
                <a:solidFill>
                  <a:srgbClr val="7F7F7F"/>
                </a:solidFill>
                <a:latin typeface="Century Gothic"/>
                <a:ea typeface="Century Gothic"/>
                <a:cs typeface="Century Gothic"/>
                <a:sym typeface="Century Gothic"/>
              </a:defRPr>
            </a:lvl5pPr>
            <a:lvl6pPr marL="0" lvl="5" indent="0" algn="r">
              <a:spcBef>
                <a:spcPts val="0"/>
              </a:spcBef>
              <a:buNone/>
              <a:defRPr sz="1083">
                <a:solidFill>
                  <a:srgbClr val="7F7F7F"/>
                </a:solidFill>
                <a:latin typeface="Century Gothic"/>
                <a:ea typeface="Century Gothic"/>
                <a:cs typeface="Century Gothic"/>
                <a:sym typeface="Century Gothic"/>
              </a:defRPr>
            </a:lvl6pPr>
            <a:lvl7pPr marL="0" lvl="6" indent="0" algn="r">
              <a:spcBef>
                <a:spcPts val="0"/>
              </a:spcBef>
              <a:buNone/>
              <a:defRPr sz="1083">
                <a:solidFill>
                  <a:srgbClr val="7F7F7F"/>
                </a:solidFill>
                <a:latin typeface="Century Gothic"/>
                <a:ea typeface="Century Gothic"/>
                <a:cs typeface="Century Gothic"/>
                <a:sym typeface="Century Gothic"/>
              </a:defRPr>
            </a:lvl7pPr>
            <a:lvl8pPr marL="0" lvl="7" indent="0" algn="r">
              <a:spcBef>
                <a:spcPts val="0"/>
              </a:spcBef>
              <a:buNone/>
              <a:defRPr sz="1083">
                <a:solidFill>
                  <a:srgbClr val="7F7F7F"/>
                </a:solidFill>
                <a:latin typeface="Century Gothic"/>
                <a:ea typeface="Century Gothic"/>
                <a:cs typeface="Century Gothic"/>
                <a:sym typeface="Century Gothic"/>
              </a:defRPr>
            </a:lvl8pPr>
            <a:lvl9pPr marL="0" lvl="8" indent="0" algn="r">
              <a:spcBef>
                <a:spcPts val="0"/>
              </a:spcBef>
              <a:buNone/>
              <a:defRPr sz="1083">
                <a:solidFill>
                  <a:srgbClr val="7F7F7F"/>
                </a:solidFill>
                <a:latin typeface="Century Gothic"/>
                <a:ea typeface="Century Gothic"/>
                <a:cs typeface="Century Gothic"/>
                <a:sym typeface="Century Gothic"/>
              </a:defRPr>
            </a:lvl9pPr>
          </a:lstStyle>
          <a:p>
            <a:pPr marL="0" lvl="0" indent="0" algn="r" rtl="0">
              <a:spcBef>
                <a:spcPts val="0"/>
              </a:spcBef>
              <a:spcAft>
                <a:spcPts val="0"/>
              </a:spcAft>
              <a:buNone/>
            </a:pPr>
            <a:r>
              <a:rPr lang="en-GB"/>
              <a:t>© PSHE Association 2025</a:t>
            </a:r>
            <a:endParaRPr>
              <a:solidFill>
                <a:schemeClr val="dk1"/>
              </a:solidFill>
            </a:endParaRPr>
          </a:p>
        </p:txBody>
      </p:sp>
      <p:pic>
        <p:nvPicPr>
          <p:cNvPr id="106" name="Google Shape;106;p36"/>
          <p:cNvPicPr preferRelativeResize="0"/>
          <p:nvPr/>
        </p:nvPicPr>
        <p:blipFill rotWithShape="1">
          <a:blip r:embed="rId2">
            <a:alphaModFix/>
          </a:blip>
          <a:srcRect/>
          <a:stretch/>
        </p:blipFill>
        <p:spPr>
          <a:xfrm>
            <a:off x="8091329" y="336172"/>
            <a:ext cx="1479391" cy="301845"/>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P/SF - Small image_2">
  <p:cSld name="P/SF - Small image_2">
    <p:spTree>
      <p:nvGrpSpPr>
        <p:cNvPr id="1" name="Shape 107"/>
        <p:cNvGrpSpPr/>
        <p:nvPr/>
      </p:nvGrpSpPr>
      <p:grpSpPr>
        <a:xfrm>
          <a:off x="0" y="0"/>
          <a:ext cx="0" cy="0"/>
          <a:chOff x="0" y="0"/>
          <a:chExt cx="0" cy="0"/>
        </a:xfrm>
      </p:grpSpPr>
      <p:sp>
        <p:nvSpPr>
          <p:cNvPr id="108" name="Google Shape;108;p37"/>
          <p:cNvSpPr/>
          <p:nvPr/>
        </p:nvSpPr>
        <p:spPr>
          <a:xfrm>
            <a:off x="5539740" y="0"/>
            <a:ext cx="436626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9" name="Google Shape;109;p37"/>
          <p:cNvSpPr txBox="1">
            <a:spLocks noGrp="1"/>
          </p:cNvSpPr>
          <p:nvPr>
            <p:ph type="body" idx="1"/>
          </p:nvPr>
        </p:nvSpPr>
        <p:spPr>
          <a:xfrm>
            <a:off x="232915" y="1303304"/>
            <a:ext cx="4882010" cy="4368246"/>
          </a:xfrm>
          <a:prstGeom prst="rect">
            <a:avLst/>
          </a:prstGeom>
          <a:noFill/>
          <a:ln>
            <a:noFill/>
          </a:ln>
        </p:spPr>
        <p:txBody>
          <a:bodyPr spcFirstLastPara="1" wrap="square" lIns="91425" tIns="45700" rIns="91425" bIns="45700" anchor="t" anchorCtr="0">
            <a:normAutofit/>
          </a:bodyPr>
          <a:lstStyle>
            <a:lvl1pPr marL="457200" lvl="0" indent="-228600" algn="l">
              <a:lnSpc>
                <a:spcPct val="140000"/>
              </a:lnSpc>
              <a:spcBef>
                <a:spcPts val="1100"/>
              </a:spcBef>
              <a:spcAft>
                <a:spcPts val="0"/>
              </a:spcAft>
              <a:buClr>
                <a:schemeClr val="dk1"/>
              </a:buClr>
              <a:buSzPts val="2000"/>
              <a:buNone/>
              <a:defRPr sz="2000"/>
            </a:lvl1pPr>
            <a:lvl2pPr marL="914400" lvl="1" indent="-342900" algn="l">
              <a:lnSpc>
                <a:spcPct val="90000"/>
              </a:lnSpc>
              <a:spcBef>
                <a:spcPts val="542"/>
              </a:spcBef>
              <a:spcAft>
                <a:spcPts val="0"/>
              </a:spcAft>
              <a:buClr>
                <a:schemeClr val="dk1"/>
              </a:buClr>
              <a:buSzPts val="1800"/>
              <a:buChar char="•"/>
              <a:defRPr/>
            </a:lvl2pPr>
            <a:lvl3pPr marL="1371600" lvl="2" indent="-342900" algn="l">
              <a:lnSpc>
                <a:spcPct val="90000"/>
              </a:lnSpc>
              <a:spcBef>
                <a:spcPts val="542"/>
              </a:spcBef>
              <a:spcAft>
                <a:spcPts val="0"/>
              </a:spcAft>
              <a:buClr>
                <a:schemeClr val="dk1"/>
              </a:buClr>
              <a:buSzPts val="1800"/>
              <a:buChar char="•"/>
              <a:defRPr/>
            </a:lvl3pPr>
            <a:lvl4pPr marL="1828800" lvl="3" indent="-342900" algn="l">
              <a:lnSpc>
                <a:spcPct val="90000"/>
              </a:lnSpc>
              <a:spcBef>
                <a:spcPts val="542"/>
              </a:spcBef>
              <a:spcAft>
                <a:spcPts val="0"/>
              </a:spcAft>
              <a:buClr>
                <a:schemeClr val="dk1"/>
              </a:buClr>
              <a:buSzPts val="1800"/>
              <a:buChar char="•"/>
              <a:defRPr/>
            </a:lvl4pPr>
            <a:lvl5pPr marL="2286000" lvl="4" indent="-342900" algn="l">
              <a:lnSpc>
                <a:spcPct val="90000"/>
              </a:lnSpc>
              <a:spcBef>
                <a:spcPts val="542"/>
              </a:spcBef>
              <a:spcAft>
                <a:spcPts val="0"/>
              </a:spcAft>
              <a:buClr>
                <a:schemeClr val="dk1"/>
              </a:buClr>
              <a:buSzPts val="1800"/>
              <a:buChar char="•"/>
              <a:defRPr/>
            </a:lvl5pPr>
            <a:lvl6pPr marL="2743200" lvl="5" indent="-342900" algn="l">
              <a:lnSpc>
                <a:spcPct val="90000"/>
              </a:lnSpc>
              <a:spcBef>
                <a:spcPts val="542"/>
              </a:spcBef>
              <a:spcAft>
                <a:spcPts val="0"/>
              </a:spcAft>
              <a:buClr>
                <a:schemeClr val="dk1"/>
              </a:buClr>
              <a:buSzPts val="1800"/>
              <a:buChar char="•"/>
              <a:defRPr/>
            </a:lvl6pPr>
            <a:lvl7pPr marL="3200400" lvl="6" indent="-342900" algn="l">
              <a:lnSpc>
                <a:spcPct val="90000"/>
              </a:lnSpc>
              <a:spcBef>
                <a:spcPts val="542"/>
              </a:spcBef>
              <a:spcAft>
                <a:spcPts val="0"/>
              </a:spcAft>
              <a:buClr>
                <a:schemeClr val="dk1"/>
              </a:buClr>
              <a:buSzPts val="1800"/>
              <a:buChar char="•"/>
              <a:defRPr/>
            </a:lvl7pPr>
            <a:lvl8pPr marL="3657600" lvl="7" indent="-342900" algn="l">
              <a:lnSpc>
                <a:spcPct val="90000"/>
              </a:lnSpc>
              <a:spcBef>
                <a:spcPts val="542"/>
              </a:spcBef>
              <a:spcAft>
                <a:spcPts val="0"/>
              </a:spcAft>
              <a:buClr>
                <a:schemeClr val="dk1"/>
              </a:buClr>
              <a:buSzPts val="1800"/>
              <a:buChar char="•"/>
              <a:defRPr/>
            </a:lvl8pPr>
            <a:lvl9pPr marL="4114800" lvl="8" indent="-342900" algn="l">
              <a:lnSpc>
                <a:spcPct val="90000"/>
              </a:lnSpc>
              <a:spcBef>
                <a:spcPts val="542"/>
              </a:spcBef>
              <a:spcAft>
                <a:spcPts val="0"/>
              </a:spcAft>
              <a:buClr>
                <a:schemeClr val="dk1"/>
              </a:buClr>
              <a:buSzPts val="1800"/>
              <a:buChar char="•"/>
              <a:defRPr/>
            </a:lvl9pPr>
          </a:lstStyle>
          <a:p>
            <a:endParaRPr/>
          </a:p>
        </p:txBody>
      </p:sp>
      <p:sp>
        <p:nvSpPr>
          <p:cNvPr id="110" name="Google Shape;110;p37"/>
          <p:cNvSpPr txBox="1">
            <a:spLocks noGrp="1"/>
          </p:cNvSpPr>
          <p:nvPr>
            <p:ph type="title"/>
          </p:nvPr>
        </p:nvSpPr>
        <p:spPr>
          <a:xfrm>
            <a:off x="233593" y="543878"/>
            <a:ext cx="4881332" cy="694054"/>
          </a:xfrm>
          <a:prstGeom prst="rect">
            <a:avLst/>
          </a:prstGeom>
          <a:noFill/>
          <a:ln>
            <a:noFill/>
          </a:ln>
        </p:spPr>
        <p:txBody>
          <a:bodyPr spcFirstLastPara="1" wrap="square" lIns="91425" tIns="45700" rIns="91425" bIns="45700" anchor="b" anchorCtr="0">
            <a:noAutofit/>
          </a:bodyPr>
          <a:lstStyle>
            <a:lvl1pPr lvl="0" algn="l">
              <a:lnSpc>
                <a:spcPct val="119444"/>
              </a:lnSpc>
              <a:spcBef>
                <a:spcPts val="2600"/>
              </a:spcBef>
              <a:spcAft>
                <a:spcPts val="0"/>
              </a:spcAft>
              <a:buClr>
                <a:schemeClr val="dk2"/>
              </a:buClr>
              <a:buSzPts val="3600"/>
              <a:buFont typeface="Century Gothic"/>
              <a:buNone/>
              <a:defRPr sz="36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1" name="Google Shape;111;p37"/>
          <p:cNvSpPr txBox="1">
            <a:spLocks noGrp="1"/>
          </p:cNvSpPr>
          <p:nvPr>
            <p:ph type="sldNum" idx="12"/>
          </p:nvPr>
        </p:nvSpPr>
        <p:spPr>
          <a:xfrm>
            <a:off x="7438086" y="6411310"/>
            <a:ext cx="222885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083">
                <a:solidFill>
                  <a:schemeClr val="lt1"/>
                </a:solidFill>
                <a:latin typeface="Century Gothic"/>
                <a:ea typeface="Century Gothic"/>
                <a:cs typeface="Century Gothic"/>
                <a:sym typeface="Century Gothic"/>
              </a:defRPr>
            </a:lvl1pPr>
            <a:lvl2pPr marL="0" lvl="1" indent="0" algn="r">
              <a:spcBef>
                <a:spcPts val="0"/>
              </a:spcBef>
              <a:buNone/>
              <a:defRPr sz="1083">
                <a:solidFill>
                  <a:schemeClr val="lt1"/>
                </a:solidFill>
                <a:latin typeface="Century Gothic"/>
                <a:ea typeface="Century Gothic"/>
                <a:cs typeface="Century Gothic"/>
                <a:sym typeface="Century Gothic"/>
              </a:defRPr>
            </a:lvl2pPr>
            <a:lvl3pPr marL="0" lvl="2" indent="0" algn="r">
              <a:spcBef>
                <a:spcPts val="0"/>
              </a:spcBef>
              <a:buNone/>
              <a:defRPr sz="1083">
                <a:solidFill>
                  <a:schemeClr val="lt1"/>
                </a:solidFill>
                <a:latin typeface="Century Gothic"/>
                <a:ea typeface="Century Gothic"/>
                <a:cs typeface="Century Gothic"/>
                <a:sym typeface="Century Gothic"/>
              </a:defRPr>
            </a:lvl3pPr>
            <a:lvl4pPr marL="0" lvl="3" indent="0" algn="r">
              <a:spcBef>
                <a:spcPts val="0"/>
              </a:spcBef>
              <a:buNone/>
              <a:defRPr sz="1083">
                <a:solidFill>
                  <a:schemeClr val="lt1"/>
                </a:solidFill>
                <a:latin typeface="Century Gothic"/>
                <a:ea typeface="Century Gothic"/>
                <a:cs typeface="Century Gothic"/>
                <a:sym typeface="Century Gothic"/>
              </a:defRPr>
            </a:lvl4pPr>
            <a:lvl5pPr marL="0" lvl="4" indent="0" algn="r">
              <a:spcBef>
                <a:spcPts val="0"/>
              </a:spcBef>
              <a:buNone/>
              <a:defRPr sz="1083">
                <a:solidFill>
                  <a:schemeClr val="lt1"/>
                </a:solidFill>
                <a:latin typeface="Century Gothic"/>
                <a:ea typeface="Century Gothic"/>
                <a:cs typeface="Century Gothic"/>
                <a:sym typeface="Century Gothic"/>
              </a:defRPr>
            </a:lvl5pPr>
            <a:lvl6pPr marL="0" lvl="5" indent="0" algn="r">
              <a:spcBef>
                <a:spcPts val="0"/>
              </a:spcBef>
              <a:buNone/>
              <a:defRPr sz="1083">
                <a:solidFill>
                  <a:schemeClr val="lt1"/>
                </a:solidFill>
                <a:latin typeface="Century Gothic"/>
                <a:ea typeface="Century Gothic"/>
                <a:cs typeface="Century Gothic"/>
                <a:sym typeface="Century Gothic"/>
              </a:defRPr>
            </a:lvl6pPr>
            <a:lvl7pPr marL="0" lvl="6" indent="0" algn="r">
              <a:spcBef>
                <a:spcPts val="0"/>
              </a:spcBef>
              <a:buNone/>
              <a:defRPr sz="1083">
                <a:solidFill>
                  <a:schemeClr val="lt1"/>
                </a:solidFill>
                <a:latin typeface="Century Gothic"/>
                <a:ea typeface="Century Gothic"/>
                <a:cs typeface="Century Gothic"/>
                <a:sym typeface="Century Gothic"/>
              </a:defRPr>
            </a:lvl7pPr>
            <a:lvl8pPr marL="0" lvl="7" indent="0" algn="r">
              <a:spcBef>
                <a:spcPts val="0"/>
              </a:spcBef>
              <a:buNone/>
              <a:defRPr sz="1083">
                <a:solidFill>
                  <a:schemeClr val="lt1"/>
                </a:solidFill>
                <a:latin typeface="Century Gothic"/>
                <a:ea typeface="Century Gothic"/>
                <a:cs typeface="Century Gothic"/>
                <a:sym typeface="Century Gothic"/>
              </a:defRPr>
            </a:lvl8pPr>
            <a:lvl9pPr marL="0" lvl="8" indent="0" algn="r">
              <a:spcBef>
                <a:spcPts val="0"/>
              </a:spcBef>
              <a:buNone/>
              <a:defRPr sz="1083">
                <a:solidFill>
                  <a:schemeClr val="lt1"/>
                </a:solidFill>
                <a:latin typeface="Century Gothic"/>
                <a:ea typeface="Century Gothic"/>
                <a:cs typeface="Century Gothic"/>
                <a:sym typeface="Century Gothic"/>
              </a:defRPr>
            </a:lvl9pPr>
          </a:lstStyle>
          <a:p>
            <a:pPr marL="0" lvl="0" indent="0" algn="r" rtl="0">
              <a:spcBef>
                <a:spcPts val="0"/>
              </a:spcBef>
              <a:spcAft>
                <a:spcPts val="0"/>
              </a:spcAft>
              <a:buNone/>
            </a:pPr>
            <a:r>
              <a:rPr lang="en-GB"/>
              <a:t>© PSHE Association 2025</a:t>
            </a:r>
            <a:endParaRPr>
              <a:solidFill>
                <a:schemeClr val="dk1"/>
              </a:solidFill>
            </a:endParaRPr>
          </a:p>
        </p:txBody>
      </p:sp>
      <p:pic>
        <p:nvPicPr>
          <p:cNvPr id="112" name="Google Shape;112;p37" descr="A close-up of a logo&#10;&#10;Description automatically generated"/>
          <p:cNvPicPr preferRelativeResize="0"/>
          <p:nvPr/>
        </p:nvPicPr>
        <p:blipFill rotWithShape="1">
          <a:blip r:embed="rId2">
            <a:alphaModFix/>
          </a:blip>
          <a:srcRect/>
          <a:stretch/>
        </p:blipFill>
        <p:spPr>
          <a:xfrm>
            <a:off x="8091328" y="349230"/>
            <a:ext cx="1479392" cy="301845"/>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P/SF - Small image_1">
  <p:cSld name="P/SF - Small image_1">
    <p:spTree>
      <p:nvGrpSpPr>
        <p:cNvPr id="1" name="Shape 113"/>
        <p:cNvGrpSpPr/>
        <p:nvPr/>
      </p:nvGrpSpPr>
      <p:grpSpPr>
        <a:xfrm>
          <a:off x="0" y="0"/>
          <a:ext cx="0" cy="0"/>
          <a:chOff x="0" y="0"/>
          <a:chExt cx="0" cy="0"/>
        </a:xfrm>
      </p:grpSpPr>
      <p:sp>
        <p:nvSpPr>
          <p:cNvPr id="114" name="Google Shape;114;p38"/>
          <p:cNvSpPr/>
          <p:nvPr/>
        </p:nvSpPr>
        <p:spPr>
          <a:xfrm>
            <a:off x="5539740" y="0"/>
            <a:ext cx="4366260" cy="685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5" name="Google Shape;115;p38"/>
          <p:cNvSpPr txBox="1">
            <a:spLocks noGrp="1"/>
          </p:cNvSpPr>
          <p:nvPr>
            <p:ph type="body" idx="1"/>
          </p:nvPr>
        </p:nvSpPr>
        <p:spPr>
          <a:xfrm>
            <a:off x="232915" y="1303304"/>
            <a:ext cx="4882010" cy="4368246"/>
          </a:xfrm>
          <a:prstGeom prst="rect">
            <a:avLst/>
          </a:prstGeom>
          <a:noFill/>
          <a:ln>
            <a:noFill/>
          </a:ln>
        </p:spPr>
        <p:txBody>
          <a:bodyPr spcFirstLastPara="1" wrap="square" lIns="91425" tIns="45700" rIns="91425" bIns="45700" anchor="t" anchorCtr="0">
            <a:normAutofit/>
          </a:bodyPr>
          <a:lstStyle>
            <a:lvl1pPr marL="457200" lvl="0" indent="-228600" algn="l">
              <a:lnSpc>
                <a:spcPct val="140000"/>
              </a:lnSpc>
              <a:spcBef>
                <a:spcPts val="1100"/>
              </a:spcBef>
              <a:spcAft>
                <a:spcPts val="0"/>
              </a:spcAft>
              <a:buClr>
                <a:schemeClr val="dk1"/>
              </a:buClr>
              <a:buSzPts val="2000"/>
              <a:buNone/>
              <a:defRPr sz="2000"/>
            </a:lvl1pPr>
            <a:lvl2pPr marL="914400" lvl="1" indent="-342900" algn="l">
              <a:lnSpc>
                <a:spcPct val="90000"/>
              </a:lnSpc>
              <a:spcBef>
                <a:spcPts val="542"/>
              </a:spcBef>
              <a:spcAft>
                <a:spcPts val="0"/>
              </a:spcAft>
              <a:buClr>
                <a:schemeClr val="dk1"/>
              </a:buClr>
              <a:buSzPts val="1800"/>
              <a:buChar char="•"/>
              <a:defRPr/>
            </a:lvl2pPr>
            <a:lvl3pPr marL="1371600" lvl="2" indent="-342900" algn="l">
              <a:lnSpc>
                <a:spcPct val="90000"/>
              </a:lnSpc>
              <a:spcBef>
                <a:spcPts val="542"/>
              </a:spcBef>
              <a:spcAft>
                <a:spcPts val="0"/>
              </a:spcAft>
              <a:buClr>
                <a:schemeClr val="dk1"/>
              </a:buClr>
              <a:buSzPts val="1800"/>
              <a:buChar char="•"/>
              <a:defRPr/>
            </a:lvl3pPr>
            <a:lvl4pPr marL="1828800" lvl="3" indent="-342900" algn="l">
              <a:lnSpc>
                <a:spcPct val="90000"/>
              </a:lnSpc>
              <a:spcBef>
                <a:spcPts val="542"/>
              </a:spcBef>
              <a:spcAft>
                <a:spcPts val="0"/>
              </a:spcAft>
              <a:buClr>
                <a:schemeClr val="dk1"/>
              </a:buClr>
              <a:buSzPts val="1800"/>
              <a:buChar char="•"/>
              <a:defRPr/>
            </a:lvl4pPr>
            <a:lvl5pPr marL="2286000" lvl="4" indent="-342900" algn="l">
              <a:lnSpc>
                <a:spcPct val="90000"/>
              </a:lnSpc>
              <a:spcBef>
                <a:spcPts val="542"/>
              </a:spcBef>
              <a:spcAft>
                <a:spcPts val="0"/>
              </a:spcAft>
              <a:buClr>
                <a:schemeClr val="dk1"/>
              </a:buClr>
              <a:buSzPts val="1800"/>
              <a:buChar char="•"/>
              <a:defRPr/>
            </a:lvl5pPr>
            <a:lvl6pPr marL="2743200" lvl="5" indent="-342900" algn="l">
              <a:lnSpc>
                <a:spcPct val="90000"/>
              </a:lnSpc>
              <a:spcBef>
                <a:spcPts val="542"/>
              </a:spcBef>
              <a:spcAft>
                <a:spcPts val="0"/>
              </a:spcAft>
              <a:buClr>
                <a:schemeClr val="dk1"/>
              </a:buClr>
              <a:buSzPts val="1800"/>
              <a:buChar char="•"/>
              <a:defRPr/>
            </a:lvl6pPr>
            <a:lvl7pPr marL="3200400" lvl="6" indent="-342900" algn="l">
              <a:lnSpc>
                <a:spcPct val="90000"/>
              </a:lnSpc>
              <a:spcBef>
                <a:spcPts val="542"/>
              </a:spcBef>
              <a:spcAft>
                <a:spcPts val="0"/>
              </a:spcAft>
              <a:buClr>
                <a:schemeClr val="dk1"/>
              </a:buClr>
              <a:buSzPts val="1800"/>
              <a:buChar char="•"/>
              <a:defRPr/>
            </a:lvl7pPr>
            <a:lvl8pPr marL="3657600" lvl="7" indent="-342900" algn="l">
              <a:lnSpc>
                <a:spcPct val="90000"/>
              </a:lnSpc>
              <a:spcBef>
                <a:spcPts val="542"/>
              </a:spcBef>
              <a:spcAft>
                <a:spcPts val="0"/>
              </a:spcAft>
              <a:buClr>
                <a:schemeClr val="dk1"/>
              </a:buClr>
              <a:buSzPts val="1800"/>
              <a:buChar char="•"/>
              <a:defRPr/>
            </a:lvl8pPr>
            <a:lvl9pPr marL="4114800" lvl="8" indent="-342900" algn="l">
              <a:lnSpc>
                <a:spcPct val="90000"/>
              </a:lnSpc>
              <a:spcBef>
                <a:spcPts val="542"/>
              </a:spcBef>
              <a:spcAft>
                <a:spcPts val="0"/>
              </a:spcAft>
              <a:buClr>
                <a:schemeClr val="dk1"/>
              </a:buClr>
              <a:buSzPts val="1800"/>
              <a:buChar char="•"/>
              <a:defRPr/>
            </a:lvl9pPr>
          </a:lstStyle>
          <a:p>
            <a:endParaRPr/>
          </a:p>
        </p:txBody>
      </p:sp>
      <p:sp>
        <p:nvSpPr>
          <p:cNvPr id="116" name="Google Shape;116;p38"/>
          <p:cNvSpPr txBox="1">
            <a:spLocks noGrp="1"/>
          </p:cNvSpPr>
          <p:nvPr>
            <p:ph type="title"/>
          </p:nvPr>
        </p:nvSpPr>
        <p:spPr>
          <a:xfrm>
            <a:off x="233593" y="543878"/>
            <a:ext cx="4881332" cy="694054"/>
          </a:xfrm>
          <a:prstGeom prst="rect">
            <a:avLst/>
          </a:prstGeom>
          <a:noFill/>
          <a:ln>
            <a:noFill/>
          </a:ln>
        </p:spPr>
        <p:txBody>
          <a:bodyPr spcFirstLastPara="1" wrap="square" lIns="91425" tIns="45700" rIns="91425" bIns="45700" anchor="b" anchorCtr="0">
            <a:noAutofit/>
          </a:bodyPr>
          <a:lstStyle>
            <a:lvl1pPr lvl="0" algn="l">
              <a:lnSpc>
                <a:spcPct val="119444"/>
              </a:lnSpc>
              <a:spcBef>
                <a:spcPts val="2600"/>
              </a:spcBef>
              <a:spcAft>
                <a:spcPts val="0"/>
              </a:spcAft>
              <a:buClr>
                <a:schemeClr val="dk2"/>
              </a:buClr>
              <a:buSzPts val="3600"/>
              <a:buFont typeface="Century Gothic"/>
              <a:buNone/>
              <a:defRPr sz="36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7" name="Google Shape;117;p38"/>
          <p:cNvSpPr txBox="1">
            <a:spLocks noGrp="1"/>
          </p:cNvSpPr>
          <p:nvPr>
            <p:ph type="sldNum" idx="12"/>
          </p:nvPr>
        </p:nvSpPr>
        <p:spPr>
          <a:xfrm>
            <a:off x="7438086" y="6411310"/>
            <a:ext cx="222885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083">
                <a:solidFill>
                  <a:schemeClr val="lt1"/>
                </a:solidFill>
                <a:latin typeface="Century Gothic"/>
                <a:ea typeface="Century Gothic"/>
                <a:cs typeface="Century Gothic"/>
                <a:sym typeface="Century Gothic"/>
              </a:defRPr>
            </a:lvl1pPr>
            <a:lvl2pPr marL="0" lvl="1" indent="0" algn="r">
              <a:spcBef>
                <a:spcPts val="0"/>
              </a:spcBef>
              <a:buNone/>
              <a:defRPr sz="1083">
                <a:solidFill>
                  <a:schemeClr val="lt1"/>
                </a:solidFill>
                <a:latin typeface="Century Gothic"/>
                <a:ea typeface="Century Gothic"/>
                <a:cs typeface="Century Gothic"/>
                <a:sym typeface="Century Gothic"/>
              </a:defRPr>
            </a:lvl2pPr>
            <a:lvl3pPr marL="0" lvl="2" indent="0" algn="r">
              <a:spcBef>
                <a:spcPts val="0"/>
              </a:spcBef>
              <a:buNone/>
              <a:defRPr sz="1083">
                <a:solidFill>
                  <a:schemeClr val="lt1"/>
                </a:solidFill>
                <a:latin typeface="Century Gothic"/>
                <a:ea typeface="Century Gothic"/>
                <a:cs typeface="Century Gothic"/>
                <a:sym typeface="Century Gothic"/>
              </a:defRPr>
            </a:lvl3pPr>
            <a:lvl4pPr marL="0" lvl="3" indent="0" algn="r">
              <a:spcBef>
                <a:spcPts val="0"/>
              </a:spcBef>
              <a:buNone/>
              <a:defRPr sz="1083">
                <a:solidFill>
                  <a:schemeClr val="lt1"/>
                </a:solidFill>
                <a:latin typeface="Century Gothic"/>
                <a:ea typeface="Century Gothic"/>
                <a:cs typeface="Century Gothic"/>
                <a:sym typeface="Century Gothic"/>
              </a:defRPr>
            </a:lvl4pPr>
            <a:lvl5pPr marL="0" lvl="4" indent="0" algn="r">
              <a:spcBef>
                <a:spcPts val="0"/>
              </a:spcBef>
              <a:buNone/>
              <a:defRPr sz="1083">
                <a:solidFill>
                  <a:schemeClr val="lt1"/>
                </a:solidFill>
                <a:latin typeface="Century Gothic"/>
                <a:ea typeface="Century Gothic"/>
                <a:cs typeface="Century Gothic"/>
                <a:sym typeface="Century Gothic"/>
              </a:defRPr>
            </a:lvl5pPr>
            <a:lvl6pPr marL="0" lvl="5" indent="0" algn="r">
              <a:spcBef>
                <a:spcPts val="0"/>
              </a:spcBef>
              <a:buNone/>
              <a:defRPr sz="1083">
                <a:solidFill>
                  <a:schemeClr val="lt1"/>
                </a:solidFill>
                <a:latin typeface="Century Gothic"/>
                <a:ea typeface="Century Gothic"/>
                <a:cs typeface="Century Gothic"/>
                <a:sym typeface="Century Gothic"/>
              </a:defRPr>
            </a:lvl6pPr>
            <a:lvl7pPr marL="0" lvl="6" indent="0" algn="r">
              <a:spcBef>
                <a:spcPts val="0"/>
              </a:spcBef>
              <a:buNone/>
              <a:defRPr sz="1083">
                <a:solidFill>
                  <a:schemeClr val="lt1"/>
                </a:solidFill>
                <a:latin typeface="Century Gothic"/>
                <a:ea typeface="Century Gothic"/>
                <a:cs typeface="Century Gothic"/>
                <a:sym typeface="Century Gothic"/>
              </a:defRPr>
            </a:lvl7pPr>
            <a:lvl8pPr marL="0" lvl="7" indent="0" algn="r">
              <a:spcBef>
                <a:spcPts val="0"/>
              </a:spcBef>
              <a:buNone/>
              <a:defRPr sz="1083">
                <a:solidFill>
                  <a:schemeClr val="lt1"/>
                </a:solidFill>
                <a:latin typeface="Century Gothic"/>
                <a:ea typeface="Century Gothic"/>
                <a:cs typeface="Century Gothic"/>
                <a:sym typeface="Century Gothic"/>
              </a:defRPr>
            </a:lvl8pPr>
            <a:lvl9pPr marL="0" lvl="8" indent="0" algn="r">
              <a:spcBef>
                <a:spcPts val="0"/>
              </a:spcBef>
              <a:buNone/>
              <a:defRPr sz="1083">
                <a:solidFill>
                  <a:schemeClr val="lt1"/>
                </a:solidFill>
                <a:latin typeface="Century Gothic"/>
                <a:ea typeface="Century Gothic"/>
                <a:cs typeface="Century Gothic"/>
                <a:sym typeface="Century Gothic"/>
              </a:defRPr>
            </a:lvl9pPr>
          </a:lstStyle>
          <a:p>
            <a:pPr marL="0" lvl="0" indent="0" algn="r" rtl="0">
              <a:spcBef>
                <a:spcPts val="0"/>
              </a:spcBef>
              <a:spcAft>
                <a:spcPts val="0"/>
              </a:spcAft>
              <a:buNone/>
            </a:pPr>
            <a:r>
              <a:rPr lang="en-GB"/>
              <a:t>© PSHE Association 2025</a:t>
            </a:r>
            <a:endParaRPr>
              <a:solidFill>
                <a:schemeClr val="dk1"/>
              </a:solidFill>
            </a:endParaRPr>
          </a:p>
        </p:txBody>
      </p:sp>
      <p:pic>
        <p:nvPicPr>
          <p:cNvPr id="118" name="Google Shape;118;p38" descr="A close-up of a logo&#10;&#10;Description automatically generated"/>
          <p:cNvPicPr preferRelativeResize="0"/>
          <p:nvPr/>
        </p:nvPicPr>
        <p:blipFill rotWithShape="1">
          <a:blip r:embed="rId2">
            <a:alphaModFix/>
          </a:blip>
          <a:srcRect/>
          <a:stretch/>
        </p:blipFill>
        <p:spPr>
          <a:xfrm>
            <a:off x="8091328" y="349230"/>
            <a:ext cx="1479392" cy="301845"/>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P/SF - Small image_4">
  <p:cSld name="P/SF - Small image_4">
    <p:spTree>
      <p:nvGrpSpPr>
        <p:cNvPr id="1" name="Shape 119"/>
        <p:cNvGrpSpPr/>
        <p:nvPr/>
      </p:nvGrpSpPr>
      <p:grpSpPr>
        <a:xfrm>
          <a:off x="0" y="0"/>
          <a:ext cx="0" cy="0"/>
          <a:chOff x="0" y="0"/>
          <a:chExt cx="0" cy="0"/>
        </a:xfrm>
      </p:grpSpPr>
      <p:sp>
        <p:nvSpPr>
          <p:cNvPr id="120" name="Google Shape;120;p39"/>
          <p:cNvSpPr/>
          <p:nvPr/>
        </p:nvSpPr>
        <p:spPr>
          <a:xfrm>
            <a:off x="5539740" y="0"/>
            <a:ext cx="4366260" cy="68580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1" name="Google Shape;121;p39"/>
          <p:cNvSpPr txBox="1">
            <a:spLocks noGrp="1"/>
          </p:cNvSpPr>
          <p:nvPr>
            <p:ph type="body" idx="1"/>
          </p:nvPr>
        </p:nvSpPr>
        <p:spPr>
          <a:xfrm>
            <a:off x="232915" y="1303304"/>
            <a:ext cx="4882010" cy="4368246"/>
          </a:xfrm>
          <a:prstGeom prst="rect">
            <a:avLst/>
          </a:prstGeom>
          <a:noFill/>
          <a:ln>
            <a:noFill/>
          </a:ln>
        </p:spPr>
        <p:txBody>
          <a:bodyPr spcFirstLastPara="1" wrap="square" lIns="91425" tIns="45700" rIns="91425" bIns="45700" anchor="t" anchorCtr="0">
            <a:normAutofit/>
          </a:bodyPr>
          <a:lstStyle>
            <a:lvl1pPr marL="457200" lvl="0" indent="-228600" algn="l">
              <a:lnSpc>
                <a:spcPct val="140000"/>
              </a:lnSpc>
              <a:spcBef>
                <a:spcPts val="1100"/>
              </a:spcBef>
              <a:spcAft>
                <a:spcPts val="0"/>
              </a:spcAft>
              <a:buClr>
                <a:schemeClr val="dk1"/>
              </a:buClr>
              <a:buSzPts val="2000"/>
              <a:buNone/>
              <a:defRPr sz="2000"/>
            </a:lvl1pPr>
            <a:lvl2pPr marL="914400" lvl="1" indent="-342900" algn="l">
              <a:lnSpc>
                <a:spcPct val="90000"/>
              </a:lnSpc>
              <a:spcBef>
                <a:spcPts val="542"/>
              </a:spcBef>
              <a:spcAft>
                <a:spcPts val="0"/>
              </a:spcAft>
              <a:buClr>
                <a:schemeClr val="dk1"/>
              </a:buClr>
              <a:buSzPts val="1800"/>
              <a:buChar char="•"/>
              <a:defRPr/>
            </a:lvl2pPr>
            <a:lvl3pPr marL="1371600" lvl="2" indent="-342900" algn="l">
              <a:lnSpc>
                <a:spcPct val="90000"/>
              </a:lnSpc>
              <a:spcBef>
                <a:spcPts val="542"/>
              </a:spcBef>
              <a:spcAft>
                <a:spcPts val="0"/>
              </a:spcAft>
              <a:buClr>
                <a:schemeClr val="dk1"/>
              </a:buClr>
              <a:buSzPts val="1800"/>
              <a:buChar char="•"/>
              <a:defRPr/>
            </a:lvl3pPr>
            <a:lvl4pPr marL="1828800" lvl="3" indent="-342900" algn="l">
              <a:lnSpc>
                <a:spcPct val="90000"/>
              </a:lnSpc>
              <a:spcBef>
                <a:spcPts val="542"/>
              </a:spcBef>
              <a:spcAft>
                <a:spcPts val="0"/>
              </a:spcAft>
              <a:buClr>
                <a:schemeClr val="dk1"/>
              </a:buClr>
              <a:buSzPts val="1800"/>
              <a:buChar char="•"/>
              <a:defRPr/>
            </a:lvl4pPr>
            <a:lvl5pPr marL="2286000" lvl="4" indent="-342900" algn="l">
              <a:lnSpc>
                <a:spcPct val="90000"/>
              </a:lnSpc>
              <a:spcBef>
                <a:spcPts val="542"/>
              </a:spcBef>
              <a:spcAft>
                <a:spcPts val="0"/>
              </a:spcAft>
              <a:buClr>
                <a:schemeClr val="dk1"/>
              </a:buClr>
              <a:buSzPts val="1800"/>
              <a:buChar char="•"/>
              <a:defRPr/>
            </a:lvl5pPr>
            <a:lvl6pPr marL="2743200" lvl="5" indent="-342900" algn="l">
              <a:lnSpc>
                <a:spcPct val="90000"/>
              </a:lnSpc>
              <a:spcBef>
                <a:spcPts val="542"/>
              </a:spcBef>
              <a:spcAft>
                <a:spcPts val="0"/>
              </a:spcAft>
              <a:buClr>
                <a:schemeClr val="dk1"/>
              </a:buClr>
              <a:buSzPts val="1800"/>
              <a:buChar char="•"/>
              <a:defRPr/>
            </a:lvl6pPr>
            <a:lvl7pPr marL="3200400" lvl="6" indent="-342900" algn="l">
              <a:lnSpc>
                <a:spcPct val="90000"/>
              </a:lnSpc>
              <a:spcBef>
                <a:spcPts val="542"/>
              </a:spcBef>
              <a:spcAft>
                <a:spcPts val="0"/>
              </a:spcAft>
              <a:buClr>
                <a:schemeClr val="dk1"/>
              </a:buClr>
              <a:buSzPts val="1800"/>
              <a:buChar char="•"/>
              <a:defRPr/>
            </a:lvl7pPr>
            <a:lvl8pPr marL="3657600" lvl="7" indent="-342900" algn="l">
              <a:lnSpc>
                <a:spcPct val="90000"/>
              </a:lnSpc>
              <a:spcBef>
                <a:spcPts val="542"/>
              </a:spcBef>
              <a:spcAft>
                <a:spcPts val="0"/>
              </a:spcAft>
              <a:buClr>
                <a:schemeClr val="dk1"/>
              </a:buClr>
              <a:buSzPts val="1800"/>
              <a:buChar char="•"/>
              <a:defRPr/>
            </a:lvl8pPr>
            <a:lvl9pPr marL="4114800" lvl="8" indent="-342900" algn="l">
              <a:lnSpc>
                <a:spcPct val="90000"/>
              </a:lnSpc>
              <a:spcBef>
                <a:spcPts val="542"/>
              </a:spcBef>
              <a:spcAft>
                <a:spcPts val="0"/>
              </a:spcAft>
              <a:buClr>
                <a:schemeClr val="dk1"/>
              </a:buClr>
              <a:buSzPts val="1800"/>
              <a:buChar char="•"/>
              <a:defRPr/>
            </a:lvl9pPr>
          </a:lstStyle>
          <a:p>
            <a:endParaRPr/>
          </a:p>
        </p:txBody>
      </p:sp>
      <p:sp>
        <p:nvSpPr>
          <p:cNvPr id="122" name="Google Shape;122;p39"/>
          <p:cNvSpPr txBox="1">
            <a:spLocks noGrp="1"/>
          </p:cNvSpPr>
          <p:nvPr>
            <p:ph type="title"/>
          </p:nvPr>
        </p:nvSpPr>
        <p:spPr>
          <a:xfrm>
            <a:off x="233593" y="543878"/>
            <a:ext cx="4881332" cy="694054"/>
          </a:xfrm>
          <a:prstGeom prst="rect">
            <a:avLst/>
          </a:prstGeom>
          <a:noFill/>
          <a:ln>
            <a:noFill/>
          </a:ln>
        </p:spPr>
        <p:txBody>
          <a:bodyPr spcFirstLastPara="1" wrap="square" lIns="91425" tIns="45700" rIns="91425" bIns="45700" anchor="b" anchorCtr="0">
            <a:noAutofit/>
          </a:bodyPr>
          <a:lstStyle>
            <a:lvl1pPr lvl="0" algn="l">
              <a:lnSpc>
                <a:spcPct val="119444"/>
              </a:lnSpc>
              <a:spcBef>
                <a:spcPts val="2600"/>
              </a:spcBef>
              <a:spcAft>
                <a:spcPts val="0"/>
              </a:spcAft>
              <a:buClr>
                <a:schemeClr val="dk2"/>
              </a:buClr>
              <a:buSzPts val="3600"/>
              <a:buFont typeface="Century Gothic"/>
              <a:buNone/>
              <a:defRPr sz="36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3" name="Google Shape;123;p39"/>
          <p:cNvSpPr txBox="1">
            <a:spLocks noGrp="1"/>
          </p:cNvSpPr>
          <p:nvPr>
            <p:ph type="sldNum" idx="12"/>
          </p:nvPr>
        </p:nvSpPr>
        <p:spPr>
          <a:xfrm>
            <a:off x="7438086" y="6411310"/>
            <a:ext cx="222885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083">
                <a:solidFill>
                  <a:schemeClr val="lt1"/>
                </a:solidFill>
                <a:latin typeface="Century Gothic"/>
                <a:ea typeface="Century Gothic"/>
                <a:cs typeface="Century Gothic"/>
                <a:sym typeface="Century Gothic"/>
              </a:defRPr>
            </a:lvl1pPr>
            <a:lvl2pPr marL="0" lvl="1" indent="0" algn="r">
              <a:spcBef>
                <a:spcPts val="0"/>
              </a:spcBef>
              <a:buNone/>
              <a:defRPr sz="1083">
                <a:solidFill>
                  <a:schemeClr val="lt1"/>
                </a:solidFill>
                <a:latin typeface="Century Gothic"/>
                <a:ea typeface="Century Gothic"/>
                <a:cs typeface="Century Gothic"/>
                <a:sym typeface="Century Gothic"/>
              </a:defRPr>
            </a:lvl2pPr>
            <a:lvl3pPr marL="0" lvl="2" indent="0" algn="r">
              <a:spcBef>
                <a:spcPts val="0"/>
              </a:spcBef>
              <a:buNone/>
              <a:defRPr sz="1083">
                <a:solidFill>
                  <a:schemeClr val="lt1"/>
                </a:solidFill>
                <a:latin typeface="Century Gothic"/>
                <a:ea typeface="Century Gothic"/>
                <a:cs typeface="Century Gothic"/>
                <a:sym typeface="Century Gothic"/>
              </a:defRPr>
            </a:lvl3pPr>
            <a:lvl4pPr marL="0" lvl="3" indent="0" algn="r">
              <a:spcBef>
                <a:spcPts val="0"/>
              </a:spcBef>
              <a:buNone/>
              <a:defRPr sz="1083">
                <a:solidFill>
                  <a:schemeClr val="lt1"/>
                </a:solidFill>
                <a:latin typeface="Century Gothic"/>
                <a:ea typeface="Century Gothic"/>
                <a:cs typeface="Century Gothic"/>
                <a:sym typeface="Century Gothic"/>
              </a:defRPr>
            </a:lvl4pPr>
            <a:lvl5pPr marL="0" lvl="4" indent="0" algn="r">
              <a:spcBef>
                <a:spcPts val="0"/>
              </a:spcBef>
              <a:buNone/>
              <a:defRPr sz="1083">
                <a:solidFill>
                  <a:schemeClr val="lt1"/>
                </a:solidFill>
                <a:latin typeface="Century Gothic"/>
                <a:ea typeface="Century Gothic"/>
                <a:cs typeface="Century Gothic"/>
                <a:sym typeface="Century Gothic"/>
              </a:defRPr>
            </a:lvl5pPr>
            <a:lvl6pPr marL="0" lvl="5" indent="0" algn="r">
              <a:spcBef>
                <a:spcPts val="0"/>
              </a:spcBef>
              <a:buNone/>
              <a:defRPr sz="1083">
                <a:solidFill>
                  <a:schemeClr val="lt1"/>
                </a:solidFill>
                <a:latin typeface="Century Gothic"/>
                <a:ea typeface="Century Gothic"/>
                <a:cs typeface="Century Gothic"/>
                <a:sym typeface="Century Gothic"/>
              </a:defRPr>
            </a:lvl6pPr>
            <a:lvl7pPr marL="0" lvl="6" indent="0" algn="r">
              <a:spcBef>
                <a:spcPts val="0"/>
              </a:spcBef>
              <a:buNone/>
              <a:defRPr sz="1083">
                <a:solidFill>
                  <a:schemeClr val="lt1"/>
                </a:solidFill>
                <a:latin typeface="Century Gothic"/>
                <a:ea typeface="Century Gothic"/>
                <a:cs typeface="Century Gothic"/>
                <a:sym typeface="Century Gothic"/>
              </a:defRPr>
            </a:lvl7pPr>
            <a:lvl8pPr marL="0" lvl="7" indent="0" algn="r">
              <a:spcBef>
                <a:spcPts val="0"/>
              </a:spcBef>
              <a:buNone/>
              <a:defRPr sz="1083">
                <a:solidFill>
                  <a:schemeClr val="lt1"/>
                </a:solidFill>
                <a:latin typeface="Century Gothic"/>
                <a:ea typeface="Century Gothic"/>
                <a:cs typeface="Century Gothic"/>
                <a:sym typeface="Century Gothic"/>
              </a:defRPr>
            </a:lvl8pPr>
            <a:lvl9pPr marL="0" lvl="8" indent="0" algn="r">
              <a:spcBef>
                <a:spcPts val="0"/>
              </a:spcBef>
              <a:buNone/>
              <a:defRPr sz="1083">
                <a:solidFill>
                  <a:schemeClr val="lt1"/>
                </a:solidFill>
                <a:latin typeface="Century Gothic"/>
                <a:ea typeface="Century Gothic"/>
                <a:cs typeface="Century Gothic"/>
                <a:sym typeface="Century Gothic"/>
              </a:defRPr>
            </a:lvl9pPr>
          </a:lstStyle>
          <a:p>
            <a:pPr marL="0" lvl="0" indent="0" algn="r" rtl="0">
              <a:spcBef>
                <a:spcPts val="0"/>
              </a:spcBef>
              <a:spcAft>
                <a:spcPts val="0"/>
              </a:spcAft>
              <a:buNone/>
            </a:pPr>
            <a:r>
              <a:rPr lang="en-GB"/>
              <a:t>© PSHE Association 2025</a:t>
            </a:r>
            <a:endParaRPr>
              <a:solidFill>
                <a:schemeClr val="dk1"/>
              </a:solidFill>
            </a:endParaRPr>
          </a:p>
        </p:txBody>
      </p:sp>
      <p:pic>
        <p:nvPicPr>
          <p:cNvPr id="124" name="Google Shape;124;p39" descr="A close-up of a logo&#10;&#10;Description automatically generated"/>
          <p:cNvPicPr preferRelativeResize="0"/>
          <p:nvPr/>
        </p:nvPicPr>
        <p:blipFill rotWithShape="1">
          <a:blip r:embed="rId2">
            <a:alphaModFix/>
          </a:blip>
          <a:srcRect/>
          <a:stretch/>
        </p:blipFill>
        <p:spPr>
          <a:xfrm>
            <a:off x="8091328" y="349230"/>
            <a:ext cx="1479392" cy="301845"/>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P/SF - Signposting-support">
  <p:cSld name="P/SF - Signposting-support">
    <p:bg>
      <p:bgPr>
        <a:solidFill>
          <a:schemeClr val="accent3"/>
        </a:solidFill>
        <a:effectLst/>
      </p:bgPr>
    </p:bg>
    <p:spTree>
      <p:nvGrpSpPr>
        <p:cNvPr id="1" name="Shape 125"/>
        <p:cNvGrpSpPr/>
        <p:nvPr/>
      </p:nvGrpSpPr>
      <p:grpSpPr>
        <a:xfrm>
          <a:off x="0" y="0"/>
          <a:ext cx="0" cy="0"/>
          <a:chOff x="0" y="0"/>
          <a:chExt cx="0" cy="0"/>
        </a:xfrm>
      </p:grpSpPr>
      <p:sp>
        <p:nvSpPr>
          <p:cNvPr id="126" name="Google Shape;126;p40"/>
          <p:cNvSpPr/>
          <p:nvPr/>
        </p:nvSpPr>
        <p:spPr>
          <a:xfrm>
            <a:off x="4953000" y="0"/>
            <a:ext cx="49530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7" name="Google Shape;127;p40"/>
          <p:cNvSpPr txBox="1">
            <a:spLocks noGrp="1"/>
          </p:cNvSpPr>
          <p:nvPr>
            <p:ph type="body" idx="1"/>
          </p:nvPr>
        </p:nvSpPr>
        <p:spPr>
          <a:xfrm>
            <a:off x="232915" y="1303304"/>
            <a:ext cx="4556573" cy="4368246"/>
          </a:xfrm>
          <a:prstGeom prst="rect">
            <a:avLst/>
          </a:prstGeom>
          <a:noFill/>
          <a:ln>
            <a:noFill/>
          </a:ln>
        </p:spPr>
        <p:txBody>
          <a:bodyPr spcFirstLastPara="1" wrap="square" lIns="91425" tIns="45700" rIns="91425" bIns="45700" anchor="t" anchorCtr="0">
            <a:normAutofit/>
          </a:bodyPr>
          <a:lstStyle>
            <a:lvl1pPr marL="457200" lvl="0" indent="-228600" algn="l">
              <a:lnSpc>
                <a:spcPct val="130000"/>
              </a:lnSpc>
              <a:spcBef>
                <a:spcPts val="1000"/>
              </a:spcBef>
              <a:spcAft>
                <a:spcPts val="0"/>
              </a:spcAft>
              <a:buClr>
                <a:schemeClr val="lt1"/>
              </a:buClr>
              <a:buSzPts val="2000"/>
              <a:buNone/>
              <a:defRPr sz="2000">
                <a:solidFill>
                  <a:schemeClr val="lt1"/>
                </a:solidFill>
              </a:defRPr>
            </a:lvl1pPr>
            <a:lvl2pPr marL="914400" lvl="1" indent="-342900" algn="l">
              <a:lnSpc>
                <a:spcPct val="90000"/>
              </a:lnSpc>
              <a:spcBef>
                <a:spcPts val="1600"/>
              </a:spcBef>
              <a:spcAft>
                <a:spcPts val="0"/>
              </a:spcAft>
              <a:buClr>
                <a:schemeClr val="dk1"/>
              </a:buClr>
              <a:buSzPts val="1800"/>
              <a:buChar char="•"/>
              <a:defRPr/>
            </a:lvl2pPr>
            <a:lvl3pPr marL="1371600" lvl="2" indent="-342900" algn="l">
              <a:lnSpc>
                <a:spcPct val="90000"/>
              </a:lnSpc>
              <a:spcBef>
                <a:spcPts val="542"/>
              </a:spcBef>
              <a:spcAft>
                <a:spcPts val="0"/>
              </a:spcAft>
              <a:buClr>
                <a:schemeClr val="dk1"/>
              </a:buClr>
              <a:buSzPts val="1800"/>
              <a:buChar char="•"/>
              <a:defRPr/>
            </a:lvl3pPr>
            <a:lvl4pPr marL="1828800" lvl="3" indent="-342900" algn="l">
              <a:lnSpc>
                <a:spcPct val="90000"/>
              </a:lnSpc>
              <a:spcBef>
                <a:spcPts val="542"/>
              </a:spcBef>
              <a:spcAft>
                <a:spcPts val="0"/>
              </a:spcAft>
              <a:buClr>
                <a:schemeClr val="dk1"/>
              </a:buClr>
              <a:buSzPts val="1800"/>
              <a:buChar char="•"/>
              <a:defRPr/>
            </a:lvl4pPr>
            <a:lvl5pPr marL="2286000" lvl="4" indent="-342900" algn="l">
              <a:lnSpc>
                <a:spcPct val="90000"/>
              </a:lnSpc>
              <a:spcBef>
                <a:spcPts val="542"/>
              </a:spcBef>
              <a:spcAft>
                <a:spcPts val="0"/>
              </a:spcAft>
              <a:buClr>
                <a:schemeClr val="dk1"/>
              </a:buClr>
              <a:buSzPts val="1800"/>
              <a:buChar char="•"/>
              <a:defRPr/>
            </a:lvl5pPr>
            <a:lvl6pPr marL="2743200" lvl="5" indent="-342900" algn="l">
              <a:lnSpc>
                <a:spcPct val="90000"/>
              </a:lnSpc>
              <a:spcBef>
                <a:spcPts val="542"/>
              </a:spcBef>
              <a:spcAft>
                <a:spcPts val="0"/>
              </a:spcAft>
              <a:buClr>
                <a:schemeClr val="dk1"/>
              </a:buClr>
              <a:buSzPts val="1800"/>
              <a:buChar char="•"/>
              <a:defRPr/>
            </a:lvl6pPr>
            <a:lvl7pPr marL="3200400" lvl="6" indent="-342900" algn="l">
              <a:lnSpc>
                <a:spcPct val="90000"/>
              </a:lnSpc>
              <a:spcBef>
                <a:spcPts val="542"/>
              </a:spcBef>
              <a:spcAft>
                <a:spcPts val="0"/>
              </a:spcAft>
              <a:buClr>
                <a:schemeClr val="dk1"/>
              </a:buClr>
              <a:buSzPts val="1800"/>
              <a:buChar char="•"/>
              <a:defRPr/>
            </a:lvl7pPr>
            <a:lvl8pPr marL="3657600" lvl="7" indent="-342900" algn="l">
              <a:lnSpc>
                <a:spcPct val="90000"/>
              </a:lnSpc>
              <a:spcBef>
                <a:spcPts val="542"/>
              </a:spcBef>
              <a:spcAft>
                <a:spcPts val="0"/>
              </a:spcAft>
              <a:buClr>
                <a:schemeClr val="dk1"/>
              </a:buClr>
              <a:buSzPts val="1800"/>
              <a:buChar char="•"/>
              <a:defRPr/>
            </a:lvl8pPr>
            <a:lvl9pPr marL="4114800" lvl="8" indent="-342900" algn="l">
              <a:lnSpc>
                <a:spcPct val="90000"/>
              </a:lnSpc>
              <a:spcBef>
                <a:spcPts val="542"/>
              </a:spcBef>
              <a:spcAft>
                <a:spcPts val="0"/>
              </a:spcAft>
              <a:buClr>
                <a:schemeClr val="dk1"/>
              </a:buClr>
              <a:buSzPts val="1800"/>
              <a:buChar char="•"/>
              <a:defRPr/>
            </a:lvl9pPr>
          </a:lstStyle>
          <a:p>
            <a:endParaRPr/>
          </a:p>
        </p:txBody>
      </p:sp>
      <p:sp>
        <p:nvSpPr>
          <p:cNvPr id="128" name="Google Shape;128;p40"/>
          <p:cNvSpPr txBox="1">
            <a:spLocks noGrp="1"/>
          </p:cNvSpPr>
          <p:nvPr>
            <p:ph type="title"/>
          </p:nvPr>
        </p:nvSpPr>
        <p:spPr>
          <a:xfrm>
            <a:off x="233593" y="543878"/>
            <a:ext cx="4555940" cy="694054"/>
          </a:xfrm>
          <a:prstGeom prst="rect">
            <a:avLst/>
          </a:prstGeom>
          <a:noFill/>
          <a:ln>
            <a:noFill/>
          </a:ln>
        </p:spPr>
        <p:txBody>
          <a:bodyPr spcFirstLastPara="1" wrap="square" lIns="91425" tIns="45700" rIns="91425" bIns="45700" anchor="b" anchorCtr="0">
            <a:noAutofit/>
          </a:bodyPr>
          <a:lstStyle>
            <a:lvl1pPr lvl="0" algn="l">
              <a:lnSpc>
                <a:spcPct val="119444"/>
              </a:lnSpc>
              <a:spcBef>
                <a:spcPts val="2600"/>
              </a:spcBef>
              <a:spcAft>
                <a:spcPts val="0"/>
              </a:spcAft>
              <a:buClr>
                <a:schemeClr val="lt1"/>
              </a:buClr>
              <a:buSzPts val="3600"/>
              <a:buFont typeface="Century Gothic"/>
              <a:buNone/>
              <a:defRPr sz="3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9" name="Google Shape;129;p40"/>
          <p:cNvSpPr txBox="1">
            <a:spLocks noGrp="1"/>
          </p:cNvSpPr>
          <p:nvPr>
            <p:ph type="sldNum" idx="12"/>
          </p:nvPr>
        </p:nvSpPr>
        <p:spPr>
          <a:xfrm>
            <a:off x="7438086" y="6411310"/>
            <a:ext cx="222885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083">
                <a:solidFill>
                  <a:schemeClr val="lt1"/>
                </a:solidFill>
                <a:latin typeface="Century Gothic"/>
                <a:ea typeface="Century Gothic"/>
                <a:cs typeface="Century Gothic"/>
                <a:sym typeface="Century Gothic"/>
              </a:defRPr>
            </a:lvl1pPr>
            <a:lvl2pPr marL="0" lvl="1" indent="0" algn="r">
              <a:spcBef>
                <a:spcPts val="0"/>
              </a:spcBef>
              <a:buNone/>
              <a:defRPr sz="1083">
                <a:solidFill>
                  <a:schemeClr val="lt1"/>
                </a:solidFill>
                <a:latin typeface="Century Gothic"/>
                <a:ea typeface="Century Gothic"/>
                <a:cs typeface="Century Gothic"/>
                <a:sym typeface="Century Gothic"/>
              </a:defRPr>
            </a:lvl2pPr>
            <a:lvl3pPr marL="0" lvl="2" indent="0" algn="r">
              <a:spcBef>
                <a:spcPts val="0"/>
              </a:spcBef>
              <a:buNone/>
              <a:defRPr sz="1083">
                <a:solidFill>
                  <a:schemeClr val="lt1"/>
                </a:solidFill>
                <a:latin typeface="Century Gothic"/>
                <a:ea typeface="Century Gothic"/>
                <a:cs typeface="Century Gothic"/>
                <a:sym typeface="Century Gothic"/>
              </a:defRPr>
            </a:lvl3pPr>
            <a:lvl4pPr marL="0" lvl="3" indent="0" algn="r">
              <a:spcBef>
                <a:spcPts val="0"/>
              </a:spcBef>
              <a:buNone/>
              <a:defRPr sz="1083">
                <a:solidFill>
                  <a:schemeClr val="lt1"/>
                </a:solidFill>
                <a:latin typeface="Century Gothic"/>
                <a:ea typeface="Century Gothic"/>
                <a:cs typeface="Century Gothic"/>
                <a:sym typeface="Century Gothic"/>
              </a:defRPr>
            </a:lvl4pPr>
            <a:lvl5pPr marL="0" lvl="4" indent="0" algn="r">
              <a:spcBef>
                <a:spcPts val="0"/>
              </a:spcBef>
              <a:buNone/>
              <a:defRPr sz="1083">
                <a:solidFill>
                  <a:schemeClr val="lt1"/>
                </a:solidFill>
                <a:latin typeface="Century Gothic"/>
                <a:ea typeface="Century Gothic"/>
                <a:cs typeface="Century Gothic"/>
                <a:sym typeface="Century Gothic"/>
              </a:defRPr>
            </a:lvl5pPr>
            <a:lvl6pPr marL="0" lvl="5" indent="0" algn="r">
              <a:spcBef>
                <a:spcPts val="0"/>
              </a:spcBef>
              <a:buNone/>
              <a:defRPr sz="1083">
                <a:solidFill>
                  <a:schemeClr val="lt1"/>
                </a:solidFill>
                <a:latin typeface="Century Gothic"/>
                <a:ea typeface="Century Gothic"/>
                <a:cs typeface="Century Gothic"/>
                <a:sym typeface="Century Gothic"/>
              </a:defRPr>
            </a:lvl6pPr>
            <a:lvl7pPr marL="0" lvl="6" indent="0" algn="r">
              <a:spcBef>
                <a:spcPts val="0"/>
              </a:spcBef>
              <a:buNone/>
              <a:defRPr sz="1083">
                <a:solidFill>
                  <a:schemeClr val="lt1"/>
                </a:solidFill>
                <a:latin typeface="Century Gothic"/>
                <a:ea typeface="Century Gothic"/>
                <a:cs typeface="Century Gothic"/>
                <a:sym typeface="Century Gothic"/>
              </a:defRPr>
            </a:lvl7pPr>
            <a:lvl8pPr marL="0" lvl="7" indent="0" algn="r">
              <a:spcBef>
                <a:spcPts val="0"/>
              </a:spcBef>
              <a:buNone/>
              <a:defRPr sz="1083">
                <a:solidFill>
                  <a:schemeClr val="lt1"/>
                </a:solidFill>
                <a:latin typeface="Century Gothic"/>
                <a:ea typeface="Century Gothic"/>
                <a:cs typeface="Century Gothic"/>
                <a:sym typeface="Century Gothic"/>
              </a:defRPr>
            </a:lvl8pPr>
            <a:lvl9pPr marL="0" lvl="8" indent="0" algn="r">
              <a:spcBef>
                <a:spcPts val="0"/>
              </a:spcBef>
              <a:buNone/>
              <a:defRPr sz="1083">
                <a:solidFill>
                  <a:schemeClr val="lt1"/>
                </a:solidFill>
                <a:latin typeface="Century Gothic"/>
                <a:ea typeface="Century Gothic"/>
                <a:cs typeface="Century Gothic"/>
                <a:sym typeface="Century Gothic"/>
              </a:defRPr>
            </a:lvl9pPr>
          </a:lstStyle>
          <a:p>
            <a:pPr marL="0" lvl="0" indent="0" algn="r" rtl="0">
              <a:spcBef>
                <a:spcPts val="0"/>
              </a:spcBef>
              <a:spcAft>
                <a:spcPts val="0"/>
              </a:spcAft>
              <a:buNone/>
            </a:pPr>
            <a:r>
              <a:rPr lang="en-GB"/>
              <a:t>© PSHE Association 2025</a:t>
            </a:r>
            <a:endParaRPr>
              <a:solidFill>
                <a:schemeClr val="dk1"/>
              </a:solidFill>
            </a:endParaRPr>
          </a:p>
        </p:txBody>
      </p:sp>
      <p:pic>
        <p:nvPicPr>
          <p:cNvPr id="130" name="Google Shape;130;p40" descr="A close-up of a logo&#10;&#10;Description automatically generated"/>
          <p:cNvPicPr preferRelativeResize="0"/>
          <p:nvPr/>
        </p:nvPicPr>
        <p:blipFill rotWithShape="1">
          <a:blip r:embed="rId2">
            <a:alphaModFix/>
          </a:blip>
          <a:srcRect/>
          <a:stretch/>
        </p:blipFill>
        <p:spPr>
          <a:xfrm>
            <a:off x="8091328" y="349230"/>
            <a:ext cx="1479392" cy="301845"/>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P/SF - large image_4">
  <p:cSld name="P/SF - large image_4">
    <p:spTree>
      <p:nvGrpSpPr>
        <p:cNvPr id="1" name="Shape 131"/>
        <p:cNvGrpSpPr/>
        <p:nvPr/>
      </p:nvGrpSpPr>
      <p:grpSpPr>
        <a:xfrm>
          <a:off x="0" y="0"/>
          <a:ext cx="0" cy="0"/>
          <a:chOff x="0" y="0"/>
          <a:chExt cx="0" cy="0"/>
        </a:xfrm>
      </p:grpSpPr>
      <p:sp>
        <p:nvSpPr>
          <p:cNvPr id="132" name="Google Shape;132;p41"/>
          <p:cNvSpPr/>
          <p:nvPr/>
        </p:nvSpPr>
        <p:spPr>
          <a:xfrm>
            <a:off x="4251366" y="0"/>
            <a:ext cx="5654634" cy="68580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3" name="Google Shape;133;p41"/>
          <p:cNvSpPr txBox="1">
            <a:spLocks noGrp="1"/>
          </p:cNvSpPr>
          <p:nvPr>
            <p:ph type="body" idx="1"/>
          </p:nvPr>
        </p:nvSpPr>
        <p:spPr>
          <a:xfrm>
            <a:off x="232915" y="1303304"/>
            <a:ext cx="3667652" cy="4368246"/>
          </a:xfrm>
          <a:prstGeom prst="rect">
            <a:avLst/>
          </a:prstGeom>
          <a:noFill/>
          <a:ln>
            <a:noFill/>
          </a:ln>
        </p:spPr>
        <p:txBody>
          <a:bodyPr spcFirstLastPara="1" wrap="square" lIns="91425" tIns="45700" rIns="91425" bIns="45700" anchor="t" anchorCtr="0">
            <a:normAutofit/>
          </a:bodyPr>
          <a:lstStyle>
            <a:lvl1pPr marL="457200" lvl="0" indent="-228600" algn="l">
              <a:lnSpc>
                <a:spcPct val="140000"/>
              </a:lnSpc>
              <a:spcBef>
                <a:spcPts val="1100"/>
              </a:spcBef>
              <a:spcAft>
                <a:spcPts val="0"/>
              </a:spcAft>
              <a:buClr>
                <a:schemeClr val="dk1"/>
              </a:buClr>
              <a:buSzPts val="2000"/>
              <a:buNone/>
              <a:defRPr sz="2000"/>
            </a:lvl1pPr>
            <a:lvl2pPr marL="914400" lvl="1" indent="-342900" algn="l">
              <a:lnSpc>
                <a:spcPct val="90000"/>
              </a:lnSpc>
              <a:spcBef>
                <a:spcPts val="542"/>
              </a:spcBef>
              <a:spcAft>
                <a:spcPts val="0"/>
              </a:spcAft>
              <a:buClr>
                <a:schemeClr val="dk1"/>
              </a:buClr>
              <a:buSzPts val="1800"/>
              <a:buChar char="•"/>
              <a:defRPr/>
            </a:lvl2pPr>
            <a:lvl3pPr marL="1371600" lvl="2" indent="-342900" algn="l">
              <a:lnSpc>
                <a:spcPct val="90000"/>
              </a:lnSpc>
              <a:spcBef>
                <a:spcPts val="542"/>
              </a:spcBef>
              <a:spcAft>
                <a:spcPts val="0"/>
              </a:spcAft>
              <a:buClr>
                <a:schemeClr val="dk1"/>
              </a:buClr>
              <a:buSzPts val="1800"/>
              <a:buChar char="•"/>
              <a:defRPr/>
            </a:lvl3pPr>
            <a:lvl4pPr marL="1828800" lvl="3" indent="-342900" algn="l">
              <a:lnSpc>
                <a:spcPct val="90000"/>
              </a:lnSpc>
              <a:spcBef>
                <a:spcPts val="542"/>
              </a:spcBef>
              <a:spcAft>
                <a:spcPts val="0"/>
              </a:spcAft>
              <a:buClr>
                <a:schemeClr val="dk1"/>
              </a:buClr>
              <a:buSzPts val="1800"/>
              <a:buChar char="•"/>
              <a:defRPr/>
            </a:lvl4pPr>
            <a:lvl5pPr marL="2286000" lvl="4" indent="-342900" algn="l">
              <a:lnSpc>
                <a:spcPct val="90000"/>
              </a:lnSpc>
              <a:spcBef>
                <a:spcPts val="542"/>
              </a:spcBef>
              <a:spcAft>
                <a:spcPts val="0"/>
              </a:spcAft>
              <a:buClr>
                <a:schemeClr val="dk1"/>
              </a:buClr>
              <a:buSzPts val="1800"/>
              <a:buChar char="•"/>
              <a:defRPr/>
            </a:lvl5pPr>
            <a:lvl6pPr marL="2743200" lvl="5" indent="-342900" algn="l">
              <a:lnSpc>
                <a:spcPct val="90000"/>
              </a:lnSpc>
              <a:spcBef>
                <a:spcPts val="542"/>
              </a:spcBef>
              <a:spcAft>
                <a:spcPts val="0"/>
              </a:spcAft>
              <a:buClr>
                <a:schemeClr val="dk1"/>
              </a:buClr>
              <a:buSzPts val="1800"/>
              <a:buChar char="•"/>
              <a:defRPr/>
            </a:lvl6pPr>
            <a:lvl7pPr marL="3200400" lvl="6" indent="-342900" algn="l">
              <a:lnSpc>
                <a:spcPct val="90000"/>
              </a:lnSpc>
              <a:spcBef>
                <a:spcPts val="542"/>
              </a:spcBef>
              <a:spcAft>
                <a:spcPts val="0"/>
              </a:spcAft>
              <a:buClr>
                <a:schemeClr val="dk1"/>
              </a:buClr>
              <a:buSzPts val="1800"/>
              <a:buChar char="•"/>
              <a:defRPr/>
            </a:lvl7pPr>
            <a:lvl8pPr marL="3657600" lvl="7" indent="-342900" algn="l">
              <a:lnSpc>
                <a:spcPct val="90000"/>
              </a:lnSpc>
              <a:spcBef>
                <a:spcPts val="542"/>
              </a:spcBef>
              <a:spcAft>
                <a:spcPts val="0"/>
              </a:spcAft>
              <a:buClr>
                <a:schemeClr val="dk1"/>
              </a:buClr>
              <a:buSzPts val="1800"/>
              <a:buChar char="•"/>
              <a:defRPr/>
            </a:lvl8pPr>
            <a:lvl9pPr marL="4114800" lvl="8" indent="-342900" algn="l">
              <a:lnSpc>
                <a:spcPct val="90000"/>
              </a:lnSpc>
              <a:spcBef>
                <a:spcPts val="542"/>
              </a:spcBef>
              <a:spcAft>
                <a:spcPts val="0"/>
              </a:spcAft>
              <a:buClr>
                <a:schemeClr val="dk1"/>
              </a:buClr>
              <a:buSzPts val="1800"/>
              <a:buChar char="•"/>
              <a:defRPr/>
            </a:lvl9pPr>
          </a:lstStyle>
          <a:p>
            <a:endParaRPr/>
          </a:p>
        </p:txBody>
      </p:sp>
      <p:sp>
        <p:nvSpPr>
          <p:cNvPr id="134" name="Google Shape;134;p41"/>
          <p:cNvSpPr txBox="1">
            <a:spLocks noGrp="1"/>
          </p:cNvSpPr>
          <p:nvPr>
            <p:ph type="title"/>
          </p:nvPr>
        </p:nvSpPr>
        <p:spPr>
          <a:xfrm>
            <a:off x="233593" y="543878"/>
            <a:ext cx="3667652" cy="694054"/>
          </a:xfrm>
          <a:prstGeom prst="rect">
            <a:avLst/>
          </a:prstGeom>
          <a:noFill/>
          <a:ln>
            <a:noFill/>
          </a:ln>
        </p:spPr>
        <p:txBody>
          <a:bodyPr spcFirstLastPara="1" wrap="square" lIns="91425" tIns="45700" rIns="91425" bIns="45700" anchor="b" anchorCtr="0">
            <a:noAutofit/>
          </a:bodyPr>
          <a:lstStyle>
            <a:lvl1pPr lvl="0" algn="l">
              <a:lnSpc>
                <a:spcPct val="119444"/>
              </a:lnSpc>
              <a:spcBef>
                <a:spcPts val="2600"/>
              </a:spcBef>
              <a:spcAft>
                <a:spcPts val="0"/>
              </a:spcAft>
              <a:buClr>
                <a:schemeClr val="dk2"/>
              </a:buClr>
              <a:buSzPts val="3600"/>
              <a:buFont typeface="Century Gothic"/>
              <a:buNone/>
              <a:defRPr sz="36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5" name="Google Shape;135;p41"/>
          <p:cNvSpPr txBox="1">
            <a:spLocks noGrp="1"/>
          </p:cNvSpPr>
          <p:nvPr>
            <p:ph type="sldNum" idx="12"/>
          </p:nvPr>
        </p:nvSpPr>
        <p:spPr>
          <a:xfrm>
            <a:off x="7438086" y="6411310"/>
            <a:ext cx="222885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083">
                <a:solidFill>
                  <a:schemeClr val="lt1"/>
                </a:solidFill>
                <a:latin typeface="Century Gothic"/>
                <a:ea typeface="Century Gothic"/>
                <a:cs typeface="Century Gothic"/>
                <a:sym typeface="Century Gothic"/>
              </a:defRPr>
            </a:lvl1pPr>
            <a:lvl2pPr marL="0" lvl="1" indent="0" algn="r">
              <a:spcBef>
                <a:spcPts val="0"/>
              </a:spcBef>
              <a:buNone/>
              <a:defRPr sz="1083">
                <a:solidFill>
                  <a:schemeClr val="lt1"/>
                </a:solidFill>
                <a:latin typeface="Century Gothic"/>
                <a:ea typeface="Century Gothic"/>
                <a:cs typeface="Century Gothic"/>
                <a:sym typeface="Century Gothic"/>
              </a:defRPr>
            </a:lvl2pPr>
            <a:lvl3pPr marL="0" lvl="2" indent="0" algn="r">
              <a:spcBef>
                <a:spcPts val="0"/>
              </a:spcBef>
              <a:buNone/>
              <a:defRPr sz="1083">
                <a:solidFill>
                  <a:schemeClr val="lt1"/>
                </a:solidFill>
                <a:latin typeface="Century Gothic"/>
                <a:ea typeface="Century Gothic"/>
                <a:cs typeface="Century Gothic"/>
                <a:sym typeface="Century Gothic"/>
              </a:defRPr>
            </a:lvl3pPr>
            <a:lvl4pPr marL="0" lvl="3" indent="0" algn="r">
              <a:spcBef>
                <a:spcPts val="0"/>
              </a:spcBef>
              <a:buNone/>
              <a:defRPr sz="1083">
                <a:solidFill>
                  <a:schemeClr val="lt1"/>
                </a:solidFill>
                <a:latin typeface="Century Gothic"/>
                <a:ea typeface="Century Gothic"/>
                <a:cs typeface="Century Gothic"/>
                <a:sym typeface="Century Gothic"/>
              </a:defRPr>
            </a:lvl4pPr>
            <a:lvl5pPr marL="0" lvl="4" indent="0" algn="r">
              <a:spcBef>
                <a:spcPts val="0"/>
              </a:spcBef>
              <a:buNone/>
              <a:defRPr sz="1083">
                <a:solidFill>
                  <a:schemeClr val="lt1"/>
                </a:solidFill>
                <a:latin typeface="Century Gothic"/>
                <a:ea typeface="Century Gothic"/>
                <a:cs typeface="Century Gothic"/>
                <a:sym typeface="Century Gothic"/>
              </a:defRPr>
            </a:lvl5pPr>
            <a:lvl6pPr marL="0" lvl="5" indent="0" algn="r">
              <a:spcBef>
                <a:spcPts val="0"/>
              </a:spcBef>
              <a:buNone/>
              <a:defRPr sz="1083">
                <a:solidFill>
                  <a:schemeClr val="lt1"/>
                </a:solidFill>
                <a:latin typeface="Century Gothic"/>
                <a:ea typeface="Century Gothic"/>
                <a:cs typeface="Century Gothic"/>
                <a:sym typeface="Century Gothic"/>
              </a:defRPr>
            </a:lvl6pPr>
            <a:lvl7pPr marL="0" lvl="6" indent="0" algn="r">
              <a:spcBef>
                <a:spcPts val="0"/>
              </a:spcBef>
              <a:buNone/>
              <a:defRPr sz="1083">
                <a:solidFill>
                  <a:schemeClr val="lt1"/>
                </a:solidFill>
                <a:latin typeface="Century Gothic"/>
                <a:ea typeface="Century Gothic"/>
                <a:cs typeface="Century Gothic"/>
                <a:sym typeface="Century Gothic"/>
              </a:defRPr>
            </a:lvl7pPr>
            <a:lvl8pPr marL="0" lvl="7" indent="0" algn="r">
              <a:spcBef>
                <a:spcPts val="0"/>
              </a:spcBef>
              <a:buNone/>
              <a:defRPr sz="1083">
                <a:solidFill>
                  <a:schemeClr val="lt1"/>
                </a:solidFill>
                <a:latin typeface="Century Gothic"/>
                <a:ea typeface="Century Gothic"/>
                <a:cs typeface="Century Gothic"/>
                <a:sym typeface="Century Gothic"/>
              </a:defRPr>
            </a:lvl8pPr>
            <a:lvl9pPr marL="0" lvl="8" indent="0" algn="r">
              <a:spcBef>
                <a:spcPts val="0"/>
              </a:spcBef>
              <a:buNone/>
              <a:defRPr sz="1083">
                <a:solidFill>
                  <a:schemeClr val="lt1"/>
                </a:solidFill>
                <a:latin typeface="Century Gothic"/>
                <a:ea typeface="Century Gothic"/>
                <a:cs typeface="Century Gothic"/>
                <a:sym typeface="Century Gothic"/>
              </a:defRPr>
            </a:lvl9pPr>
          </a:lstStyle>
          <a:p>
            <a:pPr marL="0" lvl="0" indent="0" algn="r" rtl="0">
              <a:spcBef>
                <a:spcPts val="0"/>
              </a:spcBef>
              <a:spcAft>
                <a:spcPts val="0"/>
              </a:spcAft>
              <a:buNone/>
            </a:pPr>
            <a:r>
              <a:rPr lang="en-GB"/>
              <a:t>© PSHE Association 2025</a:t>
            </a:r>
            <a:endParaRPr>
              <a:solidFill>
                <a:schemeClr val="dk1"/>
              </a:solidFill>
            </a:endParaRPr>
          </a:p>
        </p:txBody>
      </p:sp>
      <p:pic>
        <p:nvPicPr>
          <p:cNvPr id="136" name="Google Shape;136;p41" descr="A close-up of a logo&#10;&#10;Description automatically generated"/>
          <p:cNvPicPr preferRelativeResize="0"/>
          <p:nvPr/>
        </p:nvPicPr>
        <p:blipFill rotWithShape="1">
          <a:blip r:embed="rId2">
            <a:alphaModFix/>
          </a:blip>
          <a:srcRect/>
          <a:stretch/>
        </p:blipFill>
        <p:spPr>
          <a:xfrm>
            <a:off x="8091328" y="349230"/>
            <a:ext cx="1479392" cy="301845"/>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P/SF - Lesson title_1">
  <p:cSld name="P/SF - Lesson title_1">
    <p:bg>
      <p:bgPr>
        <a:solidFill>
          <a:schemeClr val="accent2"/>
        </a:solidFill>
        <a:effectLst/>
      </p:bgPr>
    </p:bg>
    <p:spTree>
      <p:nvGrpSpPr>
        <p:cNvPr id="1" name="Shape 137"/>
        <p:cNvGrpSpPr/>
        <p:nvPr/>
      </p:nvGrpSpPr>
      <p:grpSpPr>
        <a:xfrm>
          <a:off x="0" y="0"/>
          <a:ext cx="0" cy="0"/>
          <a:chOff x="0" y="0"/>
          <a:chExt cx="0" cy="0"/>
        </a:xfrm>
      </p:grpSpPr>
      <p:sp>
        <p:nvSpPr>
          <p:cNvPr id="138" name="Google Shape;138;p31"/>
          <p:cNvSpPr txBox="1"/>
          <p:nvPr/>
        </p:nvSpPr>
        <p:spPr>
          <a:xfrm>
            <a:off x="7239000" y="6408420"/>
            <a:ext cx="18473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139" name="Google Shape;139;p31"/>
          <p:cNvSpPr txBox="1">
            <a:spLocks noGrp="1"/>
          </p:cNvSpPr>
          <p:nvPr>
            <p:ph type="body" idx="1"/>
          </p:nvPr>
        </p:nvSpPr>
        <p:spPr>
          <a:xfrm>
            <a:off x="0" y="197801"/>
            <a:ext cx="1859280" cy="498475"/>
          </a:xfrm>
          <a:prstGeom prst="rect">
            <a:avLst/>
          </a:prstGeom>
          <a:solidFill>
            <a:schemeClr val="dk2"/>
          </a:solidFill>
          <a:ln>
            <a:noFill/>
          </a:ln>
        </p:spPr>
        <p:txBody>
          <a:bodyPr spcFirstLastPara="1" wrap="square" lIns="91425" tIns="45700" rIns="91425" bIns="45700" anchor="ctr" anchorCtr="0">
            <a:normAutofit/>
          </a:bodyPr>
          <a:lstStyle>
            <a:lvl1pPr marL="457200" lvl="0" indent="-228600" algn="l">
              <a:lnSpc>
                <a:spcPct val="90000"/>
              </a:lnSpc>
              <a:spcBef>
                <a:spcPts val="1083"/>
              </a:spcBef>
              <a:spcAft>
                <a:spcPts val="0"/>
              </a:spcAft>
              <a:buClr>
                <a:schemeClr val="lt1"/>
              </a:buClr>
              <a:buSzPts val="2400"/>
              <a:buNone/>
              <a:defRPr sz="2400">
                <a:solidFill>
                  <a:schemeClr val="lt1"/>
                </a:solidFill>
                <a:latin typeface="Century Gothic"/>
                <a:ea typeface="Century Gothic"/>
                <a:cs typeface="Century Gothic"/>
                <a:sym typeface="Century Gothic"/>
              </a:defRPr>
            </a:lvl1pPr>
            <a:lvl2pPr marL="914400" lvl="1" indent="-228600" algn="l">
              <a:lnSpc>
                <a:spcPct val="90000"/>
              </a:lnSpc>
              <a:spcBef>
                <a:spcPts val="542"/>
              </a:spcBef>
              <a:spcAft>
                <a:spcPts val="0"/>
              </a:spcAft>
              <a:buClr>
                <a:schemeClr val="lt1"/>
              </a:buClr>
              <a:buSzPts val="2600"/>
              <a:buNone/>
              <a:defRPr/>
            </a:lvl2pPr>
            <a:lvl3pPr marL="1371600" lvl="2" indent="-228600" algn="l">
              <a:lnSpc>
                <a:spcPct val="90000"/>
              </a:lnSpc>
              <a:spcBef>
                <a:spcPts val="542"/>
              </a:spcBef>
              <a:spcAft>
                <a:spcPts val="0"/>
              </a:spcAft>
              <a:buClr>
                <a:schemeClr val="lt1"/>
              </a:buClr>
              <a:buSzPts val="2167"/>
              <a:buNone/>
              <a:defRPr/>
            </a:lvl3pPr>
            <a:lvl4pPr marL="1828800" lvl="3" indent="-228600" algn="l">
              <a:lnSpc>
                <a:spcPct val="90000"/>
              </a:lnSpc>
              <a:spcBef>
                <a:spcPts val="542"/>
              </a:spcBef>
              <a:spcAft>
                <a:spcPts val="0"/>
              </a:spcAft>
              <a:buClr>
                <a:schemeClr val="lt1"/>
              </a:buClr>
              <a:buSzPts val="1950"/>
              <a:buNone/>
              <a:defRPr/>
            </a:lvl4pPr>
            <a:lvl5pPr marL="2286000" lvl="4" indent="-228600" algn="l">
              <a:lnSpc>
                <a:spcPct val="90000"/>
              </a:lnSpc>
              <a:spcBef>
                <a:spcPts val="542"/>
              </a:spcBef>
              <a:spcAft>
                <a:spcPts val="0"/>
              </a:spcAft>
              <a:buClr>
                <a:schemeClr val="lt1"/>
              </a:buClr>
              <a:buSzPts val="1950"/>
              <a:buNone/>
              <a:defRPr/>
            </a:lvl5pPr>
            <a:lvl6pPr marL="2743200" lvl="5" indent="-342900" algn="l">
              <a:lnSpc>
                <a:spcPct val="90000"/>
              </a:lnSpc>
              <a:spcBef>
                <a:spcPts val="542"/>
              </a:spcBef>
              <a:spcAft>
                <a:spcPts val="0"/>
              </a:spcAft>
              <a:buClr>
                <a:schemeClr val="lt1"/>
              </a:buClr>
              <a:buSzPts val="1800"/>
              <a:buChar char="•"/>
              <a:defRPr/>
            </a:lvl6pPr>
            <a:lvl7pPr marL="3200400" lvl="6" indent="-342900" algn="l">
              <a:lnSpc>
                <a:spcPct val="90000"/>
              </a:lnSpc>
              <a:spcBef>
                <a:spcPts val="542"/>
              </a:spcBef>
              <a:spcAft>
                <a:spcPts val="0"/>
              </a:spcAft>
              <a:buClr>
                <a:schemeClr val="lt1"/>
              </a:buClr>
              <a:buSzPts val="1800"/>
              <a:buChar char="•"/>
              <a:defRPr/>
            </a:lvl7pPr>
            <a:lvl8pPr marL="3657600" lvl="7" indent="-342900" algn="l">
              <a:lnSpc>
                <a:spcPct val="90000"/>
              </a:lnSpc>
              <a:spcBef>
                <a:spcPts val="542"/>
              </a:spcBef>
              <a:spcAft>
                <a:spcPts val="0"/>
              </a:spcAft>
              <a:buClr>
                <a:schemeClr val="lt1"/>
              </a:buClr>
              <a:buSzPts val="1800"/>
              <a:buChar char="•"/>
              <a:defRPr/>
            </a:lvl8pPr>
            <a:lvl9pPr marL="4114800" lvl="8" indent="-342900" algn="l">
              <a:lnSpc>
                <a:spcPct val="90000"/>
              </a:lnSpc>
              <a:spcBef>
                <a:spcPts val="542"/>
              </a:spcBef>
              <a:spcAft>
                <a:spcPts val="0"/>
              </a:spcAft>
              <a:buClr>
                <a:schemeClr val="lt1"/>
              </a:buClr>
              <a:buSzPts val="1800"/>
              <a:buChar char="•"/>
              <a:defRPr/>
            </a:lvl9pPr>
          </a:lstStyle>
          <a:p>
            <a:endParaRPr/>
          </a:p>
        </p:txBody>
      </p:sp>
      <p:sp>
        <p:nvSpPr>
          <p:cNvPr id="140" name="Google Shape;140;p31"/>
          <p:cNvSpPr txBox="1">
            <a:spLocks noGrp="1"/>
          </p:cNvSpPr>
          <p:nvPr>
            <p:ph type="title"/>
          </p:nvPr>
        </p:nvSpPr>
        <p:spPr>
          <a:xfrm>
            <a:off x="232082" y="1271142"/>
            <a:ext cx="5151120" cy="1325563"/>
          </a:xfrm>
          <a:prstGeom prst="rect">
            <a:avLst/>
          </a:prstGeom>
          <a:noFill/>
          <a:ln>
            <a:noFill/>
          </a:ln>
        </p:spPr>
        <p:txBody>
          <a:bodyPr spcFirstLastPara="1" wrap="square" lIns="91425" tIns="45700" rIns="91425" bIns="45700" anchor="ctr" anchorCtr="0">
            <a:normAutofit/>
          </a:bodyPr>
          <a:lstStyle>
            <a:lvl1pPr lvl="0" algn="l">
              <a:lnSpc>
                <a:spcPct val="113461"/>
              </a:lnSpc>
              <a:spcBef>
                <a:spcPts val="4200"/>
              </a:spcBef>
              <a:spcAft>
                <a:spcPts val="0"/>
              </a:spcAft>
              <a:buClr>
                <a:schemeClr val="dk1"/>
              </a:buClr>
              <a:buSzPts val="5200"/>
              <a:buFont typeface="Century Gothic"/>
              <a:buNone/>
              <a:defRPr sz="52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1" name="Google Shape;141;p31"/>
          <p:cNvSpPr txBox="1">
            <a:spLocks noGrp="1"/>
          </p:cNvSpPr>
          <p:nvPr>
            <p:ph type="sldNum" idx="12"/>
          </p:nvPr>
        </p:nvSpPr>
        <p:spPr>
          <a:xfrm>
            <a:off x="7438086" y="6411310"/>
            <a:ext cx="222885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083">
                <a:solidFill>
                  <a:schemeClr val="lt1"/>
                </a:solidFill>
                <a:latin typeface="Century Gothic"/>
                <a:ea typeface="Century Gothic"/>
                <a:cs typeface="Century Gothic"/>
                <a:sym typeface="Century Gothic"/>
              </a:defRPr>
            </a:lvl1pPr>
            <a:lvl2pPr marL="0" lvl="1" indent="0" algn="r">
              <a:spcBef>
                <a:spcPts val="0"/>
              </a:spcBef>
              <a:buNone/>
              <a:defRPr sz="1083">
                <a:solidFill>
                  <a:schemeClr val="lt1"/>
                </a:solidFill>
                <a:latin typeface="Century Gothic"/>
                <a:ea typeface="Century Gothic"/>
                <a:cs typeface="Century Gothic"/>
                <a:sym typeface="Century Gothic"/>
              </a:defRPr>
            </a:lvl2pPr>
            <a:lvl3pPr marL="0" lvl="2" indent="0" algn="r">
              <a:spcBef>
                <a:spcPts val="0"/>
              </a:spcBef>
              <a:buNone/>
              <a:defRPr sz="1083">
                <a:solidFill>
                  <a:schemeClr val="lt1"/>
                </a:solidFill>
                <a:latin typeface="Century Gothic"/>
                <a:ea typeface="Century Gothic"/>
                <a:cs typeface="Century Gothic"/>
                <a:sym typeface="Century Gothic"/>
              </a:defRPr>
            </a:lvl3pPr>
            <a:lvl4pPr marL="0" lvl="3" indent="0" algn="r">
              <a:spcBef>
                <a:spcPts val="0"/>
              </a:spcBef>
              <a:buNone/>
              <a:defRPr sz="1083">
                <a:solidFill>
                  <a:schemeClr val="lt1"/>
                </a:solidFill>
                <a:latin typeface="Century Gothic"/>
                <a:ea typeface="Century Gothic"/>
                <a:cs typeface="Century Gothic"/>
                <a:sym typeface="Century Gothic"/>
              </a:defRPr>
            </a:lvl4pPr>
            <a:lvl5pPr marL="0" lvl="4" indent="0" algn="r">
              <a:spcBef>
                <a:spcPts val="0"/>
              </a:spcBef>
              <a:buNone/>
              <a:defRPr sz="1083">
                <a:solidFill>
                  <a:schemeClr val="lt1"/>
                </a:solidFill>
                <a:latin typeface="Century Gothic"/>
                <a:ea typeface="Century Gothic"/>
                <a:cs typeface="Century Gothic"/>
                <a:sym typeface="Century Gothic"/>
              </a:defRPr>
            </a:lvl5pPr>
            <a:lvl6pPr marL="0" lvl="5" indent="0" algn="r">
              <a:spcBef>
                <a:spcPts val="0"/>
              </a:spcBef>
              <a:buNone/>
              <a:defRPr sz="1083">
                <a:solidFill>
                  <a:schemeClr val="lt1"/>
                </a:solidFill>
                <a:latin typeface="Century Gothic"/>
                <a:ea typeface="Century Gothic"/>
                <a:cs typeface="Century Gothic"/>
                <a:sym typeface="Century Gothic"/>
              </a:defRPr>
            </a:lvl6pPr>
            <a:lvl7pPr marL="0" lvl="6" indent="0" algn="r">
              <a:spcBef>
                <a:spcPts val="0"/>
              </a:spcBef>
              <a:buNone/>
              <a:defRPr sz="1083">
                <a:solidFill>
                  <a:schemeClr val="lt1"/>
                </a:solidFill>
                <a:latin typeface="Century Gothic"/>
                <a:ea typeface="Century Gothic"/>
                <a:cs typeface="Century Gothic"/>
                <a:sym typeface="Century Gothic"/>
              </a:defRPr>
            </a:lvl7pPr>
            <a:lvl8pPr marL="0" lvl="7" indent="0" algn="r">
              <a:spcBef>
                <a:spcPts val="0"/>
              </a:spcBef>
              <a:buNone/>
              <a:defRPr sz="1083">
                <a:solidFill>
                  <a:schemeClr val="lt1"/>
                </a:solidFill>
                <a:latin typeface="Century Gothic"/>
                <a:ea typeface="Century Gothic"/>
                <a:cs typeface="Century Gothic"/>
                <a:sym typeface="Century Gothic"/>
              </a:defRPr>
            </a:lvl8pPr>
            <a:lvl9pPr marL="0" lvl="8" indent="0" algn="r">
              <a:spcBef>
                <a:spcPts val="0"/>
              </a:spcBef>
              <a:buNone/>
              <a:defRPr sz="1083">
                <a:solidFill>
                  <a:schemeClr val="lt1"/>
                </a:solidFill>
                <a:latin typeface="Century Gothic"/>
                <a:ea typeface="Century Gothic"/>
                <a:cs typeface="Century Gothic"/>
                <a:sym typeface="Century Gothic"/>
              </a:defRPr>
            </a:lvl9pPr>
          </a:lstStyle>
          <a:p>
            <a:pPr marL="0" lvl="0" indent="0" algn="r" rtl="0">
              <a:spcBef>
                <a:spcPts val="0"/>
              </a:spcBef>
              <a:spcAft>
                <a:spcPts val="0"/>
              </a:spcAft>
              <a:buNone/>
            </a:pPr>
            <a:r>
              <a:rPr lang="en-GB"/>
              <a:t>© PSHE Association 2025</a:t>
            </a:r>
            <a:endParaRPr>
              <a:solidFill>
                <a:schemeClr val="dk1"/>
              </a:solidFill>
            </a:endParaRPr>
          </a:p>
        </p:txBody>
      </p:sp>
      <p:pic>
        <p:nvPicPr>
          <p:cNvPr id="142" name="Google Shape;142;p31" descr="A close-up of a logo&#10;&#10;Description automatically generated"/>
          <p:cNvPicPr preferRelativeResize="0"/>
          <p:nvPr/>
        </p:nvPicPr>
        <p:blipFill rotWithShape="1">
          <a:blip r:embed="rId2">
            <a:alphaModFix/>
          </a:blip>
          <a:srcRect/>
          <a:stretch/>
        </p:blipFill>
        <p:spPr>
          <a:xfrm>
            <a:off x="8091328" y="349230"/>
            <a:ext cx="1479392" cy="301845"/>
          </a:xfrm>
          <a:prstGeom prst="rect">
            <a:avLst/>
          </a:prstGeom>
          <a:noFill/>
          <a:ln>
            <a:noFill/>
          </a:ln>
        </p:spPr>
      </p:pic>
    </p:spTree>
  </p:cSld>
  <p:clrMapOvr>
    <a:masterClrMapping/>
  </p:clrMapOvr>
  <p:extLst>
    <p:ext uri="{DCECCB84-F9BA-43D5-87BE-67443E8EF086}">
      <p15:sldGuideLst xmlns:p15="http://schemas.microsoft.com/office/powerpoint/2012/main">
        <p15:guide id="1" orient="horz" pos="2160">
          <p15:clr>
            <a:srgbClr val="FBAE40"/>
          </p15:clr>
        </p15:guide>
        <p15:guide id="2" pos="312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P/SF - Lesson title_2">
  <p:cSld name="P/SF - Lesson title_2">
    <p:bg>
      <p:bgPr>
        <a:solidFill>
          <a:schemeClr val="accent1"/>
        </a:solidFill>
        <a:effectLst/>
      </p:bgPr>
    </p:bg>
    <p:spTree>
      <p:nvGrpSpPr>
        <p:cNvPr id="1" name="Shape 143"/>
        <p:cNvGrpSpPr/>
        <p:nvPr/>
      </p:nvGrpSpPr>
      <p:grpSpPr>
        <a:xfrm>
          <a:off x="0" y="0"/>
          <a:ext cx="0" cy="0"/>
          <a:chOff x="0" y="0"/>
          <a:chExt cx="0" cy="0"/>
        </a:xfrm>
      </p:grpSpPr>
      <p:sp>
        <p:nvSpPr>
          <p:cNvPr id="144" name="Google Shape;144;p44"/>
          <p:cNvSpPr txBox="1"/>
          <p:nvPr/>
        </p:nvSpPr>
        <p:spPr>
          <a:xfrm>
            <a:off x="7239000" y="6408420"/>
            <a:ext cx="18473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145" name="Google Shape;145;p44"/>
          <p:cNvSpPr txBox="1">
            <a:spLocks noGrp="1"/>
          </p:cNvSpPr>
          <p:nvPr>
            <p:ph type="title"/>
          </p:nvPr>
        </p:nvSpPr>
        <p:spPr>
          <a:xfrm>
            <a:off x="232082" y="1271142"/>
            <a:ext cx="5151120" cy="1325563"/>
          </a:xfrm>
          <a:prstGeom prst="rect">
            <a:avLst/>
          </a:prstGeom>
          <a:noFill/>
          <a:ln>
            <a:noFill/>
          </a:ln>
        </p:spPr>
        <p:txBody>
          <a:bodyPr spcFirstLastPara="1" wrap="square" lIns="91425" tIns="45700" rIns="91425" bIns="45700" anchor="ctr" anchorCtr="0">
            <a:normAutofit/>
          </a:bodyPr>
          <a:lstStyle>
            <a:lvl1pPr lvl="0" algn="l">
              <a:lnSpc>
                <a:spcPct val="113461"/>
              </a:lnSpc>
              <a:spcBef>
                <a:spcPts val="4200"/>
              </a:spcBef>
              <a:spcAft>
                <a:spcPts val="0"/>
              </a:spcAft>
              <a:buClr>
                <a:schemeClr val="dk1"/>
              </a:buClr>
              <a:buSzPts val="5200"/>
              <a:buFont typeface="Century Gothic"/>
              <a:buNone/>
              <a:defRPr sz="52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6" name="Google Shape;146;p44"/>
          <p:cNvSpPr txBox="1">
            <a:spLocks noGrp="1"/>
          </p:cNvSpPr>
          <p:nvPr>
            <p:ph type="sldNum" idx="12"/>
          </p:nvPr>
        </p:nvSpPr>
        <p:spPr>
          <a:xfrm>
            <a:off x="7438086" y="6411310"/>
            <a:ext cx="222885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083">
                <a:solidFill>
                  <a:schemeClr val="lt1"/>
                </a:solidFill>
                <a:latin typeface="Century Gothic"/>
                <a:ea typeface="Century Gothic"/>
                <a:cs typeface="Century Gothic"/>
                <a:sym typeface="Century Gothic"/>
              </a:defRPr>
            </a:lvl1pPr>
            <a:lvl2pPr marL="0" lvl="1" indent="0" algn="r">
              <a:spcBef>
                <a:spcPts val="0"/>
              </a:spcBef>
              <a:buNone/>
              <a:defRPr sz="1083">
                <a:solidFill>
                  <a:schemeClr val="lt1"/>
                </a:solidFill>
                <a:latin typeface="Century Gothic"/>
                <a:ea typeface="Century Gothic"/>
                <a:cs typeface="Century Gothic"/>
                <a:sym typeface="Century Gothic"/>
              </a:defRPr>
            </a:lvl2pPr>
            <a:lvl3pPr marL="0" lvl="2" indent="0" algn="r">
              <a:spcBef>
                <a:spcPts val="0"/>
              </a:spcBef>
              <a:buNone/>
              <a:defRPr sz="1083">
                <a:solidFill>
                  <a:schemeClr val="lt1"/>
                </a:solidFill>
                <a:latin typeface="Century Gothic"/>
                <a:ea typeface="Century Gothic"/>
                <a:cs typeface="Century Gothic"/>
                <a:sym typeface="Century Gothic"/>
              </a:defRPr>
            </a:lvl3pPr>
            <a:lvl4pPr marL="0" lvl="3" indent="0" algn="r">
              <a:spcBef>
                <a:spcPts val="0"/>
              </a:spcBef>
              <a:buNone/>
              <a:defRPr sz="1083">
                <a:solidFill>
                  <a:schemeClr val="lt1"/>
                </a:solidFill>
                <a:latin typeface="Century Gothic"/>
                <a:ea typeface="Century Gothic"/>
                <a:cs typeface="Century Gothic"/>
                <a:sym typeface="Century Gothic"/>
              </a:defRPr>
            </a:lvl4pPr>
            <a:lvl5pPr marL="0" lvl="4" indent="0" algn="r">
              <a:spcBef>
                <a:spcPts val="0"/>
              </a:spcBef>
              <a:buNone/>
              <a:defRPr sz="1083">
                <a:solidFill>
                  <a:schemeClr val="lt1"/>
                </a:solidFill>
                <a:latin typeface="Century Gothic"/>
                <a:ea typeface="Century Gothic"/>
                <a:cs typeface="Century Gothic"/>
                <a:sym typeface="Century Gothic"/>
              </a:defRPr>
            </a:lvl5pPr>
            <a:lvl6pPr marL="0" lvl="5" indent="0" algn="r">
              <a:spcBef>
                <a:spcPts val="0"/>
              </a:spcBef>
              <a:buNone/>
              <a:defRPr sz="1083">
                <a:solidFill>
                  <a:schemeClr val="lt1"/>
                </a:solidFill>
                <a:latin typeface="Century Gothic"/>
                <a:ea typeface="Century Gothic"/>
                <a:cs typeface="Century Gothic"/>
                <a:sym typeface="Century Gothic"/>
              </a:defRPr>
            </a:lvl6pPr>
            <a:lvl7pPr marL="0" lvl="6" indent="0" algn="r">
              <a:spcBef>
                <a:spcPts val="0"/>
              </a:spcBef>
              <a:buNone/>
              <a:defRPr sz="1083">
                <a:solidFill>
                  <a:schemeClr val="lt1"/>
                </a:solidFill>
                <a:latin typeface="Century Gothic"/>
                <a:ea typeface="Century Gothic"/>
                <a:cs typeface="Century Gothic"/>
                <a:sym typeface="Century Gothic"/>
              </a:defRPr>
            </a:lvl7pPr>
            <a:lvl8pPr marL="0" lvl="7" indent="0" algn="r">
              <a:spcBef>
                <a:spcPts val="0"/>
              </a:spcBef>
              <a:buNone/>
              <a:defRPr sz="1083">
                <a:solidFill>
                  <a:schemeClr val="lt1"/>
                </a:solidFill>
                <a:latin typeface="Century Gothic"/>
                <a:ea typeface="Century Gothic"/>
                <a:cs typeface="Century Gothic"/>
                <a:sym typeface="Century Gothic"/>
              </a:defRPr>
            </a:lvl8pPr>
            <a:lvl9pPr marL="0" lvl="8" indent="0" algn="r">
              <a:spcBef>
                <a:spcPts val="0"/>
              </a:spcBef>
              <a:buNone/>
              <a:defRPr sz="1083">
                <a:solidFill>
                  <a:schemeClr val="lt1"/>
                </a:solidFill>
                <a:latin typeface="Century Gothic"/>
                <a:ea typeface="Century Gothic"/>
                <a:cs typeface="Century Gothic"/>
                <a:sym typeface="Century Gothic"/>
              </a:defRPr>
            </a:lvl9pPr>
          </a:lstStyle>
          <a:p>
            <a:pPr marL="0" lvl="0" indent="0" algn="r" rtl="0">
              <a:spcBef>
                <a:spcPts val="0"/>
              </a:spcBef>
              <a:spcAft>
                <a:spcPts val="0"/>
              </a:spcAft>
              <a:buNone/>
            </a:pPr>
            <a:r>
              <a:rPr lang="en-GB"/>
              <a:t>© PSHE Association 2025</a:t>
            </a:r>
            <a:endParaRPr>
              <a:solidFill>
                <a:schemeClr val="dk1"/>
              </a:solidFill>
            </a:endParaRPr>
          </a:p>
        </p:txBody>
      </p:sp>
      <p:pic>
        <p:nvPicPr>
          <p:cNvPr id="147" name="Google Shape;147;p44" descr="A close-up of a logo&#10;&#10;Description automatically generated"/>
          <p:cNvPicPr preferRelativeResize="0"/>
          <p:nvPr/>
        </p:nvPicPr>
        <p:blipFill rotWithShape="1">
          <a:blip r:embed="rId2">
            <a:alphaModFix/>
          </a:blip>
          <a:srcRect/>
          <a:stretch/>
        </p:blipFill>
        <p:spPr>
          <a:xfrm>
            <a:off x="8091328" y="349230"/>
            <a:ext cx="1479392" cy="301845"/>
          </a:xfrm>
          <a:prstGeom prst="rect">
            <a:avLst/>
          </a:prstGeom>
          <a:noFill/>
          <a:ln>
            <a:noFill/>
          </a:ln>
        </p:spPr>
      </p:pic>
      <p:sp>
        <p:nvSpPr>
          <p:cNvPr id="148" name="Google Shape;148;p44"/>
          <p:cNvSpPr txBox="1">
            <a:spLocks noGrp="1"/>
          </p:cNvSpPr>
          <p:nvPr>
            <p:ph type="body" idx="1"/>
          </p:nvPr>
        </p:nvSpPr>
        <p:spPr>
          <a:xfrm>
            <a:off x="0" y="197801"/>
            <a:ext cx="1859280" cy="498475"/>
          </a:xfrm>
          <a:prstGeom prst="rect">
            <a:avLst/>
          </a:prstGeom>
          <a:solidFill>
            <a:schemeClr val="dk2"/>
          </a:solidFill>
          <a:ln>
            <a:noFill/>
          </a:ln>
        </p:spPr>
        <p:txBody>
          <a:bodyPr spcFirstLastPara="1" wrap="square" lIns="91425" tIns="45700" rIns="91425" bIns="45700" anchor="ctr" anchorCtr="0">
            <a:normAutofit/>
          </a:bodyPr>
          <a:lstStyle>
            <a:lvl1pPr marL="457200" lvl="0" indent="-228600" algn="l">
              <a:lnSpc>
                <a:spcPct val="90000"/>
              </a:lnSpc>
              <a:spcBef>
                <a:spcPts val="1083"/>
              </a:spcBef>
              <a:spcAft>
                <a:spcPts val="0"/>
              </a:spcAft>
              <a:buClr>
                <a:schemeClr val="lt1"/>
              </a:buClr>
              <a:buSzPts val="2400"/>
              <a:buNone/>
              <a:defRPr sz="2400">
                <a:solidFill>
                  <a:schemeClr val="lt1"/>
                </a:solidFill>
                <a:latin typeface="Century Gothic"/>
                <a:ea typeface="Century Gothic"/>
                <a:cs typeface="Century Gothic"/>
                <a:sym typeface="Century Gothic"/>
              </a:defRPr>
            </a:lvl1pPr>
            <a:lvl2pPr marL="914400" lvl="1" indent="-228600" algn="l">
              <a:lnSpc>
                <a:spcPct val="90000"/>
              </a:lnSpc>
              <a:spcBef>
                <a:spcPts val="542"/>
              </a:spcBef>
              <a:spcAft>
                <a:spcPts val="0"/>
              </a:spcAft>
              <a:buClr>
                <a:schemeClr val="lt1"/>
              </a:buClr>
              <a:buSzPts val="2600"/>
              <a:buNone/>
              <a:defRPr/>
            </a:lvl2pPr>
            <a:lvl3pPr marL="1371600" lvl="2" indent="-228600" algn="l">
              <a:lnSpc>
                <a:spcPct val="90000"/>
              </a:lnSpc>
              <a:spcBef>
                <a:spcPts val="542"/>
              </a:spcBef>
              <a:spcAft>
                <a:spcPts val="0"/>
              </a:spcAft>
              <a:buClr>
                <a:schemeClr val="lt1"/>
              </a:buClr>
              <a:buSzPts val="2167"/>
              <a:buNone/>
              <a:defRPr/>
            </a:lvl3pPr>
            <a:lvl4pPr marL="1828800" lvl="3" indent="-228600" algn="l">
              <a:lnSpc>
                <a:spcPct val="90000"/>
              </a:lnSpc>
              <a:spcBef>
                <a:spcPts val="542"/>
              </a:spcBef>
              <a:spcAft>
                <a:spcPts val="0"/>
              </a:spcAft>
              <a:buClr>
                <a:schemeClr val="lt1"/>
              </a:buClr>
              <a:buSzPts val="1950"/>
              <a:buNone/>
              <a:defRPr/>
            </a:lvl4pPr>
            <a:lvl5pPr marL="2286000" lvl="4" indent="-228600" algn="l">
              <a:lnSpc>
                <a:spcPct val="90000"/>
              </a:lnSpc>
              <a:spcBef>
                <a:spcPts val="542"/>
              </a:spcBef>
              <a:spcAft>
                <a:spcPts val="0"/>
              </a:spcAft>
              <a:buClr>
                <a:schemeClr val="lt1"/>
              </a:buClr>
              <a:buSzPts val="1950"/>
              <a:buNone/>
              <a:defRPr/>
            </a:lvl5pPr>
            <a:lvl6pPr marL="2743200" lvl="5" indent="-342900" algn="l">
              <a:lnSpc>
                <a:spcPct val="90000"/>
              </a:lnSpc>
              <a:spcBef>
                <a:spcPts val="542"/>
              </a:spcBef>
              <a:spcAft>
                <a:spcPts val="0"/>
              </a:spcAft>
              <a:buClr>
                <a:schemeClr val="lt1"/>
              </a:buClr>
              <a:buSzPts val="1800"/>
              <a:buChar char="•"/>
              <a:defRPr/>
            </a:lvl6pPr>
            <a:lvl7pPr marL="3200400" lvl="6" indent="-342900" algn="l">
              <a:lnSpc>
                <a:spcPct val="90000"/>
              </a:lnSpc>
              <a:spcBef>
                <a:spcPts val="542"/>
              </a:spcBef>
              <a:spcAft>
                <a:spcPts val="0"/>
              </a:spcAft>
              <a:buClr>
                <a:schemeClr val="lt1"/>
              </a:buClr>
              <a:buSzPts val="1800"/>
              <a:buChar char="•"/>
              <a:defRPr/>
            </a:lvl7pPr>
            <a:lvl8pPr marL="3657600" lvl="7" indent="-342900" algn="l">
              <a:lnSpc>
                <a:spcPct val="90000"/>
              </a:lnSpc>
              <a:spcBef>
                <a:spcPts val="542"/>
              </a:spcBef>
              <a:spcAft>
                <a:spcPts val="0"/>
              </a:spcAft>
              <a:buClr>
                <a:schemeClr val="lt1"/>
              </a:buClr>
              <a:buSzPts val="1800"/>
              <a:buChar char="•"/>
              <a:defRPr/>
            </a:lvl8pPr>
            <a:lvl9pPr marL="4114800" lvl="8" indent="-342900" algn="l">
              <a:lnSpc>
                <a:spcPct val="90000"/>
              </a:lnSpc>
              <a:spcBef>
                <a:spcPts val="542"/>
              </a:spcBef>
              <a:spcAft>
                <a:spcPts val="0"/>
              </a:spcAft>
              <a:buClr>
                <a:schemeClr val="lt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F - One Content">
  <p:cSld name="TF - One Content">
    <p:spTree>
      <p:nvGrpSpPr>
        <p:cNvPr id="1" name="Shape 23"/>
        <p:cNvGrpSpPr/>
        <p:nvPr/>
      </p:nvGrpSpPr>
      <p:grpSpPr>
        <a:xfrm>
          <a:off x="0" y="0"/>
          <a:ext cx="0" cy="0"/>
          <a:chOff x="0" y="0"/>
          <a:chExt cx="0" cy="0"/>
        </a:xfrm>
      </p:grpSpPr>
      <p:sp>
        <p:nvSpPr>
          <p:cNvPr id="24" name="Google Shape;24;p24"/>
          <p:cNvSpPr txBox="1">
            <a:spLocks noGrp="1"/>
          </p:cNvSpPr>
          <p:nvPr>
            <p:ph type="title"/>
          </p:nvPr>
        </p:nvSpPr>
        <p:spPr>
          <a:xfrm>
            <a:off x="224155" y="587217"/>
            <a:ext cx="7498822" cy="694054"/>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accent2"/>
              </a:buClr>
              <a:buSzPts val="3600"/>
              <a:buFont typeface="Century Gothic"/>
              <a:buNone/>
              <a:defRPr sz="3600">
                <a:solidFill>
                  <a:schemeClr val="accen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24"/>
          <p:cNvSpPr txBox="1">
            <a:spLocks noGrp="1"/>
          </p:cNvSpPr>
          <p:nvPr>
            <p:ph type="body" idx="1"/>
          </p:nvPr>
        </p:nvSpPr>
        <p:spPr>
          <a:xfrm>
            <a:off x="234315" y="1333463"/>
            <a:ext cx="7498822" cy="4566366"/>
          </a:xfrm>
          <a:prstGeom prst="rect">
            <a:avLst/>
          </a:prstGeom>
          <a:noFill/>
          <a:ln>
            <a:noFill/>
          </a:ln>
        </p:spPr>
        <p:txBody>
          <a:bodyPr spcFirstLastPara="1" wrap="square" lIns="91425" tIns="45700" rIns="91425" bIns="45700" anchor="t" anchorCtr="0">
            <a:noAutofit/>
          </a:bodyPr>
          <a:lstStyle>
            <a:lvl1pPr marL="457200" lvl="0" indent="-228600" algn="l">
              <a:lnSpc>
                <a:spcPct val="125000"/>
              </a:lnSpc>
              <a:spcBef>
                <a:spcPts val="1000"/>
              </a:spcBef>
              <a:spcAft>
                <a:spcPts val="0"/>
              </a:spcAft>
              <a:buClr>
                <a:schemeClr val="lt1"/>
              </a:buClr>
              <a:buSzPts val="2000"/>
              <a:buNone/>
              <a:defRPr sz="2000"/>
            </a:lvl1pPr>
            <a:lvl2pPr marL="914400" lvl="1" indent="-342900" algn="l">
              <a:lnSpc>
                <a:spcPct val="90000"/>
              </a:lnSpc>
              <a:spcBef>
                <a:spcPts val="1600"/>
              </a:spcBef>
              <a:spcAft>
                <a:spcPts val="0"/>
              </a:spcAft>
              <a:buClr>
                <a:schemeClr val="lt1"/>
              </a:buClr>
              <a:buSzPts val="1800"/>
              <a:buChar char="•"/>
              <a:defRPr/>
            </a:lvl2pPr>
            <a:lvl3pPr marL="1371600" lvl="2" indent="-342900" algn="l">
              <a:lnSpc>
                <a:spcPct val="90000"/>
              </a:lnSpc>
              <a:spcBef>
                <a:spcPts val="542"/>
              </a:spcBef>
              <a:spcAft>
                <a:spcPts val="0"/>
              </a:spcAft>
              <a:buClr>
                <a:schemeClr val="lt1"/>
              </a:buClr>
              <a:buSzPts val="1800"/>
              <a:buChar char="•"/>
              <a:defRPr/>
            </a:lvl3pPr>
            <a:lvl4pPr marL="1828800" lvl="3" indent="-342900" algn="l">
              <a:lnSpc>
                <a:spcPct val="90000"/>
              </a:lnSpc>
              <a:spcBef>
                <a:spcPts val="542"/>
              </a:spcBef>
              <a:spcAft>
                <a:spcPts val="0"/>
              </a:spcAft>
              <a:buClr>
                <a:schemeClr val="lt1"/>
              </a:buClr>
              <a:buSzPts val="1800"/>
              <a:buChar char="•"/>
              <a:defRPr/>
            </a:lvl4pPr>
            <a:lvl5pPr marL="2286000" lvl="4" indent="-342900" algn="l">
              <a:lnSpc>
                <a:spcPct val="90000"/>
              </a:lnSpc>
              <a:spcBef>
                <a:spcPts val="542"/>
              </a:spcBef>
              <a:spcAft>
                <a:spcPts val="0"/>
              </a:spcAft>
              <a:buClr>
                <a:schemeClr val="lt1"/>
              </a:buClr>
              <a:buSzPts val="1800"/>
              <a:buChar char="•"/>
              <a:defRPr/>
            </a:lvl5pPr>
            <a:lvl6pPr marL="2743200" lvl="5" indent="-342900" algn="l">
              <a:lnSpc>
                <a:spcPct val="90000"/>
              </a:lnSpc>
              <a:spcBef>
                <a:spcPts val="542"/>
              </a:spcBef>
              <a:spcAft>
                <a:spcPts val="0"/>
              </a:spcAft>
              <a:buClr>
                <a:schemeClr val="lt1"/>
              </a:buClr>
              <a:buSzPts val="1800"/>
              <a:buChar char="•"/>
              <a:defRPr/>
            </a:lvl6pPr>
            <a:lvl7pPr marL="3200400" lvl="6" indent="-342900" algn="l">
              <a:lnSpc>
                <a:spcPct val="90000"/>
              </a:lnSpc>
              <a:spcBef>
                <a:spcPts val="542"/>
              </a:spcBef>
              <a:spcAft>
                <a:spcPts val="0"/>
              </a:spcAft>
              <a:buClr>
                <a:schemeClr val="lt1"/>
              </a:buClr>
              <a:buSzPts val="1800"/>
              <a:buChar char="•"/>
              <a:defRPr/>
            </a:lvl7pPr>
            <a:lvl8pPr marL="3657600" lvl="7" indent="-342900" algn="l">
              <a:lnSpc>
                <a:spcPct val="90000"/>
              </a:lnSpc>
              <a:spcBef>
                <a:spcPts val="542"/>
              </a:spcBef>
              <a:spcAft>
                <a:spcPts val="0"/>
              </a:spcAft>
              <a:buClr>
                <a:schemeClr val="lt1"/>
              </a:buClr>
              <a:buSzPts val="1800"/>
              <a:buChar char="•"/>
              <a:defRPr/>
            </a:lvl8pPr>
            <a:lvl9pPr marL="4114800" lvl="8" indent="-342900" algn="l">
              <a:lnSpc>
                <a:spcPct val="90000"/>
              </a:lnSpc>
              <a:spcBef>
                <a:spcPts val="542"/>
              </a:spcBef>
              <a:spcAft>
                <a:spcPts val="0"/>
              </a:spcAft>
              <a:buClr>
                <a:schemeClr val="lt1"/>
              </a:buClr>
              <a:buSzPts val="1800"/>
              <a:buChar char="•"/>
              <a:defRPr/>
            </a:lvl9pPr>
          </a:lstStyle>
          <a:p>
            <a:endParaRPr/>
          </a:p>
        </p:txBody>
      </p:sp>
      <p:sp>
        <p:nvSpPr>
          <p:cNvPr id="26" name="Google Shape;26;p24"/>
          <p:cNvSpPr txBox="1">
            <a:spLocks noGrp="1"/>
          </p:cNvSpPr>
          <p:nvPr>
            <p:ph type="sldNum" idx="12"/>
          </p:nvPr>
        </p:nvSpPr>
        <p:spPr>
          <a:xfrm>
            <a:off x="7438086" y="6411310"/>
            <a:ext cx="222885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083">
                <a:solidFill>
                  <a:schemeClr val="lt1"/>
                </a:solidFill>
                <a:latin typeface="Century Gothic"/>
                <a:ea typeface="Century Gothic"/>
                <a:cs typeface="Century Gothic"/>
                <a:sym typeface="Century Gothic"/>
              </a:defRPr>
            </a:lvl1pPr>
            <a:lvl2pPr marL="0" lvl="1" indent="0" algn="r">
              <a:spcBef>
                <a:spcPts val="0"/>
              </a:spcBef>
              <a:buNone/>
              <a:defRPr sz="1083">
                <a:solidFill>
                  <a:schemeClr val="lt1"/>
                </a:solidFill>
                <a:latin typeface="Century Gothic"/>
                <a:ea typeface="Century Gothic"/>
                <a:cs typeface="Century Gothic"/>
                <a:sym typeface="Century Gothic"/>
              </a:defRPr>
            </a:lvl2pPr>
            <a:lvl3pPr marL="0" lvl="2" indent="0" algn="r">
              <a:spcBef>
                <a:spcPts val="0"/>
              </a:spcBef>
              <a:buNone/>
              <a:defRPr sz="1083">
                <a:solidFill>
                  <a:schemeClr val="lt1"/>
                </a:solidFill>
                <a:latin typeface="Century Gothic"/>
                <a:ea typeface="Century Gothic"/>
                <a:cs typeface="Century Gothic"/>
                <a:sym typeface="Century Gothic"/>
              </a:defRPr>
            </a:lvl3pPr>
            <a:lvl4pPr marL="0" lvl="3" indent="0" algn="r">
              <a:spcBef>
                <a:spcPts val="0"/>
              </a:spcBef>
              <a:buNone/>
              <a:defRPr sz="1083">
                <a:solidFill>
                  <a:schemeClr val="lt1"/>
                </a:solidFill>
                <a:latin typeface="Century Gothic"/>
                <a:ea typeface="Century Gothic"/>
                <a:cs typeface="Century Gothic"/>
                <a:sym typeface="Century Gothic"/>
              </a:defRPr>
            </a:lvl4pPr>
            <a:lvl5pPr marL="0" lvl="4" indent="0" algn="r">
              <a:spcBef>
                <a:spcPts val="0"/>
              </a:spcBef>
              <a:buNone/>
              <a:defRPr sz="1083">
                <a:solidFill>
                  <a:schemeClr val="lt1"/>
                </a:solidFill>
                <a:latin typeface="Century Gothic"/>
                <a:ea typeface="Century Gothic"/>
                <a:cs typeface="Century Gothic"/>
                <a:sym typeface="Century Gothic"/>
              </a:defRPr>
            </a:lvl5pPr>
            <a:lvl6pPr marL="0" lvl="5" indent="0" algn="r">
              <a:spcBef>
                <a:spcPts val="0"/>
              </a:spcBef>
              <a:buNone/>
              <a:defRPr sz="1083">
                <a:solidFill>
                  <a:schemeClr val="lt1"/>
                </a:solidFill>
                <a:latin typeface="Century Gothic"/>
                <a:ea typeface="Century Gothic"/>
                <a:cs typeface="Century Gothic"/>
                <a:sym typeface="Century Gothic"/>
              </a:defRPr>
            </a:lvl6pPr>
            <a:lvl7pPr marL="0" lvl="6" indent="0" algn="r">
              <a:spcBef>
                <a:spcPts val="0"/>
              </a:spcBef>
              <a:buNone/>
              <a:defRPr sz="1083">
                <a:solidFill>
                  <a:schemeClr val="lt1"/>
                </a:solidFill>
                <a:latin typeface="Century Gothic"/>
                <a:ea typeface="Century Gothic"/>
                <a:cs typeface="Century Gothic"/>
                <a:sym typeface="Century Gothic"/>
              </a:defRPr>
            </a:lvl7pPr>
            <a:lvl8pPr marL="0" lvl="7" indent="0" algn="r">
              <a:spcBef>
                <a:spcPts val="0"/>
              </a:spcBef>
              <a:buNone/>
              <a:defRPr sz="1083">
                <a:solidFill>
                  <a:schemeClr val="lt1"/>
                </a:solidFill>
                <a:latin typeface="Century Gothic"/>
                <a:ea typeface="Century Gothic"/>
                <a:cs typeface="Century Gothic"/>
                <a:sym typeface="Century Gothic"/>
              </a:defRPr>
            </a:lvl8pPr>
            <a:lvl9pPr marL="0" lvl="8" indent="0" algn="r">
              <a:spcBef>
                <a:spcPts val="0"/>
              </a:spcBef>
              <a:buNone/>
              <a:defRPr sz="1083">
                <a:solidFill>
                  <a:schemeClr val="lt1"/>
                </a:solidFill>
                <a:latin typeface="Century Gothic"/>
                <a:ea typeface="Century Gothic"/>
                <a:cs typeface="Century Gothic"/>
                <a:sym typeface="Century Gothic"/>
              </a:defRPr>
            </a:lvl9pPr>
          </a:lstStyle>
          <a:p>
            <a:pPr marL="0" lvl="0" indent="0" algn="r" rtl="0">
              <a:spcBef>
                <a:spcPts val="0"/>
              </a:spcBef>
              <a:spcAft>
                <a:spcPts val="0"/>
              </a:spcAft>
              <a:buNone/>
            </a:pPr>
            <a:r>
              <a:rPr lang="en-GB"/>
              <a:t>© PSHE Association 2025</a:t>
            </a:r>
            <a:endParaRPr/>
          </a:p>
        </p:txBody>
      </p:sp>
      <p:pic>
        <p:nvPicPr>
          <p:cNvPr id="27" name="Google Shape;27;p24" descr="A close-up of a logo&#10;&#10;Description automatically generated"/>
          <p:cNvPicPr preferRelativeResize="0"/>
          <p:nvPr/>
        </p:nvPicPr>
        <p:blipFill rotWithShape="1">
          <a:blip r:embed="rId2">
            <a:alphaModFix/>
          </a:blip>
          <a:srcRect/>
          <a:stretch/>
        </p:blipFill>
        <p:spPr>
          <a:xfrm>
            <a:off x="8091328" y="349230"/>
            <a:ext cx="1479392" cy="301845"/>
          </a:xfrm>
          <a:prstGeom prst="rect">
            <a:avLst/>
          </a:prstGeom>
          <a:noFill/>
          <a:ln>
            <a:noFill/>
          </a:ln>
        </p:spPr>
      </p:pic>
      <p:sp>
        <p:nvSpPr>
          <p:cNvPr id="28" name="Google Shape;28;p24"/>
          <p:cNvSpPr txBox="1"/>
          <p:nvPr/>
        </p:nvSpPr>
        <p:spPr>
          <a:xfrm>
            <a:off x="239605" y="6450755"/>
            <a:ext cx="6195917"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50" dirty="0">
                <a:solidFill>
                  <a:schemeClr val="lt1"/>
                </a:solidFill>
                <a:latin typeface="Century Gothic"/>
                <a:ea typeface="Century Gothic"/>
                <a:cs typeface="Century Gothic"/>
                <a:sym typeface="Century Gothic"/>
              </a:rPr>
              <a:t>Teacher slide</a:t>
            </a:r>
            <a:endParaRPr b="0" i="0" dirty="0">
              <a:latin typeface="Century Gothic" panose="020B0502020202020204" pitchFamily="34"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SF - Lesson title_3">
  <p:cSld name="P/SF - Lesson title_3">
    <p:bg>
      <p:bgPr>
        <a:solidFill>
          <a:schemeClr val="accent4"/>
        </a:solidFill>
        <a:effectLst/>
      </p:bgPr>
    </p:bg>
    <p:spTree>
      <p:nvGrpSpPr>
        <p:cNvPr id="1" name="Shape 149"/>
        <p:cNvGrpSpPr/>
        <p:nvPr/>
      </p:nvGrpSpPr>
      <p:grpSpPr>
        <a:xfrm>
          <a:off x="0" y="0"/>
          <a:ext cx="0" cy="0"/>
          <a:chOff x="0" y="0"/>
          <a:chExt cx="0" cy="0"/>
        </a:xfrm>
      </p:grpSpPr>
      <p:sp>
        <p:nvSpPr>
          <p:cNvPr id="150" name="Google Shape;150;p45"/>
          <p:cNvSpPr txBox="1"/>
          <p:nvPr/>
        </p:nvSpPr>
        <p:spPr>
          <a:xfrm>
            <a:off x="7239000" y="6408420"/>
            <a:ext cx="18473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151" name="Google Shape;151;p45"/>
          <p:cNvSpPr txBox="1">
            <a:spLocks noGrp="1"/>
          </p:cNvSpPr>
          <p:nvPr>
            <p:ph type="title"/>
          </p:nvPr>
        </p:nvSpPr>
        <p:spPr>
          <a:xfrm>
            <a:off x="232082" y="1271142"/>
            <a:ext cx="5151120" cy="1325563"/>
          </a:xfrm>
          <a:prstGeom prst="rect">
            <a:avLst/>
          </a:prstGeom>
          <a:noFill/>
          <a:ln>
            <a:noFill/>
          </a:ln>
        </p:spPr>
        <p:txBody>
          <a:bodyPr spcFirstLastPara="1" wrap="square" lIns="91425" tIns="45700" rIns="91425" bIns="45700" anchor="ctr" anchorCtr="0">
            <a:normAutofit/>
          </a:bodyPr>
          <a:lstStyle>
            <a:lvl1pPr lvl="0" algn="l">
              <a:lnSpc>
                <a:spcPct val="113461"/>
              </a:lnSpc>
              <a:spcBef>
                <a:spcPts val="4200"/>
              </a:spcBef>
              <a:spcAft>
                <a:spcPts val="0"/>
              </a:spcAft>
              <a:buClr>
                <a:schemeClr val="lt1"/>
              </a:buClr>
              <a:buSzPts val="5200"/>
              <a:buFont typeface="Century Gothic"/>
              <a:buNone/>
              <a:defRPr sz="5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2" name="Google Shape;152;p45"/>
          <p:cNvSpPr txBox="1">
            <a:spLocks noGrp="1"/>
          </p:cNvSpPr>
          <p:nvPr>
            <p:ph type="sldNum" idx="12"/>
          </p:nvPr>
        </p:nvSpPr>
        <p:spPr>
          <a:xfrm>
            <a:off x="7438086" y="6411310"/>
            <a:ext cx="222885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083">
                <a:solidFill>
                  <a:schemeClr val="lt1"/>
                </a:solidFill>
                <a:latin typeface="Century Gothic"/>
                <a:ea typeface="Century Gothic"/>
                <a:cs typeface="Century Gothic"/>
                <a:sym typeface="Century Gothic"/>
              </a:defRPr>
            </a:lvl1pPr>
            <a:lvl2pPr marL="0" lvl="1" indent="0" algn="r">
              <a:spcBef>
                <a:spcPts val="0"/>
              </a:spcBef>
              <a:buNone/>
              <a:defRPr sz="1083">
                <a:solidFill>
                  <a:schemeClr val="lt1"/>
                </a:solidFill>
                <a:latin typeface="Century Gothic"/>
                <a:ea typeface="Century Gothic"/>
                <a:cs typeface="Century Gothic"/>
                <a:sym typeface="Century Gothic"/>
              </a:defRPr>
            </a:lvl2pPr>
            <a:lvl3pPr marL="0" lvl="2" indent="0" algn="r">
              <a:spcBef>
                <a:spcPts val="0"/>
              </a:spcBef>
              <a:buNone/>
              <a:defRPr sz="1083">
                <a:solidFill>
                  <a:schemeClr val="lt1"/>
                </a:solidFill>
                <a:latin typeface="Century Gothic"/>
                <a:ea typeface="Century Gothic"/>
                <a:cs typeface="Century Gothic"/>
                <a:sym typeface="Century Gothic"/>
              </a:defRPr>
            </a:lvl3pPr>
            <a:lvl4pPr marL="0" lvl="3" indent="0" algn="r">
              <a:spcBef>
                <a:spcPts val="0"/>
              </a:spcBef>
              <a:buNone/>
              <a:defRPr sz="1083">
                <a:solidFill>
                  <a:schemeClr val="lt1"/>
                </a:solidFill>
                <a:latin typeface="Century Gothic"/>
                <a:ea typeface="Century Gothic"/>
                <a:cs typeface="Century Gothic"/>
                <a:sym typeface="Century Gothic"/>
              </a:defRPr>
            </a:lvl4pPr>
            <a:lvl5pPr marL="0" lvl="4" indent="0" algn="r">
              <a:spcBef>
                <a:spcPts val="0"/>
              </a:spcBef>
              <a:buNone/>
              <a:defRPr sz="1083">
                <a:solidFill>
                  <a:schemeClr val="lt1"/>
                </a:solidFill>
                <a:latin typeface="Century Gothic"/>
                <a:ea typeface="Century Gothic"/>
                <a:cs typeface="Century Gothic"/>
                <a:sym typeface="Century Gothic"/>
              </a:defRPr>
            </a:lvl5pPr>
            <a:lvl6pPr marL="0" lvl="5" indent="0" algn="r">
              <a:spcBef>
                <a:spcPts val="0"/>
              </a:spcBef>
              <a:buNone/>
              <a:defRPr sz="1083">
                <a:solidFill>
                  <a:schemeClr val="lt1"/>
                </a:solidFill>
                <a:latin typeface="Century Gothic"/>
                <a:ea typeface="Century Gothic"/>
                <a:cs typeface="Century Gothic"/>
                <a:sym typeface="Century Gothic"/>
              </a:defRPr>
            </a:lvl6pPr>
            <a:lvl7pPr marL="0" lvl="6" indent="0" algn="r">
              <a:spcBef>
                <a:spcPts val="0"/>
              </a:spcBef>
              <a:buNone/>
              <a:defRPr sz="1083">
                <a:solidFill>
                  <a:schemeClr val="lt1"/>
                </a:solidFill>
                <a:latin typeface="Century Gothic"/>
                <a:ea typeface="Century Gothic"/>
                <a:cs typeface="Century Gothic"/>
                <a:sym typeface="Century Gothic"/>
              </a:defRPr>
            </a:lvl7pPr>
            <a:lvl8pPr marL="0" lvl="7" indent="0" algn="r">
              <a:spcBef>
                <a:spcPts val="0"/>
              </a:spcBef>
              <a:buNone/>
              <a:defRPr sz="1083">
                <a:solidFill>
                  <a:schemeClr val="lt1"/>
                </a:solidFill>
                <a:latin typeface="Century Gothic"/>
                <a:ea typeface="Century Gothic"/>
                <a:cs typeface="Century Gothic"/>
                <a:sym typeface="Century Gothic"/>
              </a:defRPr>
            </a:lvl8pPr>
            <a:lvl9pPr marL="0" lvl="8" indent="0" algn="r">
              <a:spcBef>
                <a:spcPts val="0"/>
              </a:spcBef>
              <a:buNone/>
              <a:defRPr sz="1083">
                <a:solidFill>
                  <a:schemeClr val="lt1"/>
                </a:solidFill>
                <a:latin typeface="Century Gothic"/>
                <a:ea typeface="Century Gothic"/>
                <a:cs typeface="Century Gothic"/>
                <a:sym typeface="Century Gothic"/>
              </a:defRPr>
            </a:lvl9pPr>
          </a:lstStyle>
          <a:p>
            <a:pPr marL="0" lvl="0" indent="0" algn="r" rtl="0">
              <a:spcBef>
                <a:spcPts val="0"/>
              </a:spcBef>
              <a:spcAft>
                <a:spcPts val="0"/>
              </a:spcAft>
              <a:buNone/>
            </a:pPr>
            <a:r>
              <a:rPr lang="en-GB"/>
              <a:t>© PSHE Association 2025</a:t>
            </a:r>
            <a:endParaRPr>
              <a:solidFill>
                <a:schemeClr val="dk1"/>
              </a:solidFill>
            </a:endParaRPr>
          </a:p>
        </p:txBody>
      </p:sp>
      <p:pic>
        <p:nvPicPr>
          <p:cNvPr id="153" name="Google Shape;153;p45" descr="A close-up of a logo&#10;&#10;Description automatically generated"/>
          <p:cNvPicPr preferRelativeResize="0"/>
          <p:nvPr/>
        </p:nvPicPr>
        <p:blipFill rotWithShape="1">
          <a:blip r:embed="rId2">
            <a:alphaModFix/>
          </a:blip>
          <a:srcRect/>
          <a:stretch/>
        </p:blipFill>
        <p:spPr>
          <a:xfrm>
            <a:off x="8091328" y="349230"/>
            <a:ext cx="1479392" cy="301845"/>
          </a:xfrm>
          <a:prstGeom prst="rect">
            <a:avLst/>
          </a:prstGeom>
          <a:noFill/>
          <a:ln>
            <a:noFill/>
          </a:ln>
        </p:spPr>
      </p:pic>
      <p:sp>
        <p:nvSpPr>
          <p:cNvPr id="154" name="Google Shape;154;p45"/>
          <p:cNvSpPr txBox="1">
            <a:spLocks noGrp="1"/>
          </p:cNvSpPr>
          <p:nvPr>
            <p:ph type="body" idx="1"/>
          </p:nvPr>
        </p:nvSpPr>
        <p:spPr>
          <a:xfrm>
            <a:off x="0" y="197801"/>
            <a:ext cx="1859280" cy="498475"/>
          </a:xfrm>
          <a:prstGeom prst="rect">
            <a:avLst/>
          </a:prstGeom>
          <a:solidFill>
            <a:schemeClr val="dk2"/>
          </a:solidFill>
          <a:ln>
            <a:noFill/>
          </a:ln>
        </p:spPr>
        <p:txBody>
          <a:bodyPr spcFirstLastPara="1" wrap="square" lIns="91425" tIns="45700" rIns="91425" bIns="45700" anchor="ctr" anchorCtr="0">
            <a:normAutofit/>
          </a:bodyPr>
          <a:lstStyle>
            <a:lvl1pPr marL="457200" lvl="0" indent="-228600" algn="l">
              <a:lnSpc>
                <a:spcPct val="90000"/>
              </a:lnSpc>
              <a:spcBef>
                <a:spcPts val="1083"/>
              </a:spcBef>
              <a:spcAft>
                <a:spcPts val="0"/>
              </a:spcAft>
              <a:buClr>
                <a:schemeClr val="lt1"/>
              </a:buClr>
              <a:buSzPts val="2400"/>
              <a:buNone/>
              <a:defRPr sz="2400">
                <a:solidFill>
                  <a:schemeClr val="lt1"/>
                </a:solidFill>
                <a:latin typeface="Century Gothic"/>
                <a:ea typeface="Century Gothic"/>
                <a:cs typeface="Century Gothic"/>
                <a:sym typeface="Century Gothic"/>
              </a:defRPr>
            </a:lvl1pPr>
            <a:lvl2pPr marL="914400" lvl="1" indent="-228600" algn="l">
              <a:lnSpc>
                <a:spcPct val="90000"/>
              </a:lnSpc>
              <a:spcBef>
                <a:spcPts val="542"/>
              </a:spcBef>
              <a:spcAft>
                <a:spcPts val="0"/>
              </a:spcAft>
              <a:buClr>
                <a:schemeClr val="lt1"/>
              </a:buClr>
              <a:buSzPts val="2600"/>
              <a:buNone/>
              <a:defRPr/>
            </a:lvl2pPr>
            <a:lvl3pPr marL="1371600" lvl="2" indent="-228600" algn="l">
              <a:lnSpc>
                <a:spcPct val="90000"/>
              </a:lnSpc>
              <a:spcBef>
                <a:spcPts val="542"/>
              </a:spcBef>
              <a:spcAft>
                <a:spcPts val="0"/>
              </a:spcAft>
              <a:buClr>
                <a:schemeClr val="lt1"/>
              </a:buClr>
              <a:buSzPts val="2167"/>
              <a:buNone/>
              <a:defRPr/>
            </a:lvl3pPr>
            <a:lvl4pPr marL="1828800" lvl="3" indent="-228600" algn="l">
              <a:lnSpc>
                <a:spcPct val="90000"/>
              </a:lnSpc>
              <a:spcBef>
                <a:spcPts val="542"/>
              </a:spcBef>
              <a:spcAft>
                <a:spcPts val="0"/>
              </a:spcAft>
              <a:buClr>
                <a:schemeClr val="lt1"/>
              </a:buClr>
              <a:buSzPts val="1950"/>
              <a:buNone/>
              <a:defRPr/>
            </a:lvl4pPr>
            <a:lvl5pPr marL="2286000" lvl="4" indent="-228600" algn="l">
              <a:lnSpc>
                <a:spcPct val="90000"/>
              </a:lnSpc>
              <a:spcBef>
                <a:spcPts val="542"/>
              </a:spcBef>
              <a:spcAft>
                <a:spcPts val="0"/>
              </a:spcAft>
              <a:buClr>
                <a:schemeClr val="lt1"/>
              </a:buClr>
              <a:buSzPts val="1950"/>
              <a:buNone/>
              <a:defRPr/>
            </a:lvl5pPr>
            <a:lvl6pPr marL="2743200" lvl="5" indent="-342900" algn="l">
              <a:lnSpc>
                <a:spcPct val="90000"/>
              </a:lnSpc>
              <a:spcBef>
                <a:spcPts val="542"/>
              </a:spcBef>
              <a:spcAft>
                <a:spcPts val="0"/>
              </a:spcAft>
              <a:buClr>
                <a:schemeClr val="lt1"/>
              </a:buClr>
              <a:buSzPts val="1800"/>
              <a:buChar char="•"/>
              <a:defRPr/>
            </a:lvl6pPr>
            <a:lvl7pPr marL="3200400" lvl="6" indent="-342900" algn="l">
              <a:lnSpc>
                <a:spcPct val="90000"/>
              </a:lnSpc>
              <a:spcBef>
                <a:spcPts val="542"/>
              </a:spcBef>
              <a:spcAft>
                <a:spcPts val="0"/>
              </a:spcAft>
              <a:buClr>
                <a:schemeClr val="lt1"/>
              </a:buClr>
              <a:buSzPts val="1800"/>
              <a:buChar char="•"/>
              <a:defRPr/>
            </a:lvl7pPr>
            <a:lvl8pPr marL="3657600" lvl="7" indent="-342900" algn="l">
              <a:lnSpc>
                <a:spcPct val="90000"/>
              </a:lnSpc>
              <a:spcBef>
                <a:spcPts val="542"/>
              </a:spcBef>
              <a:spcAft>
                <a:spcPts val="0"/>
              </a:spcAft>
              <a:buClr>
                <a:schemeClr val="lt1"/>
              </a:buClr>
              <a:buSzPts val="1800"/>
              <a:buChar char="•"/>
              <a:defRPr/>
            </a:lvl8pPr>
            <a:lvl9pPr marL="4114800" lvl="8" indent="-342900" algn="l">
              <a:lnSpc>
                <a:spcPct val="90000"/>
              </a:lnSpc>
              <a:spcBef>
                <a:spcPts val="542"/>
              </a:spcBef>
              <a:spcAft>
                <a:spcPts val="0"/>
              </a:spcAft>
              <a:buClr>
                <a:schemeClr val="lt1"/>
              </a:buClr>
              <a:buSzPts val="1800"/>
              <a:buChar char="•"/>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P/SF - Lesson title_4">
  <p:cSld name="P/SF - Lesson title_4">
    <p:bg>
      <p:bgPr>
        <a:solidFill>
          <a:schemeClr val="accent3"/>
        </a:solidFill>
        <a:effectLst/>
      </p:bgPr>
    </p:bg>
    <p:spTree>
      <p:nvGrpSpPr>
        <p:cNvPr id="1" name="Shape 155"/>
        <p:cNvGrpSpPr/>
        <p:nvPr/>
      </p:nvGrpSpPr>
      <p:grpSpPr>
        <a:xfrm>
          <a:off x="0" y="0"/>
          <a:ext cx="0" cy="0"/>
          <a:chOff x="0" y="0"/>
          <a:chExt cx="0" cy="0"/>
        </a:xfrm>
      </p:grpSpPr>
      <p:sp>
        <p:nvSpPr>
          <p:cNvPr id="156" name="Google Shape;156;p46"/>
          <p:cNvSpPr txBox="1"/>
          <p:nvPr/>
        </p:nvSpPr>
        <p:spPr>
          <a:xfrm>
            <a:off x="7239000" y="6408420"/>
            <a:ext cx="18473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157" name="Google Shape;157;p46"/>
          <p:cNvSpPr txBox="1">
            <a:spLocks noGrp="1"/>
          </p:cNvSpPr>
          <p:nvPr>
            <p:ph type="title"/>
          </p:nvPr>
        </p:nvSpPr>
        <p:spPr>
          <a:xfrm>
            <a:off x="232082" y="1271142"/>
            <a:ext cx="5151120" cy="1325563"/>
          </a:xfrm>
          <a:prstGeom prst="rect">
            <a:avLst/>
          </a:prstGeom>
          <a:noFill/>
          <a:ln>
            <a:noFill/>
          </a:ln>
        </p:spPr>
        <p:txBody>
          <a:bodyPr spcFirstLastPara="1" wrap="square" lIns="91425" tIns="45700" rIns="91425" bIns="45700" anchor="ctr" anchorCtr="0">
            <a:normAutofit/>
          </a:bodyPr>
          <a:lstStyle>
            <a:lvl1pPr lvl="0" algn="l">
              <a:lnSpc>
                <a:spcPct val="113461"/>
              </a:lnSpc>
              <a:spcBef>
                <a:spcPts val="4200"/>
              </a:spcBef>
              <a:spcAft>
                <a:spcPts val="0"/>
              </a:spcAft>
              <a:buClr>
                <a:schemeClr val="lt1"/>
              </a:buClr>
              <a:buSzPts val="5200"/>
              <a:buFont typeface="Century Gothic"/>
              <a:buNone/>
              <a:defRPr sz="5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8" name="Google Shape;158;p46"/>
          <p:cNvSpPr txBox="1">
            <a:spLocks noGrp="1"/>
          </p:cNvSpPr>
          <p:nvPr>
            <p:ph type="sldNum" idx="12"/>
          </p:nvPr>
        </p:nvSpPr>
        <p:spPr>
          <a:xfrm>
            <a:off x="7438086" y="6411310"/>
            <a:ext cx="222885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083">
                <a:solidFill>
                  <a:schemeClr val="lt1"/>
                </a:solidFill>
                <a:latin typeface="Century Gothic"/>
                <a:ea typeface="Century Gothic"/>
                <a:cs typeface="Century Gothic"/>
                <a:sym typeface="Century Gothic"/>
              </a:defRPr>
            </a:lvl1pPr>
            <a:lvl2pPr marL="0" lvl="1" indent="0" algn="r">
              <a:spcBef>
                <a:spcPts val="0"/>
              </a:spcBef>
              <a:buNone/>
              <a:defRPr sz="1083">
                <a:solidFill>
                  <a:schemeClr val="lt1"/>
                </a:solidFill>
                <a:latin typeface="Century Gothic"/>
                <a:ea typeface="Century Gothic"/>
                <a:cs typeface="Century Gothic"/>
                <a:sym typeface="Century Gothic"/>
              </a:defRPr>
            </a:lvl2pPr>
            <a:lvl3pPr marL="0" lvl="2" indent="0" algn="r">
              <a:spcBef>
                <a:spcPts val="0"/>
              </a:spcBef>
              <a:buNone/>
              <a:defRPr sz="1083">
                <a:solidFill>
                  <a:schemeClr val="lt1"/>
                </a:solidFill>
                <a:latin typeface="Century Gothic"/>
                <a:ea typeface="Century Gothic"/>
                <a:cs typeface="Century Gothic"/>
                <a:sym typeface="Century Gothic"/>
              </a:defRPr>
            </a:lvl3pPr>
            <a:lvl4pPr marL="0" lvl="3" indent="0" algn="r">
              <a:spcBef>
                <a:spcPts val="0"/>
              </a:spcBef>
              <a:buNone/>
              <a:defRPr sz="1083">
                <a:solidFill>
                  <a:schemeClr val="lt1"/>
                </a:solidFill>
                <a:latin typeface="Century Gothic"/>
                <a:ea typeface="Century Gothic"/>
                <a:cs typeface="Century Gothic"/>
                <a:sym typeface="Century Gothic"/>
              </a:defRPr>
            </a:lvl4pPr>
            <a:lvl5pPr marL="0" lvl="4" indent="0" algn="r">
              <a:spcBef>
                <a:spcPts val="0"/>
              </a:spcBef>
              <a:buNone/>
              <a:defRPr sz="1083">
                <a:solidFill>
                  <a:schemeClr val="lt1"/>
                </a:solidFill>
                <a:latin typeface="Century Gothic"/>
                <a:ea typeface="Century Gothic"/>
                <a:cs typeface="Century Gothic"/>
                <a:sym typeface="Century Gothic"/>
              </a:defRPr>
            </a:lvl5pPr>
            <a:lvl6pPr marL="0" lvl="5" indent="0" algn="r">
              <a:spcBef>
                <a:spcPts val="0"/>
              </a:spcBef>
              <a:buNone/>
              <a:defRPr sz="1083">
                <a:solidFill>
                  <a:schemeClr val="lt1"/>
                </a:solidFill>
                <a:latin typeface="Century Gothic"/>
                <a:ea typeface="Century Gothic"/>
                <a:cs typeface="Century Gothic"/>
                <a:sym typeface="Century Gothic"/>
              </a:defRPr>
            </a:lvl6pPr>
            <a:lvl7pPr marL="0" lvl="6" indent="0" algn="r">
              <a:spcBef>
                <a:spcPts val="0"/>
              </a:spcBef>
              <a:buNone/>
              <a:defRPr sz="1083">
                <a:solidFill>
                  <a:schemeClr val="lt1"/>
                </a:solidFill>
                <a:latin typeface="Century Gothic"/>
                <a:ea typeface="Century Gothic"/>
                <a:cs typeface="Century Gothic"/>
                <a:sym typeface="Century Gothic"/>
              </a:defRPr>
            </a:lvl7pPr>
            <a:lvl8pPr marL="0" lvl="7" indent="0" algn="r">
              <a:spcBef>
                <a:spcPts val="0"/>
              </a:spcBef>
              <a:buNone/>
              <a:defRPr sz="1083">
                <a:solidFill>
                  <a:schemeClr val="lt1"/>
                </a:solidFill>
                <a:latin typeface="Century Gothic"/>
                <a:ea typeface="Century Gothic"/>
                <a:cs typeface="Century Gothic"/>
                <a:sym typeface="Century Gothic"/>
              </a:defRPr>
            </a:lvl8pPr>
            <a:lvl9pPr marL="0" lvl="8" indent="0" algn="r">
              <a:spcBef>
                <a:spcPts val="0"/>
              </a:spcBef>
              <a:buNone/>
              <a:defRPr sz="1083">
                <a:solidFill>
                  <a:schemeClr val="lt1"/>
                </a:solidFill>
                <a:latin typeface="Century Gothic"/>
                <a:ea typeface="Century Gothic"/>
                <a:cs typeface="Century Gothic"/>
                <a:sym typeface="Century Gothic"/>
              </a:defRPr>
            </a:lvl9pPr>
          </a:lstStyle>
          <a:p>
            <a:pPr marL="0" lvl="0" indent="0" algn="r" rtl="0">
              <a:spcBef>
                <a:spcPts val="0"/>
              </a:spcBef>
              <a:spcAft>
                <a:spcPts val="0"/>
              </a:spcAft>
              <a:buNone/>
            </a:pPr>
            <a:r>
              <a:rPr lang="en-GB"/>
              <a:t>© PSHE Association 2025</a:t>
            </a:r>
            <a:endParaRPr>
              <a:solidFill>
                <a:schemeClr val="dk1"/>
              </a:solidFill>
            </a:endParaRPr>
          </a:p>
        </p:txBody>
      </p:sp>
      <p:pic>
        <p:nvPicPr>
          <p:cNvPr id="159" name="Google Shape;159;p46" descr="A close-up of a logo&#10;&#10;Description automatically generated"/>
          <p:cNvPicPr preferRelativeResize="0"/>
          <p:nvPr/>
        </p:nvPicPr>
        <p:blipFill rotWithShape="1">
          <a:blip r:embed="rId2">
            <a:alphaModFix/>
          </a:blip>
          <a:srcRect/>
          <a:stretch/>
        </p:blipFill>
        <p:spPr>
          <a:xfrm>
            <a:off x="8091328" y="349230"/>
            <a:ext cx="1479392" cy="301845"/>
          </a:xfrm>
          <a:prstGeom prst="rect">
            <a:avLst/>
          </a:prstGeom>
          <a:noFill/>
          <a:ln>
            <a:noFill/>
          </a:ln>
        </p:spPr>
      </p:pic>
      <p:sp>
        <p:nvSpPr>
          <p:cNvPr id="160" name="Google Shape;160;p46"/>
          <p:cNvSpPr txBox="1">
            <a:spLocks noGrp="1"/>
          </p:cNvSpPr>
          <p:nvPr>
            <p:ph type="body" idx="1"/>
          </p:nvPr>
        </p:nvSpPr>
        <p:spPr>
          <a:xfrm>
            <a:off x="0" y="197801"/>
            <a:ext cx="1859280" cy="498475"/>
          </a:xfrm>
          <a:prstGeom prst="rect">
            <a:avLst/>
          </a:prstGeom>
          <a:solidFill>
            <a:schemeClr val="dk2"/>
          </a:solidFill>
          <a:ln>
            <a:noFill/>
          </a:ln>
        </p:spPr>
        <p:txBody>
          <a:bodyPr spcFirstLastPara="1" wrap="square" lIns="91425" tIns="45700" rIns="91425" bIns="45700" anchor="ctr" anchorCtr="0">
            <a:normAutofit/>
          </a:bodyPr>
          <a:lstStyle>
            <a:lvl1pPr marL="457200" lvl="0" indent="-228600" algn="l">
              <a:lnSpc>
                <a:spcPct val="90000"/>
              </a:lnSpc>
              <a:spcBef>
                <a:spcPts val="1083"/>
              </a:spcBef>
              <a:spcAft>
                <a:spcPts val="0"/>
              </a:spcAft>
              <a:buClr>
                <a:schemeClr val="lt1"/>
              </a:buClr>
              <a:buSzPts val="2400"/>
              <a:buNone/>
              <a:defRPr sz="2400">
                <a:solidFill>
                  <a:schemeClr val="lt1"/>
                </a:solidFill>
                <a:latin typeface="Century Gothic"/>
                <a:ea typeface="Century Gothic"/>
                <a:cs typeface="Century Gothic"/>
                <a:sym typeface="Century Gothic"/>
              </a:defRPr>
            </a:lvl1pPr>
            <a:lvl2pPr marL="914400" lvl="1" indent="-228600" algn="l">
              <a:lnSpc>
                <a:spcPct val="90000"/>
              </a:lnSpc>
              <a:spcBef>
                <a:spcPts val="542"/>
              </a:spcBef>
              <a:spcAft>
                <a:spcPts val="0"/>
              </a:spcAft>
              <a:buClr>
                <a:schemeClr val="lt1"/>
              </a:buClr>
              <a:buSzPts val="2600"/>
              <a:buNone/>
              <a:defRPr/>
            </a:lvl2pPr>
            <a:lvl3pPr marL="1371600" lvl="2" indent="-228600" algn="l">
              <a:lnSpc>
                <a:spcPct val="90000"/>
              </a:lnSpc>
              <a:spcBef>
                <a:spcPts val="542"/>
              </a:spcBef>
              <a:spcAft>
                <a:spcPts val="0"/>
              </a:spcAft>
              <a:buClr>
                <a:schemeClr val="lt1"/>
              </a:buClr>
              <a:buSzPts val="2167"/>
              <a:buNone/>
              <a:defRPr/>
            </a:lvl3pPr>
            <a:lvl4pPr marL="1828800" lvl="3" indent="-228600" algn="l">
              <a:lnSpc>
                <a:spcPct val="90000"/>
              </a:lnSpc>
              <a:spcBef>
                <a:spcPts val="542"/>
              </a:spcBef>
              <a:spcAft>
                <a:spcPts val="0"/>
              </a:spcAft>
              <a:buClr>
                <a:schemeClr val="lt1"/>
              </a:buClr>
              <a:buSzPts val="1950"/>
              <a:buNone/>
              <a:defRPr/>
            </a:lvl4pPr>
            <a:lvl5pPr marL="2286000" lvl="4" indent="-228600" algn="l">
              <a:lnSpc>
                <a:spcPct val="90000"/>
              </a:lnSpc>
              <a:spcBef>
                <a:spcPts val="542"/>
              </a:spcBef>
              <a:spcAft>
                <a:spcPts val="0"/>
              </a:spcAft>
              <a:buClr>
                <a:schemeClr val="lt1"/>
              </a:buClr>
              <a:buSzPts val="1950"/>
              <a:buNone/>
              <a:defRPr/>
            </a:lvl5pPr>
            <a:lvl6pPr marL="2743200" lvl="5" indent="-342900" algn="l">
              <a:lnSpc>
                <a:spcPct val="90000"/>
              </a:lnSpc>
              <a:spcBef>
                <a:spcPts val="542"/>
              </a:spcBef>
              <a:spcAft>
                <a:spcPts val="0"/>
              </a:spcAft>
              <a:buClr>
                <a:schemeClr val="lt1"/>
              </a:buClr>
              <a:buSzPts val="1800"/>
              <a:buChar char="•"/>
              <a:defRPr/>
            </a:lvl6pPr>
            <a:lvl7pPr marL="3200400" lvl="6" indent="-342900" algn="l">
              <a:lnSpc>
                <a:spcPct val="90000"/>
              </a:lnSpc>
              <a:spcBef>
                <a:spcPts val="542"/>
              </a:spcBef>
              <a:spcAft>
                <a:spcPts val="0"/>
              </a:spcAft>
              <a:buClr>
                <a:schemeClr val="lt1"/>
              </a:buClr>
              <a:buSzPts val="1800"/>
              <a:buChar char="•"/>
              <a:defRPr/>
            </a:lvl7pPr>
            <a:lvl8pPr marL="3657600" lvl="7" indent="-342900" algn="l">
              <a:lnSpc>
                <a:spcPct val="90000"/>
              </a:lnSpc>
              <a:spcBef>
                <a:spcPts val="542"/>
              </a:spcBef>
              <a:spcAft>
                <a:spcPts val="0"/>
              </a:spcAft>
              <a:buClr>
                <a:schemeClr val="lt1"/>
              </a:buClr>
              <a:buSzPts val="1800"/>
              <a:buChar char="•"/>
              <a:defRPr/>
            </a:lvl8pPr>
            <a:lvl9pPr marL="4114800" lvl="8" indent="-342900" algn="l">
              <a:lnSpc>
                <a:spcPct val="90000"/>
              </a:lnSpc>
              <a:spcBef>
                <a:spcPts val="542"/>
              </a:spcBef>
              <a:spcAft>
                <a:spcPts val="0"/>
              </a:spcAft>
              <a:buClr>
                <a:schemeClr val="lt1"/>
              </a:buClr>
              <a:buSzPts val="1800"/>
              <a:buChar char="•"/>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P/SF - Objectives and outcomes ">
  <p:cSld name="P/SF - Objectives and outcomes ">
    <p:bg>
      <p:bgPr>
        <a:solidFill>
          <a:schemeClr val="dk2"/>
        </a:solidFill>
        <a:effectLst/>
      </p:bgPr>
    </p:bg>
    <p:spTree>
      <p:nvGrpSpPr>
        <p:cNvPr id="1" name="Shape 161"/>
        <p:cNvGrpSpPr/>
        <p:nvPr/>
      </p:nvGrpSpPr>
      <p:grpSpPr>
        <a:xfrm>
          <a:off x="0" y="0"/>
          <a:ext cx="0" cy="0"/>
          <a:chOff x="0" y="0"/>
          <a:chExt cx="0" cy="0"/>
        </a:xfrm>
      </p:grpSpPr>
      <p:pic>
        <p:nvPicPr>
          <p:cNvPr id="162" name="Google Shape;162;p34"/>
          <p:cNvPicPr preferRelativeResize="0"/>
          <p:nvPr/>
        </p:nvPicPr>
        <p:blipFill rotWithShape="1">
          <a:blip r:embed="rId2">
            <a:alphaModFix/>
          </a:blip>
          <a:srcRect l="17442" t="13602" r="6854"/>
          <a:stretch/>
        </p:blipFill>
        <p:spPr>
          <a:xfrm rot="10800000">
            <a:off x="3878580" y="0"/>
            <a:ext cx="6027420" cy="6858000"/>
          </a:xfrm>
          <a:prstGeom prst="rect">
            <a:avLst/>
          </a:prstGeom>
          <a:noFill/>
          <a:ln>
            <a:noFill/>
          </a:ln>
        </p:spPr>
      </p:pic>
      <p:sp>
        <p:nvSpPr>
          <p:cNvPr id="163" name="Google Shape;163;p34"/>
          <p:cNvSpPr txBox="1">
            <a:spLocks noGrp="1"/>
          </p:cNvSpPr>
          <p:nvPr>
            <p:ph type="sldNum" idx="12"/>
          </p:nvPr>
        </p:nvSpPr>
        <p:spPr>
          <a:xfrm>
            <a:off x="7438086" y="6411310"/>
            <a:ext cx="222885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083">
                <a:solidFill>
                  <a:schemeClr val="lt1"/>
                </a:solidFill>
                <a:latin typeface="Century Gothic"/>
                <a:ea typeface="Century Gothic"/>
                <a:cs typeface="Century Gothic"/>
                <a:sym typeface="Century Gothic"/>
              </a:defRPr>
            </a:lvl1pPr>
            <a:lvl2pPr marL="0" lvl="1" indent="0" algn="r">
              <a:spcBef>
                <a:spcPts val="0"/>
              </a:spcBef>
              <a:buNone/>
              <a:defRPr sz="1083">
                <a:solidFill>
                  <a:schemeClr val="lt1"/>
                </a:solidFill>
                <a:latin typeface="Century Gothic"/>
                <a:ea typeface="Century Gothic"/>
                <a:cs typeface="Century Gothic"/>
                <a:sym typeface="Century Gothic"/>
              </a:defRPr>
            </a:lvl2pPr>
            <a:lvl3pPr marL="0" lvl="2" indent="0" algn="r">
              <a:spcBef>
                <a:spcPts val="0"/>
              </a:spcBef>
              <a:buNone/>
              <a:defRPr sz="1083">
                <a:solidFill>
                  <a:schemeClr val="lt1"/>
                </a:solidFill>
                <a:latin typeface="Century Gothic"/>
                <a:ea typeface="Century Gothic"/>
                <a:cs typeface="Century Gothic"/>
                <a:sym typeface="Century Gothic"/>
              </a:defRPr>
            </a:lvl3pPr>
            <a:lvl4pPr marL="0" lvl="3" indent="0" algn="r">
              <a:spcBef>
                <a:spcPts val="0"/>
              </a:spcBef>
              <a:buNone/>
              <a:defRPr sz="1083">
                <a:solidFill>
                  <a:schemeClr val="lt1"/>
                </a:solidFill>
                <a:latin typeface="Century Gothic"/>
                <a:ea typeface="Century Gothic"/>
                <a:cs typeface="Century Gothic"/>
                <a:sym typeface="Century Gothic"/>
              </a:defRPr>
            </a:lvl4pPr>
            <a:lvl5pPr marL="0" lvl="4" indent="0" algn="r">
              <a:spcBef>
                <a:spcPts val="0"/>
              </a:spcBef>
              <a:buNone/>
              <a:defRPr sz="1083">
                <a:solidFill>
                  <a:schemeClr val="lt1"/>
                </a:solidFill>
                <a:latin typeface="Century Gothic"/>
                <a:ea typeface="Century Gothic"/>
                <a:cs typeface="Century Gothic"/>
                <a:sym typeface="Century Gothic"/>
              </a:defRPr>
            </a:lvl5pPr>
            <a:lvl6pPr marL="0" lvl="5" indent="0" algn="r">
              <a:spcBef>
                <a:spcPts val="0"/>
              </a:spcBef>
              <a:buNone/>
              <a:defRPr sz="1083">
                <a:solidFill>
                  <a:schemeClr val="lt1"/>
                </a:solidFill>
                <a:latin typeface="Century Gothic"/>
                <a:ea typeface="Century Gothic"/>
                <a:cs typeface="Century Gothic"/>
                <a:sym typeface="Century Gothic"/>
              </a:defRPr>
            </a:lvl6pPr>
            <a:lvl7pPr marL="0" lvl="6" indent="0" algn="r">
              <a:spcBef>
                <a:spcPts val="0"/>
              </a:spcBef>
              <a:buNone/>
              <a:defRPr sz="1083">
                <a:solidFill>
                  <a:schemeClr val="lt1"/>
                </a:solidFill>
                <a:latin typeface="Century Gothic"/>
                <a:ea typeface="Century Gothic"/>
                <a:cs typeface="Century Gothic"/>
                <a:sym typeface="Century Gothic"/>
              </a:defRPr>
            </a:lvl7pPr>
            <a:lvl8pPr marL="0" lvl="7" indent="0" algn="r">
              <a:spcBef>
                <a:spcPts val="0"/>
              </a:spcBef>
              <a:buNone/>
              <a:defRPr sz="1083">
                <a:solidFill>
                  <a:schemeClr val="lt1"/>
                </a:solidFill>
                <a:latin typeface="Century Gothic"/>
                <a:ea typeface="Century Gothic"/>
                <a:cs typeface="Century Gothic"/>
                <a:sym typeface="Century Gothic"/>
              </a:defRPr>
            </a:lvl8pPr>
            <a:lvl9pPr marL="0" lvl="8" indent="0" algn="r">
              <a:spcBef>
                <a:spcPts val="0"/>
              </a:spcBef>
              <a:buNone/>
              <a:defRPr sz="1083">
                <a:solidFill>
                  <a:schemeClr val="lt1"/>
                </a:solidFill>
                <a:latin typeface="Century Gothic"/>
                <a:ea typeface="Century Gothic"/>
                <a:cs typeface="Century Gothic"/>
                <a:sym typeface="Century Gothic"/>
              </a:defRPr>
            </a:lvl9pPr>
          </a:lstStyle>
          <a:p>
            <a:pPr marL="0" lvl="0" indent="0" algn="r" rtl="0">
              <a:spcBef>
                <a:spcPts val="0"/>
              </a:spcBef>
              <a:spcAft>
                <a:spcPts val="0"/>
              </a:spcAft>
              <a:buNone/>
            </a:pPr>
            <a:r>
              <a:rPr lang="en-GB"/>
              <a:t>© PSHE Association 2025</a:t>
            </a:r>
            <a:endParaRPr>
              <a:solidFill>
                <a:schemeClr val="dk1"/>
              </a:solidFill>
            </a:endParaRPr>
          </a:p>
        </p:txBody>
      </p:sp>
      <p:pic>
        <p:nvPicPr>
          <p:cNvPr id="164" name="Google Shape;164;p34" descr="A close-up of a logo&#10;&#10;Description automatically generated"/>
          <p:cNvPicPr preferRelativeResize="0"/>
          <p:nvPr/>
        </p:nvPicPr>
        <p:blipFill rotWithShape="1">
          <a:blip r:embed="rId3">
            <a:alphaModFix/>
          </a:blip>
          <a:srcRect/>
          <a:stretch/>
        </p:blipFill>
        <p:spPr>
          <a:xfrm>
            <a:off x="8091328" y="349230"/>
            <a:ext cx="1479392" cy="301845"/>
          </a:xfrm>
          <a:prstGeom prst="rect">
            <a:avLst/>
          </a:prstGeom>
          <a:noFill/>
          <a:ln>
            <a:noFill/>
          </a:ln>
        </p:spPr>
      </p:pic>
      <p:sp>
        <p:nvSpPr>
          <p:cNvPr id="165" name="Google Shape;165;p34"/>
          <p:cNvSpPr txBox="1"/>
          <p:nvPr/>
        </p:nvSpPr>
        <p:spPr>
          <a:xfrm>
            <a:off x="4059555" y="640634"/>
            <a:ext cx="3748405" cy="694054"/>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2400"/>
              <a:buFont typeface="Century Gothic"/>
              <a:buNone/>
            </a:pPr>
            <a:r>
              <a:rPr lang="en-GB" sz="2400" b="1">
                <a:solidFill>
                  <a:schemeClr val="lt1"/>
                </a:solidFill>
                <a:latin typeface="Century Gothic"/>
                <a:ea typeface="Century Gothic"/>
                <a:cs typeface="Century Gothic"/>
                <a:sym typeface="Century Gothic"/>
              </a:rPr>
              <a:t>Learning outcomes  </a:t>
            </a:r>
            <a:endParaRPr sz="2400" b="1">
              <a:solidFill>
                <a:schemeClr val="lt1"/>
              </a:solidFill>
              <a:latin typeface="Century Gothic"/>
              <a:ea typeface="Century Gothic"/>
              <a:cs typeface="Century Gothic"/>
              <a:sym typeface="Century Gothic"/>
            </a:endParaRPr>
          </a:p>
        </p:txBody>
      </p:sp>
      <p:sp>
        <p:nvSpPr>
          <p:cNvPr id="166" name="Google Shape;166;p34"/>
          <p:cNvSpPr txBox="1"/>
          <p:nvPr/>
        </p:nvSpPr>
        <p:spPr>
          <a:xfrm>
            <a:off x="226695" y="640634"/>
            <a:ext cx="3748405" cy="694054"/>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2400"/>
              <a:buFont typeface="Century Gothic"/>
              <a:buNone/>
            </a:pPr>
            <a:r>
              <a:rPr lang="en-GB" sz="2400" b="1">
                <a:solidFill>
                  <a:schemeClr val="lt1"/>
                </a:solidFill>
                <a:latin typeface="Century Gothic"/>
                <a:ea typeface="Century Gothic"/>
                <a:cs typeface="Century Gothic"/>
                <a:sym typeface="Century Gothic"/>
              </a:rPr>
              <a:t>Learning objective  </a:t>
            </a:r>
            <a:endParaRPr sz="2400" b="1">
              <a:solidFill>
                <a:schemeClr val="lt1"/>
              </a:solidFill>
              <a:latin typeface="Century Gothic"/>
              <a:ea typeface="Century Gothic"/>
              <a:cs typeface="Century Gothic"/>
              <a:sym typeface="Century Gothic"/>
            </a:endParaRPr>
          </a:p>
        </p:txBody>
      </p:sp>
      <p:sp>
        <p:nvSpPr>
          <p:cNvPr id="167" name="Google Shape;167;p34"/>
          <p:cNvSpPr txBox="1">
            <a:spLocks noGrp="1"/>
          </p:cNvSpPr>
          <p:nvPr>
            <p:ph type="body" idx="1"/>
          </p:nvPr>
        </p:nvSpPr>
        <p:spPr>
          <a:xfrm>
            <a:off x="234315" y="1333463"/>
            <a:ext cx="3495309" cy="4650224"/>
          </a:xfrm>
          <a:prstGeom prst="rect">
            <a:avLst/>
          </a:prstGeom>
          <a:noFill/>
          <a:ln>
            <a:noFill/>
          </a:ln>
        </p:spPr>
        <p:txBody>
          <a:bodyPr spcFirstLastPara="1" wrap="square" lIns="91425" tIns="45700" rIns="91425" bIns="45700" anchor="t" anchorCtr="0">
            <a:noAutofit/>
          </a:bodyPr>
          <a:lstStyle>
            <a:lvl1pPr marL="457200" lvl="0" indent="-228600" algn="l">
              <a:lnSpc>
                <a:spcPct val="125000"/>
              </a:lnSpc>
              <a:spcBef>
                <a:spcPts val="1000"/>
              </a:spcBef>
              <a:spcAft>
                <a:spcPts val="0"/>
              </a:spcAft>
              <a:buClr>
                <a:schemeClr val="lt1"/>
              </a:buClr>
              <a:buSzPts val="2000"/>
              <a:buNone/>
              <a:defRPr sz="2000"/>
            </a:lvl1pPr>
            <a:lvl2pPr marL="914400" lvl="1" indent="-342900" algn="l">
              <a:lnSpc>
                <a:spcPct val="90000"/>
              </a:lnSpc>
              <a:spcBef>
                <a:spcPts val="1600"/>
              </a:spcBef>
              <a:spcAft>
                <a:spcPts val="0"/>
              </a:spcAft>
              <a:buClr>
                <a:schemeClr val="lt1"/>
              </a:buClr>
              <a:buSzPts val="1800"/>
              <a:buChar char="•"/>
              <a:defRPr/>
            </a:lvl2pPr>
            <a:lvl3pPr marL="1371600" lvl="2" indent="-342900" algn="l">
              <a:lnSpc>
                <a:spcPct val="90000"/>
              </a:lnSpc>
              <a:spcBef>
                <a:spcPts val="542"/>
              </a:spcBef>
              <a:spcAft>
                <a:spcPts val="0"/>
              </a:spcAft>
              <a:buClr>
                <a:schemeClr val="lt1"/>
              </a:buClr>
              <a:buSzPts val="1800"/>
              <a:buChar char="•"/>
              <a:defRPr/>
            </a:lvl3pPr>
            <a:lvl4pPr marL="1828800" lvl="3" indent="-342900" algn="l">
              <a:lnSpc>
                <a:spcPct val="90000"/>
              </a:lnSpc>
              <a:spcBef>
                <a:spcPts val="542"/>
              </a:spcBef>
              <a:spcAft>
                <a:spcPts val="0"/>
              </a:spcAft>
              <a:buClr>
                <a:schemeClr val="lt1"/>
              </a:buClr>
              <a:buSzPts val="1800"/>
              <a:buChar char="•"/>
              <a:defRPr/>
            </a:lvl4pPr>
            <a:lvl5pPr marL="2286000" lvl="4" indent="-342900" algn="l">
              <a:lnSpc>
                <a:spcPct val="90000"/>
              </a:lnSpc>
              <a:spcBef>
                <a:spcPts val="542"/>
              </a:spcBef>
              <a:spcAft>
                <a:spcPts val="0"/>
              </a:spcAft>
              <a:buClr>
                <a:schemeClr val="lt1"/>
              </a:buClr>
              <a:buSzPts val="1800"/>
              <a:buChar char="•"/>
              <a:defRPr/>
            </a:lvl5pPr>
            <a:lvl6pPr marL="2743200" lvl="5" indent="-342900" algn="l">
              <a:lnSpc>
                <a:spcPct val="90000"/>
              </a:lnSpc>
              <a:spcBef>
                <a:spcPts val="542"/>
              </a:spcBef>
              <a:spcAft>
                <a:spcPts val="0"/>
              </a:spcAft>
              <a:buClr>
                <a:schemeClr val="lt1"/>
              </a:buClr>
              <a:buSzPts val="1800"/>
              <a:buChar char="•"/>
              <a:defRPr/>
            </a:lvl6pPr>
            <a:lvl7pPr marL="3200400" lvl="6" indent="-342900" algn="l">
              <a:lnSpc>
                <a:spcPct val="90000"/>
              </a:lnSpc>
              <a:spcBef>
                <a:spcPts val="542"/>
              </a:spcBef>
              <a:spcAft>
                <a:spcPts val="0"/>
              </a:spcAft>
              <a:buClr>
                <a:schemeClr val="lt1"/>
              </a:buClr>
              <a:buSzPts val="1800"/>
              <a:buChar char="•"/>
              <a:defRPr/>
            </a:lvl7pPr>
            <a:lvl8pPr marL="3657600" lvl="7" indent="-342900" algn="l">
              <a:lnSpc>
                <a:spcPct val="90000"/>
              </a:lnSpc>
              <a:spcBef>
                <a:spcPts val="542"/>
              </a:spcBef>
              <a:spcAft>
                <a:spcPts val="0"/>
              </a:spcAft>
              <a:buClr>
                <a:schemeClr val="lt1"/>
              </a:buClr>
              <a:buSzPts val="1800"/>
              <a:buChar char="•"/>
              <a:defRPr/>
            </a:lvl8pPr>
            <a:lvl9pPr marL="4114800" lvl="8" indent="-342900" algn="l">
              <a:lnSpc>
                <a:spcPct val="90000"/>
              </a:lnSpc>
              <a:spcBef>
                <a:spcPts val="542"/>
              </a:spcBef>
              <a:spcAft>
                <a:spcPts val="0"/>
              </a:spcAft>
              <a:buClr>
                <a:schemeClr val="lt1"/>
              </a:buClr>
              <a:buSzPts val="1800"/>
              <a:buChar char="•"/>
              <a:defRPr/>
            </a:lvl9pPr>
          </a:lstStyle>
          <a:p>
            <a:endParaRPr/>
          </a:p>
        </p:txBody>
      </p:sp>
      <p:sp>
        <p:nvSpPr>
          <p:cNvPr id="168" name="Google Shape;168;p34"/>
          <p:cNvSpPr txBox="1">
            <a:spLocks noGrp="1"/>
          </p:cNvSpPr>
          <p:nvPr>
            <p:ph type="body" idx="2"/>
          </p:nvPr>
        </p:nvSpPr>
        <p:spPr>
          <a:xfrm>
            <a:off x="4067944" y="1333463"/>
            <a:ext cx="3603625" cy="4650224"/>
          </a:xfrm>
          <a:prstGeom prst="rect">
            <a:avLst/>
          </a:prstGeom>
          <a:noFill/>
          <a:ln>
            <a:noFill/>
          </a:ln>
        </p:spPr>
        <p:txBody>
          <a:bodyPr spcFirstLastPara="1" wrap="square" lIns="91425" tIns="45700" rIns="91425" bIns="45700" anchor="t" anchorCtr="0">
            <a:noAutofit/>
          </a:bodyPr>
          <a:lstStyle>
            <a:lvl1pPr marL="457200" lvl="0" indent="-228600" algn="l">
              <a:lnSpc>
                <a:spcPct val="125000"/>
              </a:lnSpc>
              <a:spcBef>
                <a:spcPts val="1000"/>
              </a:spcBef>
              <a:spcAft>
                <a:spcPts val="0"/>
              </a:spcAft>
              <a:buClr>
                <a:schemeClr val="lt1"/>
              </a:buClr>
              <a:buSzPts val="2000"/>
              <a:buNone/>
              <a:defRPr sz="2000"/>
            </a:lvl1pPr>
            <a:lvl2pPr marL="914400" lvl="1" indent="-342900" algn="l">
              <a:lnSpc>
                <a:spcPct val="90000"/>
              </a:lnSpc>
              <a:spcBef>
                <a:spcPts val="1600"/>
              </a:spcBef>
              <a:spcAft>
                <a:spcPts val="0"/>
              </a:spcAft>
              <a:buClr>
                <a:schemeClr val="lt1"/>
              </a:buClr>
              <a:buSzPts val="1800"/>
              <a:buChar char="•"/>
              <a:defRPr/>
            </a:lvl2pPr>
            <a:lvl3pPr marL="1371600" lvl="2" indent="-342900" algn="l">
              <a:lnSpc>
                <a:spcPct val="90000"/>
              </a:lnSpc>
              <a:spcBef>
                <a:spcPts val="542"/>
              </a:spcBef>
              <a:spcAft>
                <a:spcPts val="0"/>
              </a:spcAft>
              <a:buClr>
                <a:schemeClr val="lt1"/>
              </a:buClr>
              <a:buSzPts val="1800"/>
              <a:buChar char="•"/>
              <a:defRPr/>
            </a:lvl3pPr>
            <a:lvl4pPr marL="1828800" lvl="3" indent="-342900" algn="l">
              <a:lnSpc>
                <a:spcPct val="90000"/>
              </a:lnSpc>
              <a:spcBef>
                <a:spcPts val="542"/>
              </a:spcBef>
              <a:spcAft>
                <a:spcPts val="0"/>
              </a:spcAft>
              <a:buClr>
                <a:schemeClr val="lt1"/>
              </a:buClr>
              <a:buSzPts val="1800"/>
              <a:buChar char="•"/>
              <a:defRPr/>
            </a:lvl4pPr>
            <a:lvl5pPr marL="2286000" lvl="4" indent="-342900" algn="l">
              <a:lnSpc>
                <a:spcPct val="90000"/>
              </a:lnSpc>
              <a:spcBef>
                <a:spcPts val="542"/>
              </a:spcBef>
              <a:spcAft>
                <a:spcPts val="0"/>
              </a:spcAft>
              <a:buClr>
                <a:schemeClr val="lt1"/>
              </a:buClr>
              <a:buSzPts val="1800"/>
              <a:buChar char="•"/>
              <a:defRPr/>
            </a:lvl5pPr>
            <a:lvl6pPr marL="2743200" lvl="5" indent="-342900" algn="l">
              <a:lnSpc>
                <a:spcPct val="90000"/>
              </a:lnSpc>
              <a:spcBef>
                <a:spcPts val="542"/>
              </a:spcBef>
              <a:spcAft>
                <a:spcPts val="0"/>
              </a:spcAft>
              <a:buClr>
                <a:schemeClr val="lt1"/>
              </a:buClr>
              <a:buSzPts val="1800"/>
              <a:buChar char="•"/>
              <a:defRPr/>
            </a:lvl6pPr>
            <a:lvl7pPr marL="3200400" lvl="6" indent="-342900" algn="l">
              <a:lnSpc>
                <a:spcPct val="90000"/>
              </a:lnSpc>
              <a:spcBef>
                <a:spcPts val="542"/>
              </a:spcBef>
              <a:spcAft>
                <a:spcPts val="0"/>
              </a:spcAft>
              <a:buClr>
                <a:schemeClr val="lt1"/>
              </a:buClr>
              <a:buSzPts val="1800"/>
              <a:buChar char="•"/>
              <a:defRPr/>
            </a:lvl7pPr>
            <a:lvl8pPr marL="3657600" lvl="7" indent="-342900" algn="l">
              <a:lnSpc>
                <a:spcPct val="90000"/>
              </a:lnSpc>
              <a:spcBef>
                <a:spcPts val="542"/>
              </a:spcBef>
              <a:spcAft>
                <a:spcPts val="0"/>
              </a:spcAft>
              <a:buClr>
                <a:schemeClr val="lt1"/>
              </a:buClr>
              <a:buSzPts val="1800"/>
              <a:buChar char="•"/>
              <a:defRPr/>
            </a:lvl8pPr>
            <a:lvl9pPr marL="4114800" lvl="8" indent="-342900" algn="l">
              <a:lnSpc>
                <a:spcPct val="90000"/>
              </a:lnSpc>
              <a:spcBef>
                <a:spcPts val="542"/>
              </a:spcBef>
              <a:spcAft>
                <a:spcPts val="0"/>
              </a:spcAft>
              <a:buClr>
                <a:schemeClr val="lt1"/>
              </a:buClr>
              <a:buSzPts val="1800"/>
              <a:buChar char="•"/>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P/SF - large image_1">
  <p:cSld name="P/SF - large image_1">
    <p:spTree>
      <p:nvGrpSpPr>
        <p:cNvPr id="1" name="Shape 169"/>
        <p:cNvGrpSpPr/>
        <p:nvPr/>
      </p:nvGrpSpPr>
      <p:grpSpPr>
        <a:xfrm>
          <a:off x="0" y="0"/>
          <a:ext cx="0" cy="0"/>
          <a:chOff x="0" y="0"/>
          <a:chExt cx="0" cy="0"/>
        </a:xfrm>
      </p:grpSpPr>
      <p:sp>
        <p:nvSpPr>
          <p:cNvPr id="170" name="Google Shape;170;p47"/>
          <p:cNvSpPr/>
          <p:nvPr/>
        </p:nvSpPr>
        <p:spPr>
          <a:xfrm>
            <a:off x="4251366" y="0"/>
            <a:ext cx="5654634" cy="685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1" name="Google Shape;171;p47"/>
          <p:cNvSpPr txBox="1">
            <a:spLocks noGrp="1"/>
          </p:cNvSpPr>
          <p:nvPr>
            <p:ph type="body" idx="1"/>
          </p:nvPr>
        </p:nvSpPr>
        <p:spPr>
          <a:xfrm>
            <a:off x="232915" y="1303304"/>
            <a:ext cx="3667652" cy="4368246"/>
          </a:xfrm>
          <a:prstGeom prst="rect">
            <a:avLst/>
          </a:prstGeom>
          <a:noFill/>
          <a:ln>
            <a:noFill/>
          </a:ln>
        </p:spPr>
        <p:txBody>
          <a:bodyPr spcFirstLastPara="1" wrap="square" lIns="91425" tIns="45700" rIns="91425" bIns="45700" anchor="t" anchorCtr="0">
            <a:normAutofit/>
          </a:bodyPr>
          <a:lstStyle>
            <a:lvl1pPr marL="457200" lvl="0" indent="-228600" algn="l">
              <a:lnSpc>
                <a:spcPct val="140000"/>
              </a:lnSpc>
              <a:spcBef>
                <a:spcPts val="1100"/>
              </a:spcBef>
              <a:spcAft>
                <a:spcPts val="0"/>
              </a:spcAft>
              <a:buClr>
                <a:schemeClr val="dk1"/>
              </a:buClr>
              <a:buSzPts val="2000"/>
              <a:buNone/>
              <a:defRPr sz="2000"/>
            </a:lvl1pPr>
            <a:lvl2pPr marL="914400" lvl="1" indent="-342900" algn="l">
              <a:lnSpc>
                <a:spcPct val="90000"/>
              </a:lnSpc>
              <a:spcBef>
                <a:spcPts val="542"/>
              </a:spcBef>
              <a:spcAft>
                <a:spcPts val="0"/>
              </a:spcAft>
              <a:buClr>
                <a:schemeClr val="dk1"/>
              </a:buClr>
              <a:buSzPts val="1800"/>
              <a:buChar char="•"/>
              <a:defRPr/>
            </a:lvl2pPr>
            <a:lvl3pPr marL="1371600" lvl="2" indent="-342900" algn="l">
              <a:lnSpc>
                <a:spcPct val="90000"/>
              </a:lnSpc>
              <a:spcBef>
                <a:spcPts val="542"/>
              </a:spcBef>
              <a:spcAft>
                <a:spcPts val="0"/>
              </a:spcAft>
              <a:buClr>
                <a:schemeClr val="dk1"/>
              </a:buClr>
              <a:buSzPts val="1800"/>
              <a:buChar char="•"/>
              <a:defRPr/>
            </a:lvl3pPr>
            <a:lvl4pPr marL="1828800" lvl="3" indent="-342900" algn="l">
              <a:lnSpc>
                <a:spcPct val="90000"/>
              </a:lnSpc>
              <a:spcBef>
                <a:spcPts val="542"/>
              </a:spcBef>
              <a:spcAft>
                <a:spcPts val="0"/>
              </a:spcAft>
              <a:buClr>
                <a:schemeClr val="dk1"/>
              </a:buClr>
              <a:buSzPts val="1800"/>
              <a:buChar char="•"/>
              <a:defRPr/>
            </a:lvl4pPr>
            <a:lvl5pPr marL="2286000" lvl="4" indent="-342900" algn="l">
              <a:lnSpc>
                <a:spcPct val="90000"/>
              </a:lnSpc>
              <a:spcBef>
                <a:spcPts val="542"/>
              </a:spcBef>
              <a:spcAft>
                <a:spcPts val="0"/>
              </a:spcAft>
              <a:buClr>
                <a:schemeClr val="dk1"/>
              </a:buClr>
              <a:buSzPts val="1800"/>
              <a:buChar char="•"/>
              <a:defRPr/>
            </a:lvl5pPr>
            <a:lvl6pPr marL="2743200" lvl="5" indent="-342900" algn="l">
              <a:lnSpc>
                <a:spcPct val="90000"/>
              </a:lnSpc>
              <a:spcBef>
                <a:spcPts val="542"/>
              </a:spcBef>
              <a:spcAft>
                <a:spcPts val="0"/>
              </a:spcAft>
              <a:buClr>
                <a:schemeClr val="dk1"/>
              </a:buClr>
              <a:buSzPts val="1800"/>
              <a:buChar char="•"/>
              <a:defRPr/>
            </a:lvl6pPr>
            <a:lvl7pPr marL="3200400" lvl="6" indent="-342900" algn="l">
              <a:lnSpc>
                <a:spcPct val="90000"/>
              </a:lnSpc>
              <a:spcBef>
                <a:spcPts val="542"/>
              </a:spcBef>
              <a:spcAft>
                <a:spcPts val="0"/>
              </a:spcAft>
              <a:buClr>
                <a:schemeClr val="dk1"/>
              </a:buClr>
              <a:buSzPts val="1800"/>
              <a:buChar char="•"/>
              <a:defRPr/>
            </a:lvl7pPr>
            <a:lvl8pPr marL="3657600" lvl="7" indent="-342900" algn="l">
              <a:lnSpc>
                <a:spcPct val="90000"/>
              </a:lnSpc>
              <a:spcBef>
                <a:spcPts val="542"/>
              </a:spcBef>
              <a:spcAft>
                <a:spcPts val="0"/>
              </a:spcAft>
              <a:buClr>
                <a:schemeClr val="dk1"/>
              </a:buClr>
              <a:buSzPts val="1800"/>
              <a:buChar char="•"/>
              <a:defRPr/>
            </a:lvl8pPr>
            <a:lvl9pPr marL="4114800" lvl="8" indent="-342900" algn="l">
              <a:lnSpc>
                <a:spcPct val="90000"/>
              </a:lnSpc>
              <a:spcBef>
                <a:spcPts val="542"/>
              </a:spcBef>
              <a:spcAft>
                <a:spcPts val="0"/>
              </a:spcAft>
              <a:buClr>
                <a:schemeClr val="dk1"/>
              </a:buClr>
              <a:buSzPts val="1800"/>
              <a:buChar char="•"/>
              <a:defRPr/>
            </a:lvl9pPr>
          </a:lstStyle>
          <a:p>
            <a:endParaRPr/>
          </a:p>
        </p:txBody>
      </p:sp>
      <p:sp>
        <p:nvSpPr>
          <p:cNvPr id="172" name="Google Shape;172;p47"/>
          <p:cNvSpPr txBox="1">
            <a:spLocks noGrp="1"/>
          </p:cNvSpPr>
          <p:nvPr>
            <p:ph type="title"/>
          </p:nvPr>
        </p:nvSpPr>
        <p:spPr>
          <a:xfrm>
            <a:off x="233593" y="543878"/>
            <a:ext cx="3667652" cy="694054"/>
          </a:xfrm>
          <a:prstGeom prst="rect">
            <a:avLst/>
          </a:prstGeom>
          <a:noFill/>
          <a:ln>
            <a:noFill/>
          </a:ln>
        </p:spPr>
        <p:txBody>
          <a:bodyPr spcFirstLastPara="1" wrap="square" lIns="91425" tIns="45700" rIns="91425" bIns="45700" anchor="b" anchorCtr="0">
            <a:noAutofit/>
          </a:bodyPr>
          <a:lstStyle>
            <a:lvl1pPr lvl="0" algn="l">
              <a:lnSpc>
                <a:spcPct val="119444"/>
              </a:lnSpc>
              <a:spcBef>
                <a:spcPts val="2600"/>
              </a:spcBef>
              <a:spcAft>
                <a:spcPts val="0"/>
              </a:spcAft>
              <a:buClr>
                <a:schemeClr val="dk2"/>
              </a:buClr>
              <a:buSzPts val="3600"/>
              <a:buFont typeface="Century Gothic"/>
              <a:buNone/>
              <a:defRPr sz="36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3" name="Google Shape;173;p47"/>
          <p:cNvSpPr txBox="1">
            <a:spLocks noGrp="1"/>
          </p:cNvSpPr>
          <p:nvPr>
            <p:ph type="sldNum" idx="12"/>
          </p:nvPr>
        </p:nvSpPr>
        <p:spPr>
          <a:xfrm>
            <a:off x="7438086" y="6411310"/>
            <a:ext cx="222885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083">
                <a:solidFill>
                  <a:schemeClr val="lt1"/>
                </a:solidFill>
                <a:latin typeface="Century Gothic"/>
                <a:ea typeface="Century Gothic"/>
                <a:cs typeface="Century Gothic"/>
                <a:sym typeface="Century Gothic"/>
              </a:defRPr>
            </a:lvl1pPr>
            <a:lvl2pPr marL="0" lvl="1" indent="0" algn="r">
              <a:spcBef>
                <a:spcPts val="0"/>
              </a:spcBef>
              <a:buNone/>
              <a:defRPr sz="1083">
                <a:solidFill>
                  <a:schemeClr val="lt1"/>
                </a:solidFill>
                <a:latin typeface="Century Gothic"/>
                <a:ea typeface="Century Gothic"/>
                <a:cs typeface="Century Gothic"/>
                <a:sym typeface="Century Gothic"/>
              </a:defRPr>
            </a:lvl2pPr>
            <a:lvl3pPr marL="0" lvl="2" indent="0" algn="r">
              <a:spcBef>
                <a:spcPts val="0"/>
              </a:spcBef>
              <a:buNone/>
              <a:defRPr sz="1083">
                <a:solidFill>
                  <a:schemeClr val="lt1"/>
                </a:solidFill>
                <a:latin typeface="Century Gothic"/>
                <a:ea typeface="Century Gothic"/>
                <a:cs typeface="Century Gothic"/>
                <a:sym typeface="Century Gothic"/>
              </a:defRPr>
            </a:lvl3pPr>
            <a:lvl4pPr marL="0" lvl="3" indent="0" algn="r">
              <a:spcBef>
                <a:spcPts val="0"/>
              </a:spcBef>
              <a:buNone/>
              <a:defRPr sz="1083">
                <a:solidFill>
                  <a:schemeClr val="lt1"/>
                </a:solidFill>
                <a:latin typeface="Century Gothic"/>
                <a:ea typeface="Century Gothic"/>
                <a:cs typeface="Century Gothic"/>
                <a:sym typeface="Century Gothic"/>
              </a:defRPr>
            </a:lvl4pPr>
            <a:lvl5pPr marL="0" lvl="4" indent="0" algn="r">
              <a:spcBef>
                <a:spcPts val="0"/>
              </a:spcBef>
              <a:buNone/>
              <a:defRPr sz="1083">
                <a:solidFill>
                  <a:schemeClr val="lt1"/>
                </a:solidFill>
                <a:latin typeface="Century Gothic"/>
                <a:ea typeface="Century Gothic"/>
                <a:cs typeface="Century Gothic"/>
                <a:sym typeface="Century Gothic"/>
              </a:defRPr>
            </a:lvl5pPr>
            <a:lvl6pPr marL="0" lvl="5" indent="0" algn="r">
              <a:spcBef>
                <a:spcPts val="0"/>
              </a:spcBef>
              <a:buNone/>
              <a:defRPr sz="1083">
                <a:solidFill>
                  <a:schemeClr val="lt1"/>
                </a:solidFill>
                <a:latin typeface="Century Gothic"/>
                <a:ea typeface="Century Gothic"/>
                <a:cs typeface="Century Gothic"/>
                <a:sym typeface="Century Gothic"/>
              </a:defRPr>
            </a:lvl6pPr>
            <a:lvl7pPr marL="0" lvl="6" indent="0" algn="r">
              <a:spcBef>
                <a:spcPts val="0"/>
              </a:spcBef>
              <a:buNone/>
              <a:defRPr sz="1083">
                <a:solidFill>
                  <a:schemeClr val="lt1"/>
                </a:solidFill>
                <a:latin typeface="Century Gothic"/>
                <a:ea typeface="Century Gothic"/>
                <a:cs typeface="Century Gothic"/>
                <a:sym typeface="Century Gothic"/>
              </a:defRPr>
            </a:lvl7pPr>
            <a:lvl8pPr marL="0" lvl="7" indent="0" algn="r">
              <a:spcBef>
                <a:spcPts val="0"/>
              </a:spcBef>
              <a:buNone/>
              <a:defRPr sz="1083">
                <a:solidFill>
                  <a:schemeClr val="lt1"/>
                </a:solidFill>
                <a:latin typeface="Century Gothic"/>
                <a:ea typeface="Century Gothic"/>
                <a:cs typeface="Century Gothic"/>
                <a:sym typeface="Century Gothic"/>
              </a:defRPr>
            </a:lvl8pPr>
            <a:lvl9pPr marL="0" lvl="8" indent="0" algn="r">
              <a:spcBef>
                <a:spcPts val="0"/>
              </a:spcBef>
              <a:buNone/>
              <a:defRPr sz="1083">
                <a:solidFill>
                  <a:schemeClr val="lt1"/>
                </a:solidFill>
                <a:latin typeface="Century Gothic"/>
                <a:ea typeface="Century Gothic"/>
                <a:cs typeface="Century Gothic"/>
                <a:sym typeface="Century Gothic"/>
              </a:defRPr>
            </a:lvl9pPr>
          </a:lstStyle>
          <a:p>
            <a:pPr marL="0" lvl="0" indent="0" algn="r" rtl="0">
              <a:spcBef>
                <a:spcPts val="0"/>
              </a:spcBef>
              <a:spcAft>
                <a:spcPts val="0"/>
              </a:spcAft>
              <a:buNone/>
            </a:pPr>
            <a:r>
              <a:rPr lang="en-GB"/>
              <a:t>© PSHE Association 2025</a:t>
            </a:r>
            <a:endParaRPr>
              <a:solidFill>
                <a:schemeClr val="dk1"/>
              </a:solidFill>
            </a:endParaRPr>
          </a:p>
        </p:txBody>
      </p:sp>
      <p:pic>
        <p:nvPicPr>
          <p:cNvPr id="174" name="Google Shape;174;p47" descr="A close-up of a logo&#10;&#10;Description automatically generated"/>
          <p:cNvPicPr preferRelativeResize="0"/>
          <p:nvPr/>
        </p:nvPicPr>
        <p:blipFill rotWithShape="1">
          <a:blip r:embed="rId2">
            <a:alphaModFix/>
          </a:blip>
          <a:srcRect/>
          <a:stretch/>
        </p:blipFill>
        <p:spPr>
          <a:xfrm>
            <a:off x="8091328" y="349230"/>
            <a:ext cx="1479392" cy="301845"/>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P/SF - large image_2">
  <p:cSld name="P/SF - large image_2">
    <p:spTree>
      <p:nvGrpSpPr>
        <p:cNvPr id="1" name="Shape 175"/>
        <p:cNvGrpSpPr/>
        <p:nvPr/>
      </p:nvGrpSpPr>
      <p:grpSpPr>
        <a:xfrm>
          <a:off x="0" y="0"/>
          <a:ext cx="0" cy="0"/>
          <a:chOff x="0" y="0"/>
          <a:chExt cx="0" cy="0"/>
        </a:xfrm>
      </p:grpSpPr>
      <p:sp>
        <p:nvSpPr>
          <p:cNvPr id="176" name="Google Shape;176;p48"/>
          <p:cNvSpPr/>
          <p:nvPr/>
        </p:nvSpPr>
        <p:spPr>
          <a:xfrm>
            <a:off x="4251366" y="0"/>
            <a:ext cx="5654634"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7" name="Google Shape;177;p48"/>
          <p:cNvSpPr txBox="1">
            <a:spLocks noGrp="1"/>
          </p:cNvSpPr>
          <p:nvPr>
            <p:ph type="body" idx="1"/>
          </p:nvPr>
        </p:nvSpPr>
        <p:spPr>
          <a:xfrm>
            <a:off x="232915" y="1303304"/>
            <a:ext cx="3667652" cy="4368246"/>
          </a:xfrm>
          <a:prstGeom prst="rect">
            <a:avLst/>
          </a:prstGeom>
          <a:noFill/>
          <a:ln>
            <a:noFill/>
          </a:ln>
        </p:spPr>
        <p:txBody>
          <a:bodyPr spcFirstLastPara="1" wrap="square" lIns="91425" tIns="45700" rIns="91425" bIns="45700" anchor="t" anchorCtr="0">
            <a:normAutofit/>
          </a:bodyPr>
          <a:lstStyle>
            <a:lvl1pPr marL="457200" lvl="0" indent="-228600" algn="l">
              <a:lnSpc>
                <a:spcPct val="140000"/>
              </a:lnSpc>
              <a:spcBef>
                <a:spcPts val="1100"/>
              </a:spcBef>
              <a:spcAft>
                <a:spcPts val="0"/>
              </a:spcAft>
              <a:buClr>
                <a:schemeClr val="dk1"/>
              </a:buClr>
              <a:buSzPts val="2000"/>
              <a:buNone/>
              <a:defRPr sz="2000"/>
            </a:lvl1pPr>
            <a:lvl2pPr marL="914400" lvl="1" indent="-342900" algn="l">
              <a:lnSpc>
                <a:spcPct val="90000"/>
              </a:lnSpc>
              <a:spcBef>
                <a:spcPts val="542"/>
              </a:spcBef>
              <a:spcAft>
                <a:spcPts val="0"/>
              </a:spcAft>
              <a:buClr>
                <a:schemeClr val="dk1"/>
              </a:buClr>
              <a:buSzPts val="1800"/>
              <a:buChar char="•"/>
              <a:defRPr/>
            </a:lvl2pPr>
            <a:lvl3pPr marL="1371600" lvl="2" indent="-342900" algn="l">
              <a:lnSpc>
                <a:spcPct val="90000"/>
              </a:lnSpc>
              <a:spcBef>
                <a:spcPts val="542"/>
              </a:spcBef>
              <a:spcAft>
                <a:spcPts val="0"/>
              </a:spcAft>
              <a:buClr>
                <a:schemeClr val="dk1"/>
              </a:buClr>
              <a:buSzPts val="1800"/>
              <a:buChar char="•"/>
              <a:defRPr/>
            </a:lvl3pPr>
            <a:lvl4pPr marL="1828800" lvl="3" indent="-342900" algn="l">
              <a:lnSpc>
                <a:spcPct val="90000"/>
              </a:lnSpc>
              <a:spcBef>
                <a:spcPts val="542"/>
              </a:spcBef>
              <a:spcAft>
                <a:spcPts val="0"/>
              </a:spcAft>
              <a:buClr>
                <a:schemeClr val="dk1"/>
              </a:buClr>
              <a:buSzPts val="1800"/>
              <a:buChar char="•"/>
              <a:defRPr/>
            </a:lvl4pPr>
            <a:lvl5pPr marL="2286000" lvl="4" indent="-342900" algn="l">
              <a:lnSpc>
                <a:spcPct val="90000"/>
              </a:lnSpc>
              <a:spcBef>
                <a:spcPts val="542"/>
              </a:spcBef>
              <a:spcAft>
                <a:spcPts val="0"/>
              </a:spcAft>
              <a:buClr>
                <a:schemeClr val="dk1"/>
              </a:buClr>
              <a:buSzPts val="1800"/>
              <a:buChar char="•"/>
              <a:defRPr/>
            </a:lvl5pPr>
            <a:lvl6pPr marL="2743200" lvl="5" indent="-342900" algn="l">
              <a:lnSpc>
                <a:spcPct val="90000"/>
              </a:lnSpc>
              <a:spcBef>
                <a:spcPts val="542"/>
              </a:spcBef>
              <a:spcAft>
                <a:spcPts val="0"/>
              </a:spcAft>
              <a:buClr>
                <a:schemeClr val="dk1"/>
              </a:buClr>
              <a:buSzPts val="1800"/>
              <a:buChar char="•"/>
              <a:defRPr/>
            </a:lvl6pPr>
            <a:lvl7pPr marL="3200400" lvl="6" indent="-342900" algn="l">
              <a:lnSpc>
                <a:spcPct val="90000"/>
              </a:lnSpc>
              <a:spcBef>
                <a:spcPts val="542"/>
              </a:spcBef>
              <a:spcAft>
                <a:spcPts val="0"/>
              </a:spcAft>
              <a:buClr>
                <a:schemeClr val="dk1"/>
              </a:buClr>
              <a:buSzPts val="1800"/>
              <a:buChar char="•"/>
              <a:defRPr/>
            </a:lvl7pPr>
            <a:lvl8pPr marL="3657600" lvl="7" indent="-342900" algn="l">
              <a:lnSpc>
                <a:spcPct val="90000"/>
              </a:lnSpc>
              <a:spcBef>
                <a:spcPts val="542"/>
              </a:spcBef>
              <a:spcAft>
                <a:spcPts val="0"/>
              </a:spcAft>
              <a:buClr>
                <a:schemeClr val="dk1"/>
              </a:buClr>
              <a:buSzPts val="1800"/>
              <a:buChar char="•"/>
              <a:defRPr/>
            </a:lvl8pPr>
            <a:lvl9pPr marL="4114800" lvl="8" indent="-342900" algn="l">
              <a:lnSpc>
                <a:spcPct val="90000"/>
              </a:lnSpc>
              <a:spcBef>
                <a:spcPts val="542"/>
              </a:spcBef>
              <a:spcAft>
                <a:spcPts val="0"/>
              </a:spcAft>
              <a:buClr>
                <a:schemeClr val="dk1"/>
              </a:buClr>
              <a:buSzPts val="1800"/>
              <a:buChar char="•"/>
              <a:defRPr/>
            </a:lvl9pPr>
          </a:lstStyle>
          <a:p>
            <a:endParaRPr/>
          </a:p>
        </p:txBody>
      </p:sp>
      <p:sp>
        <p:nvSpPr>
          <p:cNvPr id="178" name="Google Shape;178;p48"/>
          <p:cNvSpPr txBox="1">
            <a:spLocks noGrp="1"/>
          </p:cNvSpPr>
          <p:nvPr>
            <p:ph type="title"/>
          </p:nvPr>
        </p:nvSpPr>
        <p:spPr>
          <a:xfrm>
            <a:off x="233593" y="543878"/>
            <a:ext cx="3667652" cy="694054"/>
          </a:xfrm>
          <a:prstGeom prst="rect">
            <a:avLst/>
          </a:prstGeom>
          <a:noFill/>
          <a:ln>
            <a:noFill/>
          </a:ln>
        </p:spPr>
        <p:txBody>
          <a:bodyPr spcFirstLastPara="1" wrap="square" lIns="91425" tIns="45700" rIns="91425" bIns="45700" anchor="b" anchorCtr="0">
            <a:noAutofit/>
          </a:bodyPr>
          <a:lstStyle>
            <a:lvl1pPr lvl="0" algn="l">
              <a:lnSpc>
                <a:spcPct val="119444"/>
              </a:lnSpc>
              <a:spcBef>
                <a:spcPts val="2600"/>
              </a:spcBef>
              <a:spcAft>
                <a:spcPts val="0"/>
              </a:spcAft>
              <a:buClr>
                <a:schemeClr val="dk2"/>
              </a:buClr>
              <a:buSzPts val="3600"/>
              <a:buFont typeface="Century Gothic"/>
              <a:buNone/>
              <a:defRPr sz="36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9" name="Google Shape;179;p48"/>
          <p:cNvSpPr txBox="1">
            <a:spLocks noGrp="1"/>
          </p:cNvSpPr>
          <p:nvPr>
            <p:ph type="sldNum" idx="12"/>
          </p:nvPr>
        </p:nvSpPr>
        <p:spPr>
          <a:xfrm>
            <a:off x="7438086" y="6411310"/>
            <a:ext cx="222885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083">
                <a:solidFill>
                  <a:schemeClr val="lt1"/>
                </a:solidFill>
                <a:latin typeface="Century Gothic"/>
                <a:ea typeface="Century Gothic"/>
                <a:cs typeface="Century Gothic"/>
                <a:sym typeface="Century Gothic"/>
              </a:defRPr>
            </a:lvl1pPr>
            <a:lvl2pPr marL="0" lvl="1" indent="0" algn="r">
              <a:spcBef>
                <a:spcPts val="0"/>
              </a:spcBef>
              <a:buNone/>
              <a:defRPr sz="1083">
                <a:solidFill>
                  <a:schemeClr val="lt1"/>
                </a:solidFill>
                <a:latin typeface="Century Gothic"/>
                <a:ea typeface="Century Gothic"/>
                <a:cs typeface="Century Gothic"/>
                <a:sym typeface="Century Gothic"/>
              </a:defRPr>
            </a:lvl2pPr>
            <a:lvl3pPr marL="0" lvl="2" indent="0" algn="r">
              <a:spcBef>
                <a:spcPts val="0"/>
              </a:spcBef>
              <a:buNone/>
              <a:defRPr sz="1083">
                <a:solidFill>
                  <a:schemeClr val="lt1"/>
                </a:solidFill>
                <a:latin typeface="Century Gothic"/>
                <a:ea typeface="Century Gothic"/>
                <a:cs typeface="Century Gothic"/>
                <a:sym typeface="Century Gothic"/>
              </a:defRPr>
            </a:lvl3pPr>
            <a:lvl4pPr marL="0" lvl="3" indent="0" algn="r">
              <a:spcBef>
                <a:spcPts val="0"/>
              </a:spcBef>
              <a:buNone/>
              <a:defRPr sz="1083">
                <a:solidFill>
                  <a:schemeClr val="lt1"/>
                </a:solidFill>
                <a:latin typeface="Century Gothic"/>
                <a:ea typeface="Century Gothic"/>
                <a:cs typeface="Century Gothic"/>
                <a:sym typeface="Century Gothic"/>
              </a:defRPr>
            </a:lvl4pPr>
            <a:lvl5pPr marL="0" lvl="4" indent="0" algn="r">
              <a:spcBef>
                <a:spcPts val="0"/>
              </a:spcBef>
              <a:buNone/>
              <a:defRPr sz="1083">
                <a:solidFill>
                  <a:schemeClr val="lt1"/>
                </a:solidFill>
                <a:latin typeface="Century Gothic"/>
                <a:ea typeface="Century Gothic"/>
                <a:cs typeface="Century Gothic"/>
                <a:sym typeface="Century Gothic"/>
              </a:defRPr>
            </a:lvl5pPr>
            <a:lvl6pPr marL="0" lvl="5" indent="0" algn="r">
              <a:spcBef>
                <a:spcPts val="0"/>
              </a:spcBef>
              <a:buNone/>
              <a:defRPr sz="1083">
                <a:solidFill>
                  <a:schemeClr val="lt1"/>
                </a:solidFill>
                <a:latin typeface="Century Gothic"/>
                <a:ea typeface="Century Gothic"/>
                <a:cs typeface="Century Gothic"/>
                <a:sym typeface="Century Gothic"/>
              </a:defRPr>
            </a:lvl6pPr>
            <a:lvl7pPr marL="0" lvl="6" indent="0" algn="r">
              <a:spcBef>
                <a:spcPts val="0"/>
              </a:spcBef>
              <a:buNone/>
              <a:defRPr sz="1083">
                <a:solidFill>
                  <a:schemeClr val="lt1"/>
                </a:solidFill>
                <a:latin typeface="Century Gothic"/>
                <a:ea typeface="Century Gothic"/>
                <a:cs typeface="Century Gothic"/>
                <a:sym typeface="Century Gothic"/>
              </a:defRPr>
            </a:lvl7pPr>
            <a:lvl8pPr marL="0" lvl="7" indent="0" algn="r">
              <a:spcBef>
                <a:spcPts val="0"/>
              </a:spcBef>
              <a:buNone/>
              <a:defRPr sz="1083">
                <a:solidFill>
                  <a:schemeClr val="lt1"/>
                </a:solidFill>
                <a:latin typeface="Century Gothic"/>
                <a:ea typeface="Century Gothic"/>
                <a:cs typeface="Century Gothic"/>
                <a:sym typeface="Century Gothic"/>
              </a:defRPr>
            </a:lvl8pPr>
            <a:lvl9pPr marL="0" lvl="8" indent="0" algn="r">
              <a:spcBef>
                <a:spcPts val="0"/>
              </a:spcBef>
              <a:buNone/>
              <a:defRPr sz="1083">
                <a:solidFill>
                  <a:schemeClr val="lt1"/>
                </a:solidFill>
                <a:latin typeface="Century Gothic"/>
                <a:ea typeface="Century Gothic"/>
                <a:cs typeface="Century Gothic"/>
                <a:sym typeface="Century Gothic"/>
              </a:defRPr>
            </a:lvl9pPr>
          </a:lstStyle>
          <a:p>
            <a:pPr marL="0" lvl="0" indent="0" algn="r" rtl="0">
              <a:spcBef>
                <a:spcPts val="0"/>
              </a:spcBef>
              <a:spcAft>
                <a:spcPts val="0"/>
              </a:spcAft>
              <a:buNone/>
            </a:pPr>
            <a:r>
              <a:rPr lang="en-GB"/>
              <a:t>© PSHE Association 2025</a:t>
            </a:r>
            <a:endParaRPr>
              <a:solidFill>
                <a:schemeClr val="dk1"/>
              </a:solidFill>
            </a:endParaRPr>
          </a:p>
        </p:txBody>
      </p:sp>
      <p:pic>
        <p:nvPicPr>
          <p:cNvPr id="180" name="Google Shape;180;p48" descr="A close-up of a logo&#10;&#10;Description automatically generated"/>
          <p:cNvPicPr preferRelativeResize="0"/>
          <p:nvPr/>
        </p:nvPicPr>
        <p:blipFill rotWithShape="1">
          <a:blip r:embed="rId2">
            <a:alphaModFix/>
          </a:blip>
          <a:srcRect/>
          <a:stretch/>
        </p:blipFill>
        <p:spPr>
          <a:xfrm>
            <a:off x="8091328" y="349230"/>
            <a:ext cx="1479392" cy="301845"/>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P/SF - large image_3">
  <p:cSld name="P/SF - large image_3">
    <p:spTree>
      <p:nvGrpSpPr>
        <p:cNvPr id="1" name="Shape 181"/>
        <p:cNvGrpSpPr/>
        <p:nvPr/>
      </p:nvGrpSpPr>
      <p:grpSpPr>
        <a:xfrm>
          <a:off x="0" y="0"/>
          <a:ext cx="0" cy="0"/>
          <a:chOff x="0" y="0"/>
          <a:chExt cx="0" cy="0"/>
        </a:xfrm>
      </p:grpSpPr>
      <p:sp>
        <p:nvSpPr>
          <p:cNvPr id="182" name="Google Shape;182;p49"/>
          <p:cNvSpPr txBox="1">
            <a:spLocks noGrp="1"/>
          </p:cNvSpPr>
          <p:nvPr>
            <p:ph type="body" idx="1"/>
          </p:nvPr>
        </p:nvSpPr>
        <p:spPr>
          <a:xfrm>
            <a:off x="232915" y="1303304"/>
            <a:ext cx="3667652" cy="4368246"/>
          </a:xfrm>
          <a:prstGeom prst="rect">
            <a:avLst/>
          </a:prstGeom>
          <a:noFill/>
          <a:ln>
            <a:noFill/>
          </a:ln>
        </p:spPr>
        <p:txBody>
          <a:bodyPr spcFirstLastPara="1" wrap="square" lIns="91425" tIns="45700" rIns="91425" bIns="45700" anchor="t" anchorCtr="0">
            <a:normAutofit/>
          </a:bodyPr>
          <a:lstStyle>
            <a:lvl1pPr marL="457200" lvl="0" indent="-228600" algn="l">
              <a:lnSpc>
                <a:spcPct val="140000"/>
              </a:lnSpc>
              <a:spcBef>
                <a:spcPts val="1100"/>
              </a:spcBef>
              <a:spcAft>
                <a:spcPts val="0"/>
              </a:spcAft>
              <a:buClr>
                <a:schemeClr val="dk1"/>
              </a:buClr>
              <a:buSzPts val="2000"/>
              <a:buNone/>
              <a:defRPr sz="2000"/>
            </a:lvl1pPr>
            <a:lvl2pPr marL="914400" lvl="1" indent="-342900" algn="l">
              <a:lnSpc>
                <a:spcPct val="90000"/>
              </a:lnSpc>
              <a:spcBef>
                <a:spcPts val="542"/>
              </a:spcBef>
              <a:spcAft>
                <a:spcPts val="0"/>
              </a:spcAft>
              <a:buClr>
                <a:schemeClr val="dk1"/>
              </a:buClr>
              <a:buSzPts val="1800"/>
              <a:buChar char="•"/>
              <a:defRPr/>
            </a:lvl2pPr>
            <a:lvl3pPr marL="1371600" lvl="2" indent="-342900" algn="l">
              <a:lnSpc>
                <a:spcPct val="90000"/>
              </a:lnSpc>
              <a:spcBef>
                <a:spcPts val="542"/>
              </a:spcBef>
              <a:spcAft>
                <a:spcPts val="0"/>
              </a:spcAft>
              <a:buClr>
                <a:schemeClr val="dk1"/>
              </a:buClr>
              <a:buSzPts val="1800"/>
              <a:buChar char="•"/>
              <a:defRPr/>
            </a:lvl3pPr>
            <a:lvl4pPr marL="1828800" lvl="3" indent="-342900" algn="l">
              <a:lnSpc>
                <a:spcPct val="90000"/>
              </a:lnSpc>
              <a:spcBef>
                <a:spcPts val="542"/>
              </a:spcBef>
              <a:spcAft>
                <a:spcPts val="0"/>
              </a:spcAft>
              <a:buClr>
                <a:schemeClr val="dk1"/>
              </a:buClr>
              <a:buSzPts val="1800"/>
              <a:buChar char="•"/>
              <a:defRPr/>
            </a:lvl4pPr>
            <a:lvl5pPr marL="2286000" lvl="4" indent="-342900" algn="l">
              <a:lnSpc>
                <a:spcPct val="90000"/>
              </a:lnSpc>
              <a:spcBef>
                <a:spcPts val="542"/>
              </a:spcBef>
              <a:spcAft>
                <a:spcPts val="0"/>
              </a:spcAft>
              <a:buClr>
                <a:schemeClr val="dk1"/>
              </a:buClr>
              <a:buSzPts val="1800"/>
              <a:buChar char="•"/>
              <a:defRPr/>
            </a:lvl5pPr>
            <a:lvl6pPr marL="2743200" lvl="5" indent="-342900" algn="l">
              <a:lnSpc>
                <a:spcPct val="90000"/>
              </a:lnSpc>
              <a:spcBef>
                <a:spcPts val="542"/>
              </a:spcBef>
              <a:spcAft>
                <a:spcPts val="0"/>
              </a:spcAft>
              <a:buClr>
                <a:schemeClr val="dk1"/>
              </a:buClr>
              <a:buSzPts val="1800"/>
              <a:buChar char="•"/>
              <a:defRPr/>
            </a:lvl6pPr>
            <a:lvl7pPr marL="3200400" lvl="6" indent="-342900" algn="l">
              <a:lnSpc>
                <a:spcPct val="90000"/>
              </a:lnSpc>
              <a:spcBef>
                <a:spcPts val="542"/>
              </a:spcBef>
              <a:spcAft>
                <a:spcPts val="0"/>
              </a:spcAft>
              <a:buClr>
                <a:schemeClr val="dk1"/>
              </a:buClr>
              <a:buSzPts val="1800"/>
              <a:buChar char="•"/>
              <a:defRPr/>
            </a:lvl7pPr>
            <a:lvl8pPr marL="3657600" lvl="7" indent="-342900" algn="l">
              <a:lnSpc>
                <a:spcPct val="90000"/>
              </a:lnSpc>
              <a:spcBef>
                <a:spcPts val="542"/>
              </a:spcBef>
              <a:spcAft>
                <a:spcPts val="0"/>
              </a:spcAft>
              <a:buClr>
                <a:schemeClr val="dk1"/>
              </a:buClr>
              <a:buSzPts val="1800"/>
              <a:buChar char="•"/>
              <a:defRPr/>
            </a:lvl8pPr>
            <a:lvl9pPr marL="4114800" lvl="8" indent="-342900" algn="l">
              <a:lnSpc>
                <a:spcPct val="90000"/>
              </a:lnSpc>
              <a:spcBef>
                <a:spcPts val="542"/>
              </a:spcBef>
              <a:spcAft>
                <a:spcPts val="0"/>
              </a:spcAft>
              <a:buClr>
                <a:schemeClr val="dk1"/>
              </a:buClr>
              <a:buSzPts val="1800"/>
              <a:buChar char="•"/>
              <a:defRPr/>
            </a:lvl9pPr>
          </a:lstStyle>
          <a:p>
            <a:endParaRPr/>
          </a:p>
        </p:txBody>
      </p:sp>
      <p:sp>
        <p:nvSpPr>
          <p:cNvPr id="183" name="Google Shape;183;p49"/>
          <p:cNvSpPr/>
          <p:nvPr/>
        </p:nvSpPr>
        <p:spPr>
          <a:xfrm>
            <a:off x="4251366" y="0"/>
            <a:ext cx="5654634" cy="6858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4" name="Google Shape;184;p49"/>
          <p:cNvSpPr txBox="1">
            <a:spLocks noGrp="1"/>
          </p:cNvSpPr>
          <p:nvPr>
            <p:ph type="title"/>
          </p:nvPr>
        </p:nvSpPr>
        <p:spPr>
          <a:xfrm>
            <a:off x="233593" y="543878"/>
            <a:ext cx="3667652" cy="694054"/>
          </a:xfrm>
          <a:prstGeom prst="rect">
            <a:avLst/>
          </a:prstGeom>
          <a:noFill/>
          <a:ln>
            <a:noFill/>
          </a:ln>
        </p:spPr>
        <p:txBody>
          <a:bodyPr spcFirstLastPara="1" wrap="square" lIns="91425" tIns="45700" rIns="91425" bIns="45700" anchor="b" anchorCtr="0">
            <a:noAutofit/>
          </a:bodyPr>
          <a:lstStyle>
            <a:lvl1pPr lvl="0" algn="l">
              <a:lnSpc>
                <a:spcPct val="119444"/>
              </a:lnSpc>
              <a:spcBef>
                <a:spcPts val="2600"/>
              </a:spcBef>
              <a:spcAft>
                <a:spcPts val="0"/>
              </a:spcAft>
              <a:buClr>
                <a:schemeClr val="dk2"/>
              </a:buClr>
              <a:buSzPts val="3600"/>
              <a:buFont typeface="Century Gothic"/>
              <a:buNone/>
              <a:defRPr sz="36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5" name="Google Shape;185;p49"/>
          <p:cNvSpPr txBox="1">
            <a:spLocks noGrp="1"/>
          </p:cNvSpPr>
          <p:nvPr>
            <p:ph type="sldNum" idx="12"/>
          </p:nvPr>
        </p:nvSpPr>
        <p:spPr>
          <a:xfrm>
            <a:off x="7438086" y="6411310"/>
            <a:ext cx="222885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083">
                <a:solidFill>
                  <a:schemeClr val="lt1"/>
                </a:solidFill>
                <a:latin typeface="Century Gothic"/>
                <a:ea typeface="Century Gothic"/>
                <a:cs typeface="Century Gothic"/>
                <a:sym typeface="Century Gothic"/>
              </a:defRPr>
            </a:lvl1pPr>
            <a:lvl2pPr marL="0" lvl="1" indent="0" algn="r">
              <a:spcBef>
                <a:spcPts val="0"/>
              </a:spcBef>
              <a:buNone/>
              <a:defRPr sz="1083">
                <a:solidFill>
                  <a:schemeClr val="lt1"/>
                </a:solidFill>
                <a:latin typeface="Century Gothic"/>
                <a:ea typeface="Century Gothic"/>
                <a:cs typeface="Century Gothic"/>
                <a:sym typeface="Century Gothic"/>
              </a:defRPr>
            </a:lvl2pPr>
            <a:lvl3pPr marL="0" lvl="2" indent="0" algn="r">
              <a:spcBef>
                <a:spcPts val="0"/>
              </a:spcBef>
              <a:buNone/>
              <a:defRPr sz="1083">
                <a:solidFill>
                  <a:schemeClr val="lt1"/>
                </a:solidFill>
                <a:latin typeface="Century Gothic"/>
                <a:ea typeface="Century Gothic"/>
                <a:cs typeface="Century Gothic"/>
                <a:sym typeface="Century Gothic"/>
              </a:defRPr>
            </a:lvl3pPr>
            <a:lvl4pPr marL="0" lvl="3" indent="0" algn="r">
              <a:spcBef>
                <a:spcPts val="0"/>
              </a:spcBef>
              <a:buNone/>
              <a:defRPr sz="1083">
                <a:solidFill>
                  <a:schemeClr val="lt1"/>
                </a:solidFill>
                <a:latin typeface="Century Gothic"/>
                <a:ea typeface="Century Gothic"/>
                <a:cs typeface="Century Gothic"/>
                <a:sym typeface="Century Gothic"/>
              </a:defRPr>
            </a:lvl4pPr>
            <a:lvl5pPr marL="0" lvl="4" indent="0" algn="r">
              <a:spcBef>
                <a:spcPts val="0"/>
              </a:spcBef>
              <a:buNone/>
              <a:defRPr sz="1083">
                <a:solidFill>
                  <a:schemeClr val="lt1"/>
                </a:solidFill>
                <a:latin typeface="Century Gothic"/>
                <a:ea typeface="Century Gothic"/>
                <a:cs typeface="Century Gothic"/>
                <a:sym typeface="Century Gothic"/>
              </a:defRPr>
            </a:lvl5pPr>
            <a:lvl6pPr marL="0" lvl="5" indent="0" algn="r">
              <a:spcBef>
                <a:spcPts val="0"/>
              </a:spcBef>
              <a:buNone/>
              <a:defRPr sz="1083">
                <a:solidFill>
                  <a:schemeClr val="lt1"/>
                </a:solidFill>
                <a:latin typeface="Century Gothic"/>
                <a:ea typeface="Century Gothic"/>
                <a:cs typeface="Century Gothic"/>
                <a:sym typeface="Century Gothic"/>
              </a:defRPr>
            </a:lvl6pPr>
            <a:lvl7pPr marL="0" lvl="6" indent="0" algn="r">
              <a:spcBef>
                <a:spcPts val="0"/>
              </a:spcBef>
              <a:buNone/>
              <a:defRPr sz="1083">
                <a:solidFill>
                  <a:schemeClr val="lt1"/>
                </a:solidFill>
                <a:latin typeface="Century Gothic"/>
                <a:ea typeface="Century Gothic"/>
                <a:cs typeface="Century Gothic"/>
                <a:sym typeface="Century Gothic"/>
              </a:defRPr>
            </a:lvl7pPr>
            <a:lvl8pPr marL="0" lvl="7" indent="0" algn="r">
              <a:spcBef>
                <a:spcPts val="0"/>
              </a:spcBef>
              <a:buNone/>
              <a:defRPr sz="1083">
                <a:solidFill>
                  <a:schemeClr val="lt1"/>
                </a:solidFill>
                <a:latin typeface="Century Gothic"/>
                <a:ea typeface="Century Gothic"/>
                <a:cs typeface="Century Gothic"/>
                <a:sym typeface="Century Gothic"/>
              </a:defRPr>
            </a:lvl8pPr>
            <a:lvl9pPr marL="0" lvl="8" indent="0" algn="r">
              <a:spcBef>
                <a:spcPts val="0"/>
              </a:spcBef>
              <a:buNone/>
              <a:defRPr sz="1083">
                <a:solidFill>
                  <a:schemeClr val="lt1"/>
                </a:solidFill>
                <a:latin typeface="Century Gothic"/>
                <a:ea typeface="Century Gothic"/>
                <a:cs typeface="Century Gothic"/>
                <a:sym typeface="Century Gothic"/>
              </a:defRPr>
            </a:lvl9pPr>
          </a:lstStyle>
          <a:p>
            <a:pPr marL="0" lvl="0" indent="0" algn="r" rtl="0">
              <a:spcBef>
                <a:spcPts val="0"/>
              </a:spcBef>
              <a:spcAft>
                <a:spcPts val="0"/>
              </a:spcAft>
              <a:buNone/>
            </a:pPr>
            <a:r>
              <a:rPr lang="en-GB"/>
              <a:t>© PSHE Association 2025</a:t>
            </a:r>
            <a:endParaRPr>
              <a:solidFill>
                <a:schemeClr val="dk1"/>
              </a:solidFill>
            </a:endParaRPr>
          </a:p>
        </p:txBody>
      </p:sp>
      <p:pic>
        <p:nvPicPr>
          <p:cNvPr id="186" name="Google Shape;186;p49" descr="A close-up of a logo&#10;&#10;Description automatically generated"/>
          <p:cNvPicPr preferRelativeResize="0"/>
          <p:nvPr/>
        </p:nvPicPr>
        <p:blipFill rotWithShape="1">
          <a:blip r:embed="rId2">
            <a:alphaModFix/>
          </a:blip>
          <a:srcRect/>
          <a:stretch/>
        </p:blipFill>
        <p:spPr>
          <a:xfrm>
            <a:off x="8091328" y="349230"/>
            <a:ext cx="1479392" cy="301845"/>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P/SF - Small image_3">
  <p:cSld name="P/SF - Small image_3">
    <p:spTree>
      <p:nvGrpSpPr>
        <p:cNvPr id="1" name="Shape 187"/>
        <p:cNvGrpSpPr/>
        <p:nvPr/>
      </p:nvGrpSpPr>
      <p:grpSpPr>
        <a:xfrm>
          <a:off x="0" y="0"/>
          <a:ext cx="0" cy="0"/>
          <a:chOff x="0" y="0"/>
          <a:chExt cx="0" cy="0"/>
        </a:xfrm>
      </p:grpSpPr>
      <p:sp>
        <p:nvSpPr>
          <p:cNvPr id="188" name="Google Shape;188;p50"/>
          <p:cNvSpPr/>
          <p:nvPr/>
        </p:nvSpPr>
        <p:spPr>
          <a:xfrm>
            <a:off x="5539740" y="0"/>
            <a:ext cx="4366260" cy="6858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9" name="Google Shape;189;p50"/>
          <p:cNvSpPr txBox="1">
            <a:spLocks noGrp="1"/>
          </p:cNvSpPr>
          <p:nvPr>
            <p:ph type="body" idx="1"/>
          </p:nvPr>
        </p:nvSpPr>
        <p:spPr>
          <a:xfrm>
            <a:off x="232915" y="1303304"/>
            <a:ext cx="4882010" cy="4368246"/>
          </a:xfrm>
          <a:prstGeom prst="rect">
            <a:avLst/>
          </a:prstGeom>
          <a:noFill/>
          <a:ln>
            <a:noFill/>
          </a:ln>
        </p:spPr>
        <p:txBody>
          <a:bodyPr spcFirstLastPara="1" wrap="square" lIns="91425" tIns="45700" rIns="91425" bIns="45700" anchor="t" anchorCtr="0">
            <a:normAutofit/>
          </a:bodyPr>
          <a:lstStyle>
            <a:lvl1pPr marL="457200" lvl="0" indent="-228600" algn="l">
              <a:lnSpc>
                <a:spcPct val="140000"/>
              </a:lnSpc>
              <a:spcBef>
                <a:spcPts val="1100"/>
              </a:spcBef>
              <a:spcAft>
                <a:spcPts val="0"/>
              </a:spcAft>
              <a:buClr>
                <a:schemeClr val="dk1"/>
              </a:buClr>
              <a:buSzPts val="2000"/>
              <a:buNone/>
              <a:defRPr sz="2000"/>
            </a:lvl1pPr>
            <a:lvl2pPr marL="914400" lvl="1" indent="-342900" algn="l">
              <a:lnSpc>
                <a:spcPct val="90000"/>
              </a:lnSpc>
              <a:spcBef>
                <a:spcPts val="542"/>
              </a:spcBef>
              <a:spcAft>
                <a:spcPts val="0"/>
              </a:spcAft>
              <a:buClr>
                <a:schemeClr val="dk1"/>
              </a:buClr>
              <a:buSzPts val="1800"/>
              <a:buChar char="•"/>
              <a:defRPr/>
            </a:lvl2pPr>
            <a:lvl3pPr marL="1371600" lvl="2" indent="-342900" algn="l">
              <a:lnSpc>
                <a:spcPct val="90000"/>
              </a:lnSpc>
              <a:spcBef>
                <a:spcPts val="542"/>
              </a:spcBef>
              <a:spcAft>
                <a:spcPts val="0"/>
              </a:spcAft>
              <a:buClr>
                <a:schemeClr val="dk1"/>
              </a:buClr>
              <a:buSzPts val="1800"/>
              <a:buChar char="•"/>
              <a:defRPr/>
            </a:lvl3pPr>
            <a:lvl4pPr marL="1828800" lvl="3" indent="-342900" algn="l">
              <a:lnSpc>
                <a:spcPct val="90000"/>
              </a:lnSpc>
              <a:spcBef>
                <a:spcPts val="542"/>
              </a:spcBef>
              <a:spcAft>
                <a:spcPts val="0"/>
              </a:spcAft>
              <a:buClr>
                <a:schemeClr val="dk1"/>
              </a:buClr>
              <a:buSzPts val="1800"/>
              <a:buChar char="•"/>
              <a:defRPr/>
            </a:lvl4pPr>
            <a:lvl5pPr marL="2286000" lvl="4" indent="-342900" algn="l">
              <a:lnSpc>
                <a:spcPct val="90000"/>
              </a:lnSpc>
              <a:spcBef>
                <a:spcPts val="542"/>
              </a:spcBef>
              <a:spcAft>
                <a:spcPts val="0"/>
              </a:spcAft>
              <a:buClr>
                <a:schemeClr val="dk1"/>
              </a:buClr>
              <a:buSzPts val="1800"/>
              <a:buChar char="•"/>
              <a:defRPr/>
            </a:lvl5pPr>
            <a:lvl6pPr marL="2743200" lvl="5" indent="-342900" algn="l">
              <a:lnSpc>
                <a:spcPct val="90000"/>
              </a:lnSpc>
              <a:spcBef>
                <a:spcPts val="542"/>
              </a:spcBef>
              <a:spcAft>
                <a:spcPts val="0"/>
              </a:spcAft>
              <a:buClr>
                <a:schemeClr val="dk1"/>
              </a:buClr>
              <a:buSzPts val="1800"/>
              <a:buChar char="•"/>
              <a:defRPr/>
            </a:lvl6pPr>
            <a:lvl7pPr marL="3200400" lvl="6" indent="-342900" algn="l">
              <a:lnSpc>
                <a:spcPct val="90000"/>
              </a:lnSpc>
              <a:spcBef>
                <a:spcPts val="542"/>
              </a:spcBef>
              <a:spcAft>
                <a:spcPts val="0"/>
              </a:spcAft>
              <a:buClr>
                <a:schemeClr val="dk1"/>
              </a:buClr>
              <a:buSzPts val="1800"/>
              <a:buChar char="•"/>
              <a:defRPr/>
            </a:lvl7pPr>
            <a:lvl8pPr marL="3657600" lvl="7" indent="-342900" algn="l">
              <a:lnSpc>
                <a:spcPct val="90000"/>
              </a:lnSpc>
              <a:spcBef>
                <a:spcPts val="542"/>
              </a:spcBef>
              <a:spcAft>
                <a:spcPts val="0"/>
              </a:spcAft>
              <a:buClr>
                <a:schemeClr val="dk1"/>
              </a:buClr>
              <a:buSzPts val="1800"/>
              <a:buChar char="•"/>
              <a:defRPr/>
            </a:lvl8pPr>
            <a:lvl9pPr marL="4114800" lvl="8" indent="-342900" algn="l">
              <a:lnSpc>
                <a:spcPct val="90000"/>
              </a:lnSpc>
              <a:spcBef>
                <a:spcPts val="542"/>
              </a:spcBef>
              <a:spcAft>
                <a:spcPts val="0"/>
              </a:spcAft>
              <a:buClr>
                <a:schemeClr val="dk1"/>
              </a:buClr>
              <a:buSzPts val="1800"/>
              <a:buChar char="•"/>
              <a:defRPr/>
            </a:lvl9pPr>
          </a:lstStyle>
          <a:p>
            <a:endParaRPr/>
          </a:p>
        </p:txBody>
      </p:sp>
      <p:sp>
        <p:nvSpPr>
          <p:cNvPr id="190" name="Google Shape;190;p50"/>
          <p:cNvSpPr txBox="1">
            <a:spLocks noGrp="1"/>
          </p:cNvSpPr>
          <p:nvPr>
            <p:ph type="title"/>
          </p:nvPr>
        </p:nvSpPr>
        <p:spPr>
          <a:xfrm>
            <a:off x="233593" y="543878"/>
            <a:ext cx="4881332" cy="694054"/>
          </a:xfrm>
          <a:prstGeom prst="rect">
            <a:avLst/>
          </a:prstGeom>
          <a:noFill/>
          <a:ln>
            <a:noFill/>
          </a:ln>
        </p:spPr>
        <p:txBody>
          <a:bodyPr spcFirstLastPara="1" wrap="square" lIns="91425" tIns="45700" rIns="91425" bIns="45700" anchor="b" anchorCtr="0">
            <a:noAutofit/>
          </a:bodyPr>
          <a:lstStyle>
            <a:lvl1pPr lvl="0" algn="l">
              <a:lnSpc>
                <a:spcPct val="119444"/>
              </a:lnSpc>
              <a:spcBef>
                <a:spcPts val="2600"/>
              </a:spcBef>
              <a:spcAft>
                <a:spcPts val="0"/>
              </a:spcAft>
              <a:buClr>
                <a:schemeClr val="dk2"/>
              </a:buClr>
              <a:buSzPts val="3600"/>
              <a:buFont typeface="Century Gothic"/>
              <a:buNone/>
              <a:defRPr sz="36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1" name="Google Shape;191;p50"/>
          <p:cNvSpPr txBox="1">
            <a:spLocks noGrp="1"/>
          </p:cNvSpPr>
          <p:nvPr>
            <p:ph type="sldNum" idx="12"/>
          </p:nvPr>
        </p:nvSpPr>
        <p:spPr>
          <a:xfrm>
            <a:off x="7438086" y="6411310"/>
            <a:ext cx="222885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083">
                <a:solidFill>
                  <a:schemeClr val="lt1"/>
                </a:solidFill>
                <a:latin typeface="Century Gothic"/>
                <a:ea typeface="Century Gothic"/>
                <a:cs typeface="Century Gothic"/>
                <a:sym typeface="Century Gothic"/>
              </a:defRPr>
            </a:lvl1pPr>
            <a:lvl2pPr marL="0" lvl="1" indent="0" algn="r">
              <a:spcBef>
                <a:spcPts val="0"/>
              </a:spcBef>
              <a:buNone/>
              <a:defRPr sz="1083">
                <a:solidFill>
                  <a:schemeClr val="lt1"/>
                </a:solidFill>
                <a:latin typeface="Century Gothic"/>
                <a:ea typeface="Century Gothic"/>
                <a:cs typeface="Century Gothic"/>
                <a:sym typeface="Century Gothic"/>
              </a:defRPr>
            </a:lvl2pPr>
            <a:lvl3pPr marL="0" lvl="2" indent="0" algn="r">
              <a:spcBef>
                <a:spcPts val="0"/>
              </a:spcBef>
              <a:buNone/>
              <a:defRPr sz="1083">
                <a:solidFill>
                  <a:schemeClr val="lt1"/>
                </a:solidFill>
                <a:latin typeface="Century Gothic"/>
                <a:ea typeface="Century Gothic"/>
                <a:cs typeface="Century Gothic"/>
                <a:sym typeface="Century Gothic"/>
              </a:defRPr>
            </a:lvl3pPr>
            <a:lvl4pPr marL="0" lvl="3" indent="0" algn="r">
              <a:spcBef>
                <a:spcPts val="0"/>
              </a:spcBef>
              <a:buNone/>
              <a:defRPr sz="1083">
                <a:solidFill>
                  <a:schemeClr val="lt1"/>
                </a:solidFill>
                <a:latin typeface="Century Gothic"/>
                <a:ea typeface="Century Gothic"/>
                <a:cs typeface="Century Gothic"/>
                <a:sym typeface="Century Gothic"/>
              </a:defRPr>
            </a:lvl4pPr>
            <a:lvl5pPr marL="0" lvl="4" indent="0" algn="r">
              <a:spcBef>
                <a:spcPts val="0"/>
              </a:spcBef>
              <a:buNone/>
              <a:defRPr sz="1083">
                <a:solidFill>
                  <a:schemeClr val="lt1"/>
                </a:solidFill>
                <a:latin typeface="Century Gothic"/>
                <a:ea typeface="Century Gothic"/>
                <a:cs typeface="Century Gothic"/>
                <a:sym typeface="Century Gothic"/>
              </a:defRPr>
            </a:lvl5pPr>
            <a:lvl6pPr marL="0" lvl="5" indent="0" algn="r">
              <a:spcBef>
                <a:spcPts val="0"/>
              </a:spcBef>
              <a:buNone/>
              <a:defRPr sz="1083">
                <a:solidFill>
                  <a:schemeClr val="lt1"/>
                </a:solidFill>
                <a:latin typeface="Century Gothic"/>
                <a:ea typeface="Century Gothic"/>
                <a:cs typeface="Century Gothic"/>
                <a:sym typeface="Century Gothic"/>
              </a:defRPr>
            </a:lvl6pPr>
            <a:lvl7pPr marL="0" lvl="6" indent="0" algn="r">
              <a:spcBef>
                <a:spcPts val="0"/>
              </a:spcBef>
              <a:buNone/>
              <a:defRPr sz="1083">
                <a:solidFill>
                  <a:schemeClr val="lt1"/>
                </a:solidFill>
                <a:latin typeface="Century Gothic"/>
                <a:ea typeface="Century Gothic"/>
                <a:cs typeface="Century Gothic"/>
                <a:sym typeface="Century Gothic"/>
              </a:defRPr>
            </a:lvl7pPr>
            <a:lvl8pPr marL="0" lvl="7" indent="0" algn="r">
              <a:spcBef>
                <a:spcPts val="0"/>
              </a:spcBef>
              <a:buNone/>
              <a:defRPr sz="1083">
                <a:solidFill>
                  <a:schemeClr val="lt1"/>
                </a:solidFill>
                <a:latin typeface="Century Gothic"/>
                <a:ea typeface="Century Gothic"/>
                <a:cs typeface="Century Gothic"/>
                <a:sym typeface="Century Gothic"/>
              </a:defRPr>
            </a:lvl8pPr>
            <a:lvl9pPr marL="0" lvl="8" indent="0" algn="r">
              <a:spcBef>
                <a:spcPts val="0"/>
              </a:spcBef>
              <a:buNone/>
              <a:defRPr sz="1083">
                <a:solidFill>
                  <a:schemeClr val="lt1"/>
                </a:solidFill>
                <a:latin typeface="Century Gothic"/>
                <a:ea typeface="Century Gothic"/>
                <a:cs typeface="Century Gothic"/>
                <a:sym typeface="Century Gothic"/>
              </a:defRPr>
            </a:lvl9pPr>
          </a:lstStyle>
          <a:p>
            <a:pPr marL="0" lvl="0" indent="0" algn="r" rtl="0">
              <a:spcBef>
                <a:spcPts val="0"/>
              </a:spcBef>
              <a:spcAft>
                <a:spcPts val="0"/>
              </a:spcAft>
              <a:buNone/>
            </a:pPr>
            <a:r>
              <a:rPr lang="en-GB"/>
              <a:t>© PSHE Association 2025</a:t>
            </a:r>
            <a:endParaRPr>
              <a:solidFill>
                <a:schemeClr val="dk1"/>
              </a:solidFill>
            </a:endParaRPr>
          </a:p>
        </p:txBody>
      </p:sp>
      <p:pic>
        <p:nvPicPr>
          <p:cNvPr id="192" name="Google Shape;192;p50" descr="A close-up of a logo&#10;&#10;Description automatically generated"/>
          <p:cNvPicPr preferRelativeResize="0"/>
          <p:nvPr/>
        </p:nvPicPr>
        <p:blipFill rotWithShape="1">
          <a:blip r:embed="rId2">
            <a:alphaModFix/>
          </a:blip>
          <a:srcRect/>
          <a:stretch/>
        </p:blipFill>
        <p:spPr>
          <a:xfrm>
            <a:off x="8091328" y="349230"/>
            <a:ext cx="1479392" cy="301845"/>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P/SF - full colour_1">
  <p:cSld name="P/SF - full colour_1">
    <p:bg>
      <p:bgPr>
        <a:solidFill>
          <a:schemeClr val="accent2"/>
        </a:solidFill>
        <a:effectLst/>
      </p:bgPr>
    </p:bg>
    <p:spTree>
      <p:nvGrpSpPr>
        <p:cNvPr id="1" name="Shape 193"/>
        <p:cNvGrpSpPr/>
        <p:nvPr/>
      </p:nvGrpSpPr>
      <p:grpSpPr>
        <a:xfrm>
          <a:off x="0" y="0"/>
          <a:ext cx="0" cy="0"/>
          <a:chOff x="0" y="0"/>
          <a:chExt cx="0" cy="0"/>
        </a:xfrm>
      </p:grpSpPr>
      <p:sp>
        <p:nvSpPr>
          <p:cNvPr id="194" name="Google Shape;194;p51"/>
          <p:cNvSpPr txBox="1">
            <a:spLocks noGrp="1"/>
          </p:cNvSpPr>
          <p:nvPr>
            <p:ph type="title"/>
          </p:nvPr>
        </p:nvSpPr>
        <p:spPr>
          <a:xfrm>
            <a:off x="233593" y="543878"/>
            <a:ext cx="4881332" cy="694054"/>
          </a:xfrm>
          <a:prstGeom prst="rect">
            <a:avLst/>
          </a:prstGeom>
          <a:noFill/>
          <a:ln>
            <a:noFill/>
          </a:ln>
        </p:spPr>
        <p:txBody>
          <a:bodyPr spcFirstLastPara="1" wrap="square" lIns="91425" tIns="45700" rIns="91425" bIns="45700" anchor="b" anchorCtr="0">
            <a:noAutofit/>
          </a:bodyPr>
          <a:lstStyle>
            <a:lvl1pPr lvl="0" algn="l">
              <a:lnSpc>
                <a:spcPct val="119444"/>
              </a:lnSpc>
              <a:spcBef>
                <a:spcPts val="2600"/>
              </a:spcBef>
              <a:spcAft>
                <a:spcPts val="0"/>
              </a:spcAft>
              <a:buClr>
                <a:schemeClr val="dk1"/>
              </a:buClr>
              <a:buSzPts val="3600"/>
              <a:buFont typeface="Century Gothic"/>
              <a:buNone/>
              <a:defRPr sz="36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5" name="Google Shape;195;p51"/>
          <p:cNvSpPr txBox="1">
            <a:spLocks noGrp="1"/>
          </p:cNvSpPr>
          <p:nvPr>
            <p:ph type="body" idx="1"/>
          </p:nvPr>
        </p:nvSpPr>
        <p:spPr>
          <a:xfrm>
            <a:off x="232915" y="1303304"/>
            <a:ext cx="4882010" cy="4368246"/>
          </a:xfrm>
          <a:prstGeom prst="rect">
            <a:avLst/>
          </a:prstGeom>
          <a:noFill/>
          <a:ln>
            <a:noFill/>
          </a:ln>
        </p:spPr>
        <p:txBody>
          <a:bodyPr spcFirstLastPara="1" wrap="square" lIns="91425" tIns="45700" rIns="91425" bIns="45700" anchor="t" anchorCtr="0">
            <a:normAutofit/>
          </a:bodyPr>
          <a:lstStyle>
            <a:lvl1pPr marL="457200" lvl="0" indent="-228600" algn="l">
              <a:lnSpc>
                <a:spcPct val="140000"/>
              </a:lnSpc>
              <a:spcBef>
                <a:spcPts val="1100"/>
              </a:spcBef>
              <a:spcAft>
                <a:spcPts val="0"/>
              </a:spcAft>
              <a:buClr>
                <a:schemeClr val="dk1"/>
              </a:buClr>
              <a:buSzPts val="2000"/>
              <a:buNone/>
              <a:defRPr sz="2000">
                <a:solidFill>
                  <a:schemeClr val="dk1"/>
                </a:solidFill>
              </a:defRPr>
            </a:lvl1pPr>
            <a:lvl2pPr marL="914400" lvl="1" indent="-342900" algn="l">
              <a:lnSpc>
                <a:spcPct val="90000"/>
              </a:lnSpc>
              <a:spcBef>
                <a:spcPts val="542"/>
              </a:spcBef>
              <a:spcAft>
                <a:spcPts val="0"/>
              </a:spcAft>
              <a:buClr>
                <a:schemeClr val="dk1"/>
              </a:buClr>
              <a:buSzPts val="1800"/>
              <a:buChar char="•"/>
              <a:defRPr/>
            </a:lvl2pPr>
            <a:lvl3pPr marL="1371600" lvl="2" indent="-342900" algn="l">
              <a:lnSpc>
                <a:spcPct val="90000"/>
              </a:lnSpc>
              <a:spcBef>
                <a:spcPts val="542"/>
              </a:spcBef>
              <a:spcAft>
                <a:spcPts val="0"/>
              </a:spcAft>
              <a:buClr>
                <a:schemeClr val="dk1"/>
              </a:buClr>
              <a:buSzPts val="1800"/>
              <a:buChar char="•"/>
              <a:defRPr/>
            </a:lvl3pPr>
            <a:lvl4pPr marL="1828800" lvl="3" indent="-342900" algn="l">
              <a:lnSpc>
                <a:spcPct val="90000"/>
              </a:lnSpc>
              <a:spcBef>
                <a:spcPts val="542"/>
              </a:spcBef>
              <a:spcAft>
                <a:spcPts val="0"/>
              </a:spcAft>
              <a:buClr>
                <a:schemeClr val="dk1"/>
              </a:buClr>
              <a:buSzPts val="1800"/>
              <a:buChar char="•"/>
              <a:defRPr/>
            </a:lvl4pPr>
            <a:lvl5pPr marL="2286000" lvl="4" indent="-342900" algn="l">
              <a:lnSpc>
                <a:spcPct val="90000"/>
              </a:lnSpc>
              <a:spcBef>
                <a:spcPts val="542"/>
              </a:spcBef>
              <a:spcAft>
                <a:spcPts val="0"/>
              </a:spcAft>
              <a:buClr>
                <a:schemeClr val="dk1"/>
              </a:buClr>
              <a:buSzPts val="1800"/>
              <a:buChar char="•"/>
              <a:defRPr/>
            </a:lvl5pPr>
            <a:lvl6pPr marL="2743200" lvl="5" indent="-342900" algn="l">
              <a:lnSpc>
                <a:spcPct val="90000"/>
              </a:lnSpc>
              <a:spcBef>
                <a:spcPts val="542"/>
              </a:spcBef>
              <a:spcAft>
                <a:spcPts val="0"/>
              </a:spcAft>
              <a:buClr>
                <a:schemeClr val="dk1"/>
              </a:buClr>
              <a:buSzPts val="1800"/>
              <a:buChar char="•"/>
              <a:defRPr/>
            </a:lvl6pPr>
            <a:lvl7pPr marL="3200400" lvl="6" indent="-342900" algn="l">
              <a:lnSpc>
                <a:spcPct val="90000"/>
              </a:lnSpc>
              <a:spcBef>
                <a:spcPts val="542"/>
              </a:spcBef>
              <a:spcAft>
                <a:spcPts val="0"/>
              </a:spcAft>
              <a:buClr>
                <a:schemeClr val="dk1"/>
              </a:buClr>
              <a:buSzPts val="1800"/>
              <a:buChar char="•"/>
              <a:defRPr/>
            </a:lvl7pPr>
            <a:lvl8pPr marL="3657600" lvl="7" indent="-342900" algn="l">
              <a:lnSpc>
                <a:spcPct val="90000"/>
              </a:lnSpc>
              <a:spcBef>
                <a:spcPts val="542"/>
              </a:spcBef>
              <a:spcAft>
                <a:spcPts val="0"/>
              </a:spcAft>
              <a:buClr>
                <a:schemeClr val="dk1"/>
              </a:buClr>
              <a:buSzPts val="1800"/>
              <a:buChar char="•"/>
              <a:defRPr/>
            </a:lvl8pPr>
            <a:lvl9pPr marL="4114800" lvl="8" indent="-342900" algn="l">
              <a:lnSpc>
                <a:spcPct val="90000"/>
              </a:lnSpc>
              <a:spcBef>
                <a:spcPts val="542"/>
              </a:spcBef>
              <a:spcAft>
                <a:spcPts val="0"/>
              </a:spcAft>
              <a:buClr>
                <a:schemeClr val="dk1"/>
              </a:buClr>
              <a:buSzPts val="1800"/>
              <a:buChar char="•"/>
              <a:defRPr/>
            </a:lvl9pPr>
          </a:lstStyle>
          <a:p>
            <a:endParaRPr/>
          </a:p>
        </p:txBody>
      </p:sp>
      <p:sp>
        <p:nvSpPr>
          <p:cNvPr id="196" name="Google Shape;196;p51"/>
          <p:cNvSpPr txBox="1">
            <a:spLocks noGrp="1"/>
          </p:cNvSpPr>
          <p:nvPr>
            <p:ph type="sldNum" idx="12"/>
          </p:nvPr>
        </p:nvSpPr>
        <p:spPr>
          <a:xfrm>
            <a:off x="7438086" y="6411310"/>
            <a:ext cx="222885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083">
                <a:solidFill>
                  <a:schemeClr val="lt1"/>
                </a:solidFill>
                <a:latin typeface="Century Gothic"/>
                <a:ea typeface="Century Gothic"/>
                <a:cs typeface="Century Gothic"/>
                <a:sym typeface="Century Gothic"/>
              </a:defRPr>
            </a:lvl1pPr>
            <a:lvl2pPr marL="0" lvl="1" indent="0" algn="r">
              <a:spcBef>
                <a:spcPts val="0"/>
              </a:spcBef>
              <a:buNone/>
              <a:defRPr sz="1083">
                <a:solidFill>
                  <a:schemeClr val="lt1"/>
                </a:solidFill>
                <a:latin typeface="Century Gothic"/>
                <a:ea typeface="Century Gothic"/>
                <a:cs typeface="Century Gothic"/>
                <a:sym typeface="Century Gothic"/>
              </a:defRPr>
            </a:lvl2pPr>
            <a:lvl3pPr marL="0" lvl="2" indent="0" algn="r">
              <a:spcBef>
                <a:spcPts val="0"/>
              </a:spcBef>
              <a:buNone/>
              <a:defRPr sz="1083">
                <a:solidFill>
                  <a:schemeClr val="lt1"/>
                </a:solidFill>
                <a:latin typeface="Century Gothic"/>
                <a:ea typeface="Century Gothic"/>
                <a:cs typeface="Century Gothic"/>
                <a:sym typeface="Century Gothic"/>
              </a:defRPr>
            </a:lvl3pPr>
            <a:lvl4pPr marL="0" lvl="3" indent="0" algn="r">
              <a:spcBef>
                <a:spcPts val="0"/>
              </a:spcBef>
              <a:buNone/>
              <a:defRPr sz="1083">
                <a:solidFill>
                  <a:schemeClr val="lt1"/>
                </a:solidFill>
                <a:latin typeface="Century Gothic"/>
                <a:ea typeface="Century Gothic"/>
                <a:cs typeface="Century Gothic"/>
                <a:sym typeface="Century Gothic"/>
              </a:defRPr>
            </a:lvl4pPr>
            <a:lvl5pPr marL="0" lvl="4" indent="0" algn="r">
              <a:spcBef>
                <a:spcPts val="0"/>
              </a:spcBef>
              <a:buNone/>
              <a:defRPr sz="1083">
                <a:solidFill>
                  <a:schemeClr val="lt1"/>
                </a:solidFill>
                <a:latin typeface="Century Gothic"/>
                <a:ea typeface="Century Gothic"/>
                <a:cs typeface="Century Gothic"/>
                <a:sym typeface="Century Gothic"/>
              </a:defRPr>
            </a:lvl5pPr>
            <a:lvl6pPr marL="0" lvl="5" indent="0" algn="r">
              <a:spcBef>
                <a:spcPts val="0"/>
              </a:spcBef>
              <a:buNone/>
              <a:defRPr sz="1083">
                <a:solidFill>
                  <a:schemeClr val="lt1"/>
                </a:solidFill>
                <a:latin typeface="Century Gothic"/>
                <a:ea typeface="Century Gothic"/>
                <a:cs typeface="Century Gothic"/>
                <a:sym typeface="Century Gothic"/>
              </a:defRPr>
            </a:lvl6pPr>
            <a:lvl7pPr marL="0" lvl="6" indent="0" algn="r">
              <a:spcBef>
                <a:spcPts val="0"/>
              </a:spcBef>
              <a:buNone/>
              <a:defRPr sz="1083">
                <a:solidFill>
                  <a:schemeClr val="lt1"/>
                </a:solidFill>
                <a:latin typeface="Century Gothic"/>
                <a:ea typeface="Century Gothic"/>
                <a:cs typeface="Century Gothic"/>
                <a:sym typeface="Century Gothic"/>
              </a:defRPr>
            </a:lvl7pPr>
            <a:lvl8pPr marL="0" lvl="7" indent="0" algn="r">
              <a:spcBef>
                <a:spcPts val="0"/>
              </a:spcBef>
              <a:buNone/>
              <a:defRPr sz="1083">
                <a:solidFill>
                  <a:schemeClr val="lt1"/>
                </a:solidFill>
                <a:latin typeface="Century Gothic"/>
                <a:ea typeface="Century Gothic"/>
                <a:cs typeface="Century Gothic"/>
                <a:sym typeface="Century Gothic"/>
              </a:defRPr>
            </a:lvl8pPr>
            <a:lvl9pPr marL="0" lvl="8" indent="0" algn="r">
              <a:spcBef>
                <a:spcPts val="0"/>
              </a:spcBef>
              <a:buNone/>
              <a:defRPr sz="1083">
                <a:solidFill>
                  <a:schemeClr val="lt1"/>
                </a:solidFill>
                <a:latin typeface="Century Gothic"/>
                <a:ea typeface="Century Gothic"/>
                <a:cs typeface="Century Gothic"/>
                <a:sym typeface="Century Gothic"/>
              </a:defRPr>
            </a:lvl9pPr>
          </a:lstStyle>
          <a:p>
            <a:pPr marL="0" lvl="0" indent="0" algn="r" rtl="0">
              <a:spcBef>
                <a:spcPts val="0"/>
              </a:spcBef>
              <a:spcAft>
                <a:spcPts val="0"/>
              </a:spcAft>
              <a:buNone/>
            </a:pPr>
            <a:r>
              <a:rPr lang="en-GB"/>
              <a:t>© PSHE Association 2025</a:t>
            </a:r>
            <a:endParaRPr>
              <a:solidFill>
                <a:schemeClr val="dk1"/>
              </a:solidFill>
            </a:endParaRPr>
          </a:p>
        </p:txBody>
      </p:sp>
      <p:pic>
        <p:nvPicPr>
          <p:cNvPr id="197" name="Google Shape;197;p51" descr="A close-up of a logo&#10;&#10;Description automatically generated"/>
          <p:cNvPicPr preferRelativeResize="0"/>
          <p:nvPr/>
        </p:nvPicPr>
        <p:blipFill rotWithShape="1">
          <a:blip r:embed="rId2">
            <a:alphaModFix/>
          </a:blip>
          <a:srcRect/>
          <a:stretch/>
        </p:blipFill>
        <p:spPr>
          <a:xfrm>
            <a:off x="8091328" y="349230"/>
            <a:ext cx="1479392" cy="301845"/>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P/SF - full colour_2">
  <p:cSld name="P/SF - full colour_2">
    <p:bg>
      <p:bgPr>
        <a:solidFill>
          <a:schemeClr val="accent1"/>
        </a:solidFill>
        <a:effectLst/>
      </p:bgPr>
    </p:bg>
    <p:spTree>
      <p:nvGrpSpPr>
        <p:cNvPr id="1" name="Shape 198"/>
        <p:cNvGrpSpPr/>
        <p:nvPr/>
      </p:nvGrpSpPr>
      <p:grpSpPr>
        <a:xfrm>
          <a:off x="0" y="0"/>
          <a:ext cx="0" cy="0"/>
          <a:chOff x="0" y="0"/>
          <a:chExt cx="0" cy="0"/>
        </a:xfrm>
      </p:grpSpPr>
      <p:sp>
        <p:nvSpPr>
          <p:cNvPr id="199" name="Google Shape;199;p52"/>
          <p:cNvSpPr txBox="1">
            <a:spLocks noGrp="1"/>
          </p:cNvSpPr>
          <p:nvPr>
            <p:ph type="body" idx="1"/>
          </p:nvPr>
        </p:nvSpPr>
        <p:spPr>
          <a:xfrm>
            <a:off x="232915" y="1303304"/>
            <a:ext cx="4882010" cy="4368246"/>
          </a:xfrm>
          <a:prstGeom prst="rect">
            <a:avLst/>
          </a:prstGeom>
          <a:noFill/>
          <a:ln>
            <a:noFill/>
          </a:ln>
        </p:spPr>
        <p:txBody>
          <a:bodyPr spcFirstLastPara="1" wrap="square" lIns="91425" tIns="45700" rIns="91425" bIns="45700" anchor="t" anchorCtr="0">
            <a:normAutofit/>
          </a:bodyPr>
          <a:lstStyle>
            <a:lvl1pPr marL="457200" lvl="0" indent="-228600" algn="l">
              <a:lnSpc>
                <a:spcPct val="140000"/>
              </a:lnSpc>
              <a:spcBef>
                <a:spcPts val="1100"/>
              </a:spcBef>
              <a:spcAft>
                <a:spcPts val="0"/>
              </a:spcAft>
              <a:buClr>
                <a:schemeClr val="dk1"/>
              </a:buClr>
              <a:buSzPts val="2000"/>
              <a:buNone/>
              <a:defRPr sz="2000">
                <a:solidFill>
                  <a:schemeClr val="dk1"/>
                </a:solidFill>
              </a:defRPr>
            </a:lvl1pPr>
            <a:lvl2pPr marL="914400" lvl="1" indent="-342900" algn="l">
              <a:lnSpc>
                <a:spcPct val="90000"/>
              </a:lnSpc>
              <a:spcBef>
                <a:spcPts val="542"/>
              </a:spcBef>
              <a:spcAft>
                <a:spcPts val="0"/>
              </a:spcAft>
              <a:buClr>
                <a:schemeClr val="dk1"/>
              </a:buClr>
              <a:buSzPts val="1800"/>
              <a:buChar char="•"/>
              <a:defRPr/>
            </a:lvl2pPr>
            <a:lvl3pPr marL="1371600" lvl="2" indent="-342900" algn="l">
              <a:lnSpc>
                <a:spcPct val="90000"/>
              </a:lnSpc>
              <a:spcBef>
                <a:spcPts val="542"/>
              </a:spcBef>
              <a:spcAft>
                <a:spcPts val="0"/>
              </a:spcAft>
              <a:buClr>
                <a:schemeClr val="dk1"/>
              </a:buClr>
              <a:buSzPts val="1800"/>
              <a:buChar char="•"/>
              <a:defRPr/>
            </a:lvl3pPr>
            <a:lvl4pPr marL="1828800" lvl="3" indent="-342900" algn="l">
              <a:lnSpc>
                <a:spcPct val="90000"/>
              </a:lnSpc>
              <a:spcBef>
                <a:spcPts val="542"/>
              </a:spcBef>
              <a:spcAft>
                <a:spcPts val="0"/>
              </a:spcAft>
              <a:buClr>
                <a:schemeClr val="dk1"/>
              </a:buClr>
              <a:buSzPts val="1800"/>
              <a:buChar char="•"/>
              <a:defRPr/>
            </a:lvl4pPr>
            <a:lvl5pPr marL="2286000" lvl="4" indent="-342900" algn="l">
              <a:lnSpc>
                <a:spcPct val="90000"/>
              </a:lnSpc>
              <a:spcBef>
                <a:spcPts val="542"/>
              </a:spcBef>
              <a:spcAft>
                <a:spcPts val="0"/>
              </a:spcAft>
              <a:buClr>
                <a:schemeClr val="dk1"/>
              </a:buClr>
              <a:buSzPts val="1800"/>
              <a:buChar char="•"/>
              <a:defRPr/>
            </a:lvl5pPr>
            <a:lvl6pPr marL="2743200" lvl="5" indent="-342900" algn="l">
              <a:lnSpc>
                <a:spcPct val="90000"/>
              </a:lnSpc>
              <a:spcBef>
                <a:spcPts val="542"/>
              </a:spcBef>
              <a:spcAft>
                <a:spcPts val="0"/>
              </a:spcAft>
              <a:buClr>
                <a:schemeClr val="dk1"/>
              </a:buClr>
              <a:buSzPts val="1800"/>
              <a:buChar char="•"/>
              <a:defRPr/>
            </a:lvl6pPr>
            <a:lvl7pPr marL="3200400" lvl="6" indent="-342900" algn="l">
              <a:lnSpc>
                <a:spcPct val="90000"/>
              </a:lnSpc>
              <a:spcBef>
                <a:spcPts val="542"/>
              </a:spcBef>
              <a:spcAft>
                <a:spcPts val="0"/>
              </a:spcAft>
              <a:buClr>
                <a:schemeClr val="dk1"/>
              </a:buClr>
              <a:buSzPts val="1800"/>
              <a:buChar char="•"/>
              <a:defRPr/>
            </a:lvl7pPr>
            <a:lvl8pPr marL="3657600" lvl="7" indent="-342900" algn="l">
              <a:lnSpc>
                <a:spcPct val="90000"/>
              </a:lnSpc>
              <a:spcBef>
                <a:spcPts val="542"/>
              </a:spcBef>
              <a:spcAft>
                <a:spcPts val="0"/>
              </a:spcAft>
              <a:buClr>
                <a:schemeClr val="dk1"/>
              </a:buClr>
              <a:buSzPts val="1800"/>
              <a:buChar char="•"/>
              <a:defRPr/>
            </a:lvl8pPr>
            <a:lvl9pPr marL="4114800" lvl="8" indent="-342900" algn="l">
              <a:lnSpc>
                <a:spcPct val="90000"/>
              </a:lnSpc>
              <a:spcBef>
                <a:spcPts val="542"/>
              </a:spcBef>
              <a:spcAft>
                <a:spcPts val="0"/>
              </a:spcAft>
              <a:buClr>
                <a:schemeClr val="dk1"/>
              </a:buClr>
              <a:buSzPts val="1800"/>
              <a:buChar char="•"/>
              <a:defRPr/>
            </a:lvl9pPr>
          </a:lstStyle>
          <a:p>
            <a:endParaRPr/>
          </a:p>
        </p:txBody>
      </p:sp>
      <p:sp>
        <p:nvSpPr>
          <p:cNvPr id="200" name="Google Shape;200;p52"/>
          <p:cNvSpPr txBox="1">
            <a:spLocks noGrp="1"/>
          </p:cNvSpPr>
          <p:nvPr>
            <p:ph type="title"/>
          </p:nvPr>
        </p:nvSpPr>
        <p:spPr>
          <a:xfrm>
            <a:off x="233593" y="543878"/>
            <a:ext cx="4881332" cy="694054"/>
          </a:xfrm>
          <a:prstGeom prst="rect">
            <a:avLst/>
          </a:prstGeom>
          <a:noFill/>
          <a:ln>
            <a:noFill/>
          </a:ln>
        </p:spPr>
        <p:txBody>
          <a:bodyPr spcFirstLastPara="1" wrap="square" lIns="91425" tIns="45700" rIns="91425" bIns="45700" anchor="b" anchorCtr="0">
            <a:noAutofit/>
          </a:bodyPr>
          <a:lstStyle>
            <a:lvl1pPr lvl="0" algn="l">
              <a:lnSpc>
                <a:spcPct val="119444"/>
              </a:lnSpc>
              <a:spcBef>
                <a:spcPts val="2600"/>
              </a:spcBef>
              <a:spcAft>
                <a:spcPts val="0"/>
              </a:spcAft>
              <a:buClr>
                <a:schemeClr val="dk1"/>
              </a:buClr>
              <a:buSzPts val="3600"/>
              <a:buFont typeface="Century Gothic"/>
              <a:buNone/>
              <a:defRPr sz="36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1" name="Google Shape;201;p52"/>
          <p:cNvSpPr txBox="1">
            <a:spLocks noGrp="1"/>
          </p:cNvSpPr>
          <p:nvPr>
            <p:ph type="sldNum" idx="12"/>
          </p:nvPr>
        </p:nvSpPr>
        <p:spPr>
          <a:xfrm>
            <a:off x="7438086" y="6411310"/>
            <a:ext cx="222885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083">
                <a:solidFill>
                  <a:schemeClr val="lt1"/>
                </a:solidFill>
                <a:latin typeface="Century Gothic"/>
                <a:ea typeface="Century Gothic"/>
                <a:cs typeface="Century Gothic"/>
                <a:sym typeface="Century Gothic"/>
              </a:defRPr>
            </a:lvl1pPr>
            <a:lvl2pPr marL="0" lvl="1" indent="0" algn="r">
              <a:spcBef>
                <a:spcPts val="0"/>
              </a:spcBef>
              <a:buNone/>
              <a:defRPr sz="1083">
                <a:solidFill>
                  <a:schemeClr val="lt1"/>
                </a:solidFill>
                <a:latin typeface="Century Gothic"/>
                <a:ea typeface="Century Gothic"/>
                <a:cs typeface="Century Gothic"/>
                <a:sym typeface="Century Gothic"/>
              </a:defRPr>
            </a:lvl2pPr>
            <a:lvl3pPr marL="0" lvl="2" indent="0" algn="r">
              <a:spcBef>
                <a:spcPts val="0"/>
              </a:spcBef>
              <a:buNone/>
              <a:defRPr sz="1083">
                <a:solidFill>
                  <a:schemeClr val="lt1"/>
                </a:solidFill>
                <a:latin typeface="Century Gothic"/>
                <a:ea typeface="Century Gothic"/>
                <a:cs typeface="Century Gothic"/>
                <a:sym typeface="Century Gothic"/>
              </a:defRPr>
            </a:lvl3pPr>
            <a:lvl4pPr marL="0" lvl="3" indent="0" algn="r">
              <a:spcBef>
                <a:spcPts val="0"/>
              </a:spcBef>
              <a:buNone/>
              <a:defRPr sz="1083">
                <a:solidFill>
                  <a:schemeClr val="lt1"/>
                </a:solidFill>
                <a:latin typeface="Century Gothic"/>
                <a:ea typeface="Century Gothic"/>
                <a:cs typeface="Century Gothic"/>
                <a:sym typeface="Century Gothic"/>
              </a:defRPr>
            </a:lvl4pPr>
            <a:lvl5pPr marL="0" lvl="4" indent="0" algn="r">
              <a:spcBef>
                <a:spcPts val="0"/>
              </a:spcBef>
              <a:buNone/>
              <a:defRPr sz="1083">
                <a:solidFill>
                  <a:schemeClr val="lt1"/>
                </a:solidFill>
                <a:latin typeface="Century Gothic"/>
                <a:ea typeface="Century Gothic"/>
                <a:cs typeface="Century Gothic"/>
                <a:sym typeface="Century Gothic"/>
              </a:defRPr>
            </a:lvl5pPr>
            <a:lvl6pPr marL="0" lvl="5" indent="0" algn="r">
              <a:spcBef>
                <a:spcPts val="0"/>
              </a:spcBef>
              <a:buNone/>
              <a:defRPr sz="1083">
                <a:solidFill>
                  <a:schemeClr val="lt1"/>
                </a:solidFill>
                <a:latin typeface="Century Gothic"/>
                <a:ea typeface="Century Gothic"/>
                <a:cs typeface="Century Gothic"/>
                <a:sym typeface="Century Gothic"/>
              </a:defRPr>
            </a:lvl6pPr>
            <a:lvl7pPr marL="0" lvl="6" indent="0" algn="r">
              <a:spcBef>
                <a:spcPts val="0"/>
              </a:spcBef>
              <a:buNone/>
              <a:defRPr sz="1083">
                <a:solidFill>
                  <a:schemeClr val="lt1"/>
                </a:solidFill>
                <a:latin typeface="Century Gothic"/>
                <a:ea typeface="Century Gothic"/>
                <a:cs typeface="Century Gothic"/>
                <a:sym typeface="Century Gothic"/>
              </a:defRPr>
            </a:lvl7pPr>
            <a:lvl8pPr marL="0" lvl="7" indent="0" algn="r">
              <a:spcBef>
                <a:spcPts val="0"/>
              </a:spcBef>
              <a:buNone/>
              <a:defRPr sz="1083">
                <a:solidFill>
                  <a:schemeClr val="lt1"/>
                </a:solidFill>
                <a:latin typeface="Century Gothic"/>
                <a:ea typeface="Century Gothic"/>
                <a:cs typeface="Century Gothic"/>
                <a:sym typeface="Century Gothic"/>
              </a:defRPr>
            </a:lvl8pPr>
            <a:lvl9pPr marL="0" lvl="8" indent="0" algn="r">
              <a:spcBef>
                <a:spcPts val="0"/>
              </a:spcBef>
              <a:buNone/>
              <a:defRPr sz="1083">
                <a:solidFill>
                  <a:schemeClr val="lt1"/>
                </a:solidFill>
                <a:latin typeface="Century Gothic"/>
                <a:ea typeface="Century Gothic"/>
                <a:cs typeface="Century Gothic"/>
                <a:sym typeface="Century Gothic"/>
              </a:defRPr>
            </a:lvl9pPr>
          </a:lstStyle>
          <a:p>
            <a:pPr marL="0" lvl="0" indent="0" algn="r" rtl="0">
              <a:spcBef>
                <a:spcPts val="0"/>
              </a:spcBef>
              <a:spcAft>
                <a:spcPts val="0"/>
              </a:spcAft>
              <a:buNone/>
            </a:pPr>
            <a:r>
              <a:rPr lang="en-GB"/>
              <a:t>© PSHE Association 2025</a:t>
            </a:r>
            <a:endParaRPr>
              <a:solidFill>
                <a:schemeClr val="dk1"/>
              </a:solidFill>
            </a:endParaRPr>
          </a:p>
        </p:txBody>
      </p:sp>
      <p:pic>
        <p:nvPicPr>
          <p:cNvPr id="202" name="Google Shape;202;p52" descr="A close-up of a logo&#10;&#10;Description automatically generated"/>
          <p:cNvPicPr preferRelativeResize="0"/>
          <p:nvPr/>
        </p:nvPicPr>
        <p:blipFill rotWithShape="1">
          <a:blip r:embed="rId2">
            <a:alphaModFix/>
          </a:blip>
          <a:srcRect/>
          <a:stretch/>
        </p:blipFill>
        <p:spPr>
          <a:xfrm>
            <a:off x="8091328" y="349230"/>
            <a:ext cx="1479392" cy="301845"/>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P/SF - full colour_3">
  <p:cSld name="P/SF - full colour_3">
    <p:bg>
      <p:bgPr>
        <a:solidFill>
          <a:schemeClr val="accent4"/>
        </a:solidFill>
        <a:effectLst/>
      </p:bgPr>
    </p:bg>
    <p:spTree>
      <p:nvGrpSpPr>
        <p:cNvPr id="1" name="Shape 203"/>
        <p:cNvGrpSpPr/>
        <p:nvPr/>
      </p:nvGrpSpPr>
      <p:grpSpPr>
        <a:xfrm>
          <a:off x="0" y="0"/>
          <a:ext cx="0" cy="0"/>
          <a:chOff x="0" y="0"/>
          <a:chExt cx="0" cy="0"/>
        </a:xfrm>
      </p:grpSpPr>
      <p:sp>
        <p:nvSpPr>
          <p:cNvPr id="204" name="Google Shape;204;p53"/>
          <p:cNvSpPr txBox="1">
            <a:spLocks noGrp="1"/>
          </p:cNvSpPr>
          <p:nvPr>
            <p:ph type="body" idx="1"/>
          </p:nvPr>
        </p:nvSpPr>
        <p:spPr>
          <a:xfrm>
            <a:off x="232915" y="1303304"/>
            <a:ext cx="4882010" cy="4368246"/>
          </a:xfrm>
          <a:prstGeom prst="rect">
            <a:avLst/>
          </a:prstGeom>
          <a:noFill/>
          <a:ln>
            <a:noFill/>
          </a:ln>
        </p:spPr>
        <p:txBody>
          <a:bodyPr spcFirstLastPara="1" wrap="square" lIns="91425" tIns="45700" rIns="91425" bIns="45700" anchor="t" anchorCtr="0">
            <a:normAutofit/>
          </a:bodyPr>
          <a:lstStyle>
            <a:lvl1pPr marL="457200" lvl="0" indent="-228600" algn="l">
              <a:lnSpc>
                <a:spcPct val="140000"/>
              </a:lnSpc>
              <a:spcBef>
                <a:spcPts val="1100"/>
              </a:spcBef>
              <a:spcAft>
                <a:spcPts val="0"/>
              </a:spcAft>
              <a:buClr>
                <a:schemeClr val="lt1"/>
              </a:buClr>
              <a:buSzPts val="2000"/>
              <a:buNone/>
              <a:defRPr sz="2000">
                <a:solidFill>
                  <a:schemeClr val="lt1"/>
                </a:solidFill>
              </a:defRPr>
            </a:lvl1pPr>
            <a:lvl2pPr marL="914400" lvl="1" indent="-342900" algn="l">
              <a:lnSpc>
                <a:spcPct val="90000"/>
              </a:lnSpc>
              <a:spcBef>
                <a:spcPts val="542"/>
              </a:spcBef>
              <a:spcAft>
                <a:spcPts val="0"/>
              </a:spcAft>
              <a:buClr>
                <a:schemeClr val="dk1"/>
              </a:buClr>
              <a:buSzPts val="1800"/>
              <a:buChar char="•"/>
              <a:defRPr/>
            </a:lvl2pPr>
            <a:lvl3pPr marL="1371600" lvl="2" indent="-342900" algn="l">
              <a:lnSpc>
                <a:spcPct val="90000"/>
              </a:lnSpc>
              <a:spcBef>
                <a:spcPts val="542"/>
              </a:spcBef>
              <a:spcAft>
                <a:spcPts val="0"/>
              </a:spcAft>
              <a:buClr>
                <a:schemeClr val="dk1"/>
              </a:buClr>
              <a:buSzPts val="1800"/>
              <a:buChar char="•"/>
              <a:defRPr/>
            </a:lvl3pPr>
            <a:lvl4pPr marL="1828800" lvl="3" indent="-342900" algn="l">
              <a:lnSpc>
                <a:spcPct val="90000"/>
              </a:lnSpc>
              <a:spcBef>
                <a:spcPts val="542"/>
              </a:spcBef>
              <a:spcAft>
                <a:spcPts val="0"/>
              </a:spcAft>
              <a:buClr>
                <a:schemeClr val="dk1"/>
              </a:buClr>
              <a:buSzPts val="1800"/>
              <a:buChar char="•"/>
              <a:defRPr/>
            </a:lvl4pPr>
            <a:lvl5pPr marL="2286000" lvl="4" indent="-342900" algn="l">
              <a:lnSpc>
                <a:spcPct val="90000"/>
              </a:lnSpc>
              <a:spcBef>
                <a:spcPts val="542"/>
              </a:spcBef>
              <a:spcAft>
                <a:spcPts val="0"/>
              </a:spcAft>
              <a:buClr>
                <a:schemeClr val="dk1"/>
              </a:buClr>
              <a:buSzPts val="1800"/>
              <a:buChar char="•"/>
              <a:defRPr/>
            </a:lvl5pPr>
            <a:lvl6pPr marL="2743200" lvl="5" indent="-342900" algn="l">
              <a:lnSpc>
                <a:spcPct val="90000"/>
              </a:lnSpc>
              <a:spcBef>
                <a:spcPts val="542"/>
              </a:spcBef>
              <a:spcAft>
                <a:spcPts val="0"/>
              </a:spcAft>
              <a:buClr>
                <a:schemeClr val="dk1"/>
              </a:buClr>
              <a:buSzPts val="1800"/>
              <a:buChar char="•"/>
              <a:defRPr/>
            </a:lvl6pPr>
            <a:lvl7pPr marL="3200400" lvl="6" indent="-342900" algn="l">
              <a:lnSpc>
                <a:spcPct val="90000"/>
              </a:lnSpc>
              <a:spcBef>
                <a:spcPts val="542"/>
              </a:spcBef>
              <a:spcAft>
                <a:spcPts val="0"/>
              </a:spcAft>
              <a:buClr>
                <a:schemeClr val="dk1"/>
              </a:buClr>
              <a:buSzPts val="1800"/>
              <a:buChar char="•"/>
              <a:defRPr/>
            </a:lvl7pPr>
            <a:lvl8pPr marL="3657600" lvl="7" indent="-342900" algn="l">
              <a:lnSpc>
                <a:spcPct val="90000"/>
              </a:lnSpc>
              <a:spcBef>
                <a:spcPts val="542"/>
              </a:spcBef>
              <a:spcAft>
                <a:spcPts val="0"/>
              </a:spcAft>
              <a:buClr>
                <a:schemeClr val="dk1"/>
              </a:buClr>
              <a:buSzPts val="1800"/>
              <a:buChar char="•"/>
              <a:defRPr/>
            </a:lvl8pPr>
            <a:lvl9pPr marL="4114800" lvl="8" indent="-342900" algn="l">
              <a:lnSpc>
                <a:spcPct val="90000"/>
              </a:lnSpc>
              <a:spcBef>
                <a:spcPts val="542"/>
              </a:spcBef>
              <a:spcAft>
                <a:spcPts val="0"/>
              </a:spcAft>
              <a:buClr>
                <a:schemeClr val="dk1"/>
              </a:buClr>
              <a:buSzPts val="1800"/>
              <a:buChar char="•"/>
              <a:defRPr/>
            </a:lvl9pPr>
          </a:lstStyle>
          <a:p>
            <a:endParaRPr/>
          </a:p>
        </p:txBody>
      </p:sp>
      <p:sp>
        <p:nvSpPr>
          <p:cNvPr id="205" name="Google Shape;205;p53"/>
          <p:cNvSpPr txBox="1">
            <a:spLocks noGrp="1"/>
          </p:cNvSpPr>
          <p:nvPr>
            <p:ph type="title"/>
          </p:nvPr>
        </p:nvSpPr>
        <p:spPr>
          <a:xfrm>
            <a:off x="233593" y="543878"/>
            <a:ext cx="4881332" cy="694054"/>
          </a:xfrm>
          <a:prstGeom prst="rect">
            <a:avLst/>
          </a:prstGeom>
          <a:noFill/>
          <a:ln>
            <a:noFill/>
          </a:ln>
        </p:spPr>
        <p:txBody>
          <a:bodyPr spcFirstLastPara="1" wrap="square" lIns="91425" tIns="45700" rIns="91425" bIns="45700" anchor="b" anchorCtr="0">
            <a:noAutofit/>
          </a:bodyPr>
          <a:lstStyle>
            <a:lvl1pPr lvl="0" algn="l">
              <a:lnSpc>
                <a:spcPct val="119444"/>
              </a:lnSpc>
              <a:spcBef>
                <a:spcPts val="2600"/>
              </a:spcBef>
              <a:spcAft>
                <a:spcPts val="0"/>
              </a:spcAft>
              <a:buClr>
                <a:schemeClr val="lt1"/>
              </a:buClr>
              <a:buSzPts val="3600"/>
              <a:buFont typeface="Century Gothic"/>
              <a:buNone/>
              <a:defRPr sz="3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6" name="Google Shape;206;p53"/>
          <p:cNvSpPr txBox="1">
            <a:spLocks noGrp="1"/>
          </p:cNvSpPr>
          <p:nvPr>
            <p:ph type="sldNum" idx="12"/>
          </p:nvPr>
        </p:nvSpPr>
        <p:spPr>
          <a:xfrm>
            <a:off x="7438086" y="6411310"/>
            <a:ext cx="222885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083">
                <a:solidFill>
                  <a:schemeClr val="lt1"/>
                </a:solidFill>
                <a:latin typeface="Century Gothic"/>
                <a:ea typeface="Century Gothic"/>
                <a:cs typeface="Century Gothic"/>
                <a:sym typeface="Century Gothic"/>
              </a:defRPr>
            </a:lvl1pPr>
            <a:lvl2pPr marL="0" lvl="1" indent="0" algn="r">
              <a:spcBef>
                <a:spcPts val="0"/>
              </a:spcBef>
              <a:buNone/>
              <a:defRPr sz="1083">
                <a:solidFill>
                  <a:schemeClr val="lt1"/>
                </a:solidFill>
                <a:latin typeface="Century Gothic"/>
                <a:ea typeface="Century Gothic"/>
                <a:cs typeface="Century Gothic"/>
                <a:sym typeface="Century Gothic"/>
              </a:defRPr>
            </a:lvl2pPr>
            <a:lvl3pPr marL="0" lvl="2" indent="0" algn="r">
              <a:spcBef>
                <a:spcPts val="0"/>
              </a:spcBef>
              <a:buNone/>
              <a:defRPr sz="1083">
                <a:solidFill>
                  <a:schemeClr val="lt1"/>
                </a:solidFill>
                <a:latin typeface="Century Gothic"/>
                <a:ea typeface="Century Gothic"/>
                <a:cs typeface="Century Gothic"/>
                <a:sym typeface="Century Gothic"/>
              </a:defRPr>
            </a:lvl3pPr>
            <a:lvl4pPr marL="0" lvl="3" indent="0" algn="r">
              <a:spcBef>
                <a:spcPts val="0"/>
              </a:spcBef>
              <a:buNone/>
              <a:defRPr sz="1083">
                <a:solidFill>
                  <a:schemeClr val="lt1"/>
                </a:solidFill>
                <a:latin typeface="Century Gothic"/>
                <a:ea typeface="Century Gothic"/>
                <a:cs typeface="Century Gothic"/>
                <a:sym typeface="Century Gothic"/>
              </a:defRPr>
            </a:lvl4pPr>
            <a:lvl5pPr marL="0" lvl="4" indent="0" algn="r">
              <a:spcBef>
                <a:spcPts val="0"/>
              </a:spcBef>
              <a:buNone/>
              <a:defRPr sz="1083">
                <a:solidFill>
                  <a:schemeClr val="lt1"/>
                </a:solidFill>
                <a:latin typeface="Century Gothic"/>
                <a:ea typeface="Century Gothic"/>
                <a:cs typeface="Century Gothic"/>
                <a:sym typeface="Century Gothic"/>
              </a:defRPr>
            </a:lvl5pPr>
            <a:lvl6pPr marL="0" lvl="5" indent="0" algn="r">
              <a:spcBef>
                <a:spcPts val="0"/>
              </a:spcBef>
              <a:buNone/>
              <a:defRPr sz="1083">
                <a:solidFill>
                  <a:schemeClr val="lt1"/>
                </a:solidFill>
                <a:latin typeface="Century Gothic"/>
                <a:ea typeface="Century Gothic"/>
                <a:cs typeface="Century Gothic"/>
                <a:sym typeface="Century Gothic"/>
              </a:defRPr>
            </a:lvl6pPr>
            <a:lvl7pPr marL="0" lvl="6" indent="0" algn="r">
              <a:spcBef>
                <a:spcPts val="0"/>
              </a:spcBef>
              <a:buNone/>
              <a:defRPr sz="1083">
                <a:solidFill>
                  <a:schemeClr val="lt1"/>
                </a:solidFill>
                <a:latin typeface="Century Gothic"/>
                <a:ea typeface="Century Gothic"/>
                <a:cs typeface="Century Gothic"/>
                <a:sym typeface="Century Gothic"/>
              </a:defRPr>
            </a:lvl7pPr>
            <a:lvl8pPr marL="0" lvl="7" indent="0" algn="r">
              <a:spcBef>
                <a:spcPts val="0"/>
              </a:spcBef>
              <a:buNone/>
              <a:defRPr sz="1083">
                <a:solidFill>
                  <a:schemeClr val="lt1"/>
                </a:solidFill>
                <a:latin typeface="Century Gothic"/>
                <a:ea typeface="Century Gothic"/>
                <a:cs typeface="Century Gothic"/>
                <a:sym typeface="Century Gothic"/>
              </a:defRPr>
            </a:lvl8pPr>
            <a:lvl9pPr marL="0" lvl="8" indent="0" algn="r">
              <a:spcBef>
                <a:spcPts val="0"/>
              </a:spcBef>
              <a:buNone/>
              <a:defRPr sz="1083">
                <a:solidFill>
                  <a:schemeClr val="lt1"/>
                </a:solidFill>
                <a:latin typeface="Century Gothic"/>
                <a:ea typeface="Century Gothic"/>
                <a:cs typeface="Century Gothic"/>
                <a:sym typeface="Century Gothic"/>
              </a:defRPr>
            </a:lvl9pPr>
          </a:lstStyle>
          <a:p>
            <a:pPr marL="0" lvl="0" indent="0" algn="r" rtl="0">
              <a:spcBef>
                <a:spcPts val="0"/>
              </a:spcBef>
              <a:spcAft>
                <a:spcPts val="0"/>
              </a:spcAft>
              <a:buNone/>
            </a:pPr>
            <a:r>
              <a:rPr lang="en-GB"/>
              <a:t>© PSHE Association 2025</a:t>
            </a:r>
            <a:endParaRPr>
              <a:solidFill>
                <a:schemeClr val="dk1"/>
              </a:solidFill>
            </a:endParaRPr>
          </a:p>
        </p:txBody>
      </p:sp>
      <p:pic>
        <p:nvPicPr>
          <p:cNvPr id="207" name="Google Shape;207;p53" descr="A close-up of a logo&#10;&#10;Description automatically generated"/>
          <p:cNvPicPr preferRelativeResize="0"/>
          <p:nvPr/>
        </p:nvPicPr>
        <p:blipFill rotWithShape="1">
          <a:blip r:embed="rId2">
            <a:alphaModFix/>
          </a:blip>
          <a:srcRect/>
          <a:stretch/>
        </p:blipFill>
        <p:spPr>
          <a:xfrm>
            <a:off x="8091328" y="349230"/>
            <a:ext cx="1479392" cy="30184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F - Two Content">
  <p:cSld name="TF - Two Content">
    <p:spTree>
      <p:nvGrpSpPr>
        <p:cNvPr id="1" name="Shape 29"/>
        <p:cNvGrpSpPr/>
        <p:nvPr/>
      </p:nvGrpSpPr>
      <p:grpSpPr>
        <a:xfrm>
          <a:off x="0" y="0"/>
          <a:ext cx="0" cy="0"/>
          <a:chOff x="0" y="0"/>
          <a:chExt cx="0" cy="0"/>
        </a:xfrm>
      </p:grpSpPr>
      <p:sp>
        <p:nvSpPr>
          <p:cNvPr id="30" name="Google Shape;30;p25"/>
          <p:cNvSpPr txBox="1">
            <a:spLocks noGrp="1"/>
          </p:cNvSpPr>
          <p:nvPr>
            <p:ph type="title"/>
          </p:nvPr>
        </p:nvSpPr>
        <p:spPr>
          <a:xfrm>
            <a:off x="224154" y="587217"/>
            <a:ext cx="7764145" cy="694054"/>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accent2"/>
              </a:buClr>
              <a:buSzPts val="3600"/>
              <a:buFont typeface="Century Gothic"/>
              <a:buNone/>
              <a:defRPr sz="3600">
                <a:solidFill>
                  <a:schemeClr val="accen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25"/>
          <p:cNvSpPr txBox="1">
            <a:spLocks noGrp="1"/>
          </p:cNvSpPr>
          <p:nvPr>
            <p:ph type="sldNum" idx="12"/>
          </p:nvPr>
        </p:nvSpPr>
        <p:spPr>
          <a:xfrm>
            <a:off x="7438086" y="6411310"/>
            <a:ext cx="222885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083">
                <a:solidFill>
                  <a:schemeClr val="lt1"/>
                </a:solidFill>
                <a:latin typeface="Century Gothic"/>
                <a:ea typeface="Century Gothic"/>
                <a:cs typeface="Century Gothic"/>
                <a:sym typeface="Century Gothic"/>
              </a:defRPr>
            </a:lvl1pPr>
            <a:lvl2pPr marL="0" lvl="1" indent="0" algn="r">
              <a:spcBef>
                <a:spcPts val="0"/>
              </a:spcBef>
              <a:buNone/>
              <a:defRPr sz="1083">
                <a:solidFill>
                  <a:schemeClr val="lt1"/>
                </a:solidFill>
                <a:latin typeface="Century Gothic"/>
                <a:ea typeface="Century Gothic"/>
                <a:cs typeface="Century Gothic"/>
                <a:sym typeface="Century Gothic"/>
              </a:defRPr>
            </a:lvl2pPr>
            <a:lvl3pPr marL="0" lvl="2" indent="0" algn="r">
              <a:spcBef>
                <a:spcPts val="0"/>
              </a:spcBef>
              <a:buNone/>
              <a:defRPr sz="1083">
                <a:solidFill>
                  <a:schemeClr val="lt1"/>
                </a:solidFill>
                <a:latin typeface="Century Gothic"/>
                <a:ea typeface="Century Gothic"/>
                <a:cs typeface="Century Gothic"/>
                <a:sym typeface="Century Gothic"/>
              </a:defRPr>
            </a:lvl3pPr>
            <a:lvl4pPr marL="0" lvl="3" indent="0" algn="r">
              <a:spcBef>
                <a:spcPts val="0"/>
              </a:spcBef>
              <a:buNone/>
              <a:defRPr sz="1083">
                <a:solidFill>
                  <a:schemeClr val="lt1"/>
                </a:solidFill>
                <a:latin typeface="Century Gothic"/>
                <a:ea typeface="Century Gothic"/>
                <a:cs typeface="Century Gothic"/>
                <a:sym typeface="Century Gothic"/>
              </a:defRPr>
            </a:lvl4pPr>
            <a:lvl5pPr marL="0" lvl="4" indent="0" algn="r">
              <a:spcBef>
                <a:spcPts val="0"/>
              </a:spcBef>
              <a:buNone/>
              <a:defRPr sz="1083">
                <a:solidFill>
                  <a:schemeClr val="lt1"/>
                </a:solidFill>
                <a:latin typeface="Century Gothic"/>
                <a:ea typeface="Century Gothic"/>
                <a:cs typeface="Century Gothic"/>
                <a:sym typeface="Century Gothic"/>
              </a:defRPr>
            </a:lvl5pPr>
            <a:lvl6pPr marL="0" lvl="5" indent="0" algn="r">
              <a:spcBef>
                <a:spcPts val="0"/>
              </a:spcBef>
              <a:buNone/>
              <a:defRPr sz="1083">
                <a:solidFill>
                  <a:schemeClr val="lt1"/>
                </a:solidFill>
                <a:latin typeface="Century Gothic"/>
                <a:ea typeface="Century Gothic"/>
                <a:cs typeface="Century Gothic"/>
                <a:sym typeface="Century Gothic"/>
              </a:defRPr>
            </a:lvl6pPr>
            <a:lvl7pPr marL="0" lvl="6" indent="0" algn="r">
              <a:spcBef>
                <a:spcPts val="0"/>
              </a:spcBef>
              <a:buNone/>
              <a:defRPr sz="1083">
                <a:solidFill>
                  <a:schemeClr val="lt1"/>
                </a:solidFill>
                <a:latin typeface="Century Gothic"/>
                <a:ea typeface="Century Gothic"/>
                <a:cs typeface="Century Gothic"/>
                <a:sym typeface="Century Gothic"/>
              </a:defRPr>
            </a:lvl7pPr>
            <a:lvl8pPr marL="0" lvl="7" indent="0" algn="r">
              <a:spcBef>
                <a:spcPts val="0"/>
              </a:spcBef>
              <a:buNone/>
              <a:defRPr sz="1083">
                <a:solidFill>
                  <a:schemeClr val="lt1"/>
                </a:solidFill>
                <a:latin typeface="Century Gothic"/>
                <a:ea typeface="Century Gothic"/>
                <a:cs typeface="Century Gothic"/>
                <a:sym typeface="Century Gothic"/>
              </a:defRPr>
            </a:lvl8pPr>
            <a:lvl9pPr marL="0" lvl="8" indent="0" algn="r">
              <a:spcBef>
                <a:spcPts val="0"/>
              </a:spcBef>
              <a:buNone/>
              <a:defRPr sz="1083">
                <a:solidFill>
                  <a:schemeClr val="lt1"/>
                </a:solidFill>
                <a:latin typeface="Century Gothic"/>
                <a:ea typeface="Century Gothic"/>
                <a:cs typeface="Century Gothic"/>
                <a:sym typeface="Century Gothic"/>
              </a:defRPr>
            </a:lvl9pPr>
          </a:lstStyle>
          <a:p>
            <a:pPr marL="0" lvl="0" indent="0" algn="r" rtl="0">
              <a:spcBef>
                <a:spcPts val="0"/>
              </a:spcBef>
              <a:spcAft>
                <a:spcPts val="0"/>
              </a:spcAft>
              <a:buNone/>
            </a:pPr>
            <a:r>
              <a:rPr lang="en-GB"/>
              <a:t>© PSHE Association 2025</a:t>
            </a:r>
            <a:endParaRPr/>
          </a:p>
        </p:txBody>
      </p:sp>
      <p:pic>
        <p:nvPicPr>
          <p:cNvPr id="32" name="Google Shape;32;p25" descr="A close-up of a logo&#10;&#10;Description automatically generated"/>
          <p:cNvPicPr preferRelativeResize="0"/>
          <p:nvPr/>
        </p:nvPicPr>
        <p:blipFill rotWithShape="1">
          <a:blip r:embed="rId2">
            <a:alphaModFix/>
          </a:blip>
          <a:srcRect/>
          <a:stretch/>
        </p:blipFill>
        <p:spPr>
          <a:xfrm>
            <a:off x="8091328" y="349230"/>
            <a:ext cx="1479392" cy="301845"/>
          </a:xfrm>
          <a:prstGeom prst="rect">
            <a:avLst/>
          </a:prstGeom>
          <a:noFill/>
          <a:ln>
            <a:noFill/>
          </a:ln>
        </p:spPr>
      </p:pic>
      <p:sp>
        <p:nvSpPr>
          <p:cNvPr id="33" name="Google Shape;33;p25"/>
          <p:cNvSpPr txBox="1"/>
          <p:nvPr/>
        </p:nvSpPr>
        <p:spPr>
          <a:xfrm>
            <a:off x="239605" y="6450755"/>
            <a:ext cx="6195917"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50" dirty="0">
                <a:solidFill>
                  <a:schemeClr val="lt1"/>
                </a:solidFill>
                <a:latin typeface="Century Gothic"/>
                <a:ea typeface="Century Gothic"/>
                <a:cs typeface="Century Gothic"/>
                <a:sym typeface="Century Gothic"/>
              </a:rPr>
              <a:t>Teacher slide</a:t>
            </a:r>
            <a:endParaRPr b="0" i="0" dirty="0">
              <a:latin typeface="Century Gothic" panose="020B0502020202020204" pitchFamily="34" charset="0"/>
            </a:endParaRPr>
          </a:p>
        </p:txBody>
      </p:sp>
      <p:sp>
        <p:nvSpPr>
          <p:cNvPr id="34" name="Google Shape;34;p25"/>
          <p:cNvSpPr txBox="1">
            <a:spLocks noGrp="1"/>
          </p:cNvSpPr>
          <p:nvPr>
            <p:ph type="body" idx="1"/>
          </p:nvPr>
        </p:nvSpPr>
        <p:spPr>
          <a:xfrm>
            <a:off x="234315" y="1333462"/>
            <a:ext cx="3748405" cy="4937321"/>
          </a:xfrm>
          <a:prstGeom prst="rect">
            <a:avLst/>
          </a:prstGeom>
          <a:noFill/>
          <a:ln>
            <a:noFill/>
          </a:ln>
        </p:spPr>
        <p:txBody>
          <a:bodyPr spcFirstLastPara="1" wrap="square" lIns="91425" tIns="45700" rIns="91425" bIns="45700" anchor="t" anchorCtr="0">
            <a:noAutofit/>
          </a:bodyPr>
          <a:lstStyle>
            <a:lvl1pPr marL="457200" lvl="0" indent="-228600" algn="l">
              <a:lnSpc>
                <a:spcPct val="125000"/>
              </a:lnSpc>
              <a:spcBef>
                <a:spcPts val="1000"/>
              </a:spcBef>
              <a:spcAft>
                <a:spcPts val="0"/>
              </a:spcAft>
              <a:buClr>
                <a:schemeClr val="lt1"/>
              </a:buClr>
              <a:buSzPts val="2000"/>
              <a:buNone/>
              <a:defRPr sz="2000"/>
            </a:lvl1pPr>
            <a:lvl2pPr marL="914400" lvl="1" indent="-342900" algn="l">
              <a:lnSpc>
                <a:spcPct val="90000"/>
              </a:lnSpc>
              <a:spcBef>
                <a:spcPts val="1600"/>
              </a:spcBef>
              <a:spcAft>
                <a:spcPts val="0"/>
              </a:spcAft>
              <a:buClr>
                <a:schemeClr val="lt1"/>
              </a:buClr>
              <a:buSzPts val="1800"/>
              <a:buChar char="•"/>
              <a:defRPr/>
            </a:lvl2pPr>
            <a:lvl3pPr marL="1371600" lvl="2" indent="-342900" algn="l">
              <a:lnSpc>
                <a:spcPct val="90000"/>
              </a:lnSpc>
              <a:spcBef>
                <a:spcPts val="542"/>
              </a:spcBef>
              <a:spcAft>
                <a:spcPts val="0"/>
              </a:spcAft>
              <a:buClr>
                <a:schemeClr val="lt1"/>
              </a:buClr>
              <a:buSzPts val="1800"/>
              <a:buChar char="•"/>
              <a:defRPr/>
            </a:lvl3pPr>
            <a:lvl4pPr marL="1828800" lvl="3" indent="-342900" algn="l">
              <a:lnSpc>
                <a:spcPct val="90000"/>
              </a:lnSpc>
              <a:spcBef>
                <a:spcPts val="542"/>
              </a:spcBef>
              <a:spcAft>
                <a:spcPts val="0"/>
              </a:spcAft>
              <a:buClr>
                <a:schemeClr val="lt1"/>
              </a:buClr>
              <a:buSzPts val="1800"/>
              <a:buChar char="•"/>
              <a:defRPr/>
            </a:lvl4pPr>
            <a:lvl5pPr marL="2286000" lvl="4" indent="-342900" algn="l">
              <a:lnSpc>
                <a:spcPct val="90000"/>
              </a:lnSpc>
              <a:spcBef>
                <a:spcPts val="542"/>
              </a:spcBef>
              <a:spcAft>
                <a:spcPts val="0"/>
              </a:spcAft>
              <a:buClr>
                <a:schemeClr val="lt1"/>
              </a:buClr>
              <a:buSzPts val="1800"/>
              <a:buChar char="•"/>
              <a:defRPr/>
            </a:lvl5pPr>
            <a:lvl6pPr marL="2743200" lvl="5" indent="-342900" algn="l">
              <a:lnSpc>
                <a:spcPct val="90000"/>
              </a:lnSpc>
              <a:spcBef>
                <a:spcPts val="542"/>
              </a:spcBef>
              <a:spcAft>
                <a:spcPts val="0"/>
              </a:spcAft>
              <a:buClr>
                <a:schemeClr val="lt1"/>
              </a:buClr>
              <a:buSzPts val="1800"/>
              <a:buChar char="•"/>
              <a:defRPr/>
            </a:lvl6pPr>
            <a:lvl7pPr marL="3200400" lvl="6" indent="-342900" algn="l">
              <a:lnSpc>
                <a:spcPct val="90000"/>
              </a:lnSpc>
              <a:spcBef>
                <a:spcPts val="542"/>
              </a:spcBef>
              <a:spcAft>
                <a:spcPts val="0"/>
              </a:spcAft>
              <a:buClr>
                <a:schemeClr val="lt1"/>
              </a:buClr>
              <a:buSzPts val="1800"/>
              <a:buChar char="•"/>
              <a:defRPr/>
            </a:lvl7pPr>
            <a:lvl8pPr marL="3657600" lvl="7" indent="-342900" algn="l">
              <a:lnSpc>
                <a:spcPct val="90000"/>
              </a:lnSpc>
              <a:spcBef>
                <a:spcPts val="542"/>
              </a:spcBef>
              <a:spcAft>
                <a:spcPts val="0"/>
              </a:spcAft>
              <a:buClr>
                <a:schemeClr val="lt1"/>
              </a:buClr>
              <a:buSzPts val="1800"/>
              <a:buChar char="•"/>
              <a:defRPr/>
            </a:lvl8pPr>
            <a:lvl9pPr marL="4114800" lvl="8" indent="-342900" algn="l">
              <a:lnSpc>
                <a:spcPct val="90000"/>
              </a:lnSpc>
              <a:spcBef>
                <a:spcPts val="542"/>
              </a:spcBef>
              <a:spcAft>
                <a:spcPts val="0"/>
              </a:spcAft>
              <a:buClr>
                <a:schemeClr val="lt1"/>
              </a:buClr>
              <a:buSzPts val="1800"/>
              <a:buChar char="•"/>
              <a:defRPr/>
            </a:lvl9pPr>
          </a:lstStyle>
          <a:p>
            <a:endParaRPr/>
          </a:p>
        </p:txBody>
      </p:sp>
      <p:sp>
        <p:nvSpPr>
          <p:cNvPr id="35" name="Google Shape;35;p25"/>
          <p:cNvSpPr txBox="1">
            <a:spLocks noGrp="1"/>
          </p:cNvSpPr>
          <p:nvPr>
            <p:ph type="body" idx="2"/>
          </p:nvPr>
        </p:nvSpPr>
        <p:spPr>
          <a:xfrm>
            <a:off x="4239895" y="1333462"/>
            <a:ext cx="3748405" cy="4937321"/>
          </a:xfrm>
          <a:prstGeom prst="rect">
            <a:avLst/>
          </a:prstGeom>
          <a:noFill/>
          <a:ln>
            <a:noFill/>
          </a:ln>
        </p:spPr>
        <p:txBody>
          <a:bodyPr spcFirstLastPara="1" wrap="square" lIns="91425" tIns="45700" rIns="91425" bIns="45700" anchor="t" anchorCtr="0">
            <a:noAutofit/>
          </a:bodyPr>
          <a:lstStyle>
            <a:lvl1pPr marL="457200" lvl="0" indent="-228600" algn="l">
              <a:lnSpc>
                <a:spcPct val="125000"/>
              </a:lnSpc>
              <a:spcBef>
                <a:spcPts val="1000"/>
              </a:spcBef>
              <a:spcAft>
                <a:spcPts val="0"/>
              </a:spcAft>
              <a:buClr>
                <a:schemeClr val="lt1"/>
              </a:buClr>
              <a:buSzPts val="2000"/>
              <a:buNone/>
              <a:defRPr sz="2000"/>
            </a:lvl1pPr>
            <a:lvl2pPr marL="914400" lvl="1" indent="-342900" algn="l">
              <a:lnSpc>
                <a:spcPct val="90000"/>
              </a:lnSpc>
              <a:spcBef>
                <a:spcPts val="1600"/>
              </a:spcBef>
              <a:spcAft>
                <a:spcPts val="0"/>
              </a:spcAft>
              <a:buClr>
                <a:schemeClr val="lt1"/>
              </a:buClr>
              <a:buSzPts val="1800"/>
              <a:buChar char="•"/>
              <a:defRPr/>
            </a:lvl2pPr>
            <a:lvl3pPr marL="1371600" lvl="2" indent="-342900" algn="l">
              <a:lnSpc>
                <a:spcPct val="90000"/>
              </a:lnSpc>
              <a:spcBef>
                <a:spcPts val="542"/>
              </a:spcBef>
              <a:spcAft>
                <a:spcPts val="0"/>
              </a:spcAft>
              <a:buClr>
                <a:schemeClr val="lt1"/>
              </a:buClr>
              <a:buSzPts val="1800"/>
              <a:buChar char="•"/>
              <a:defRPr/>
            </a:lvl3pPr>
            <a:lvl4pPr marL="1828800" lvl="3" indent="-342900" algn="l">
              <a:lnSpc>
                <a:spcPct val="90000"/>
              </a:lnSpc>
              <a:spcBef>
                <a:spcPts val="542"/>
              </a:spcBef>
              <a:spcAft>
                <a:spcPts val="0"/>
              </a:spcAft>
              <a:buClr>
                <a:schemeClr val="lt1"/>
              </a:buClr>
              <a:buSzPts val="1800"/>
              <a:buChar char="•"/>
              <a:defRPr/>
            </a:lvl4pPr>
            <a:lvl5pPr marL="2286000" lvl="4" indent="-342900" algn="l">
              <a:lnSpc>
                <a:spcPct val="90000"/>
              </a:lnSpc>
              <a:spcBef>
                <a:spcPts val="542"/>
              </a:spcBef>
              <a:spcAft>
                <a:spcPts val="0"/>
              </a:spcAft>
              <a:buClr>
                <a:schemeClr val="lt1"/>
              </a:buClr>
              <a:buSzPts val="1800"/>
              <a:buChar char="•"/>
              <a:defRPr/>
            </a:lvl5pPr>
            <a:lvl6pPr marL="2743200" lvl="5" indent="-342900" algn="l">
              <a:lnSpc>
                <a:spcPct val="90000"/>
              </a:lnSpc>
              <a:spcBef>
                <a:spcPts val="542"/>
              </a:spcBef>
              <a:spcAft>
                <a:spcPts val="0"/>
              </a:spcAft>
              <a:buClr>
                <a:schemeClr val="lt1"/>
              </a:buClr>
              <a:buSzPts val="1800"/>
              <a:buChar char="•"/>
              <a:defRPr/>
            </a:lvl6pPr>
            <a:lvl7pPr marL="3200400" lvl="6" indent="-342900" algn="l">
              <a:lnSpc>
                <a:spcPct val="90000"/>
              </a:lnSpc>
              <a:spcBef>
                <a:spcPts val="542"/>
              </a:spcBef>
              <a:spcAft>
                <a:spcPts val="0"/>
              </a:spcAft>
              <a:buClr>
                <a:schemeClr val="lt1"/>
              </a:buClr>
              <a:buSzPts val="1800"/>
              <a:buChar char="•"/>
              <a:defRPr/>
            </a:lvl7pPr>
            <a:lvl8pPr marL="3657600" lvl="7" indent="-342900" algn="l">
              <a:lnSpc>
                <a:spcPct val="90000"/>
              </a:lnSpc>
              <a:spcBef>
                <a:spcPts val="542"/>
              </a:spcBef>
              <a:spcAft>
                <a:spcPts val="0"/>
              </a:spcAft>
              <a:buClr>
                <a:schemeClr val="lt1"/>
              </a:buClr>
              <a:buSzPts val="1800"/>
              <a:buChar char="•"/>
              <a:defRPr/>
            </a:lvl8pPr>
            <a:lvl9pPr marL="4114800" lvl="8" indent="-342900" algn="l">
              <a:lnSpc>
                <a:spcPct val="90000"/>
              </a:lnSpc>
              <a:spcBef>
                <a:spcPts val="542"/>
              </a:spcBef>
              <a:spcAft>
                <a:spcPts val="0"/>
              </a:spcAft>
              <a:buClr>
                <a:schemeClr val="lt1"/>
              </a:buClr>
              <a:buSzPts val="1800"/>
              <a:buChar char="•"/>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P/SF - full colour_4">
  <p:cSld name="P/SF - full colour_4">
    <p:bg>
      <p:bgPr>
        <a:solidFill>
          <a:schemeClr val="accent3"/>
        </a:solidFill>
        <a:effectLst/>
      </p:bgPr>
    </p:bg>
    <p:spTree>
      <p:nvGrpSpPr>
        <p:cNvPr id="1" name="Shape 208"/>
        <p:cNvGrpSpPr/>
        <p:nvPr/>
      </p:nvGrpSpPr>
      <p:grpSpPr>
        <a:xfrm>
          <a:off x="0" y="0"/>
          <a:ext cx="0" cy="0"/>
          <a:chOff x="0" y="0"/>
          <a:chExt cx="0" cy="0"/>
        </a:xfrm>
      </p:grpSpPr>
      <p:sp>
        <p:nvSpPr>
          <p:cNvPr id="209" name="Google Shape;209;p54"/>
          <p:cNvSpPr txBox="1">
            <a:spLocks noGrp="1"/>
          </p:cNvSpPr>
          <p:nvPr>
            <p:ph type="body" idx="1"/>
          </p:nvPr>
        </p:nvSpPr>
        <p:spPr>
          <a:xfrm>
            <a:off x="232915" y="1303304"/>
            <a:ext cx="4882010" cy="4368246"/>
          </a:xfrm>
          <a:prstGeom prst="rect">
            <a:avLst/>
          </a:prstGeom>
          <a:noFill/>
          <a:ln>
            <a:noFill/>
          </a:ln>
        </p:spPr>
        <p:txBody>
          <a:bodyPr spcFirstLastPara="1" wrap="square" lIns="91425" tIns="45700" rIns="91425" bIns="45700" anchor="t" anchorCtr="0">
            <a:normAutofit/>
          </a:bodyPr>
          <a:lstStyle>
            <a:lvl1pPr marL="457200" lvl="0" indent="-228600" algn="l">
              <a:lnSpc>
                <a:spcPct val="140000"/>
              </a:lnSpc>
              <a:spcBef>
                <a:spcPts val="1100"/>
              </a:spcBef>
              <a:spcAft>
                <a:spcPts val="0"/>
              </a:spcAft>
              <a:buClr>
                <a:schemeClr val="lt1"/>
              </a:buClr>
              <a:buSzPts val="2000"/>
              <a:buNone/>
              <a:defRPr sz="2000">
                <a:solidFill>
                  <a:schemeClr val="lt1"/>
                </a:solidFill>
              </a:defRPr>
            </a:lvl1pPr>
            <a:lvl2pPr marL="914400" lvl="1" indent="-342900" algn="l">
              <a:lnSpc>
                <a:spcPct val="90000"/>
              </a:lnSpc>
              <a:spcBef>
                <a:spcPts val="542"/>
              </a:spcBef>
              <a:spcAft>
                <a:spcPts val="0"/>
              </a:spcAft>
              <a:buClr>
                <a:schemeClr val="dk1"/>
              </a:buClr>
              <a:buSzPts val="1800"/>
              <a:buChar char="•"/>
              <a:defRPr/>
            </a:lvl2pPr>
            <a:lvl3pPr marL="1371600" lvl="2" indent="-342900" algn="l">
              <a:lnSpc>
                <a:spcPct val="90000"/>
              </a:lnSpc>
              <a:spcBef>
                <a:spcPts val="542"/>
              </a:spcBef>
              <a:spcAft>
                <a:spcPts val="0"/>
              </a:spcAft>
              <a:buClr>
                <a:schemeClr val="dk1"/>
              </a:buClr>
              <a:buSzPts val="1800"/>
              <a:buChar char="•"/>
              <a:defRPr/>
            </a:lvl3pPr>
            <a:lvl4pPr marL="1828800" lvl="3" indent="-342900" algn="l">
              <a:lnSpc>
                <a:spcPct val="90000"/>
              </a:lnSpc>
              <a:spcBef>
                <a:spcPts val="542"/>
              </a:spcBef>
              <a:spcAft>
                <a:spcPts val="0"/>
              </a:spcAft>
              <a:buClr>
                <a:schemeClr val="dk1"/>
              </a:buClr>
              <a:buSzPts val="1800"/>
              <a:buChar char="•"/>
              <a:defRPr/>
            </a:lvl4pPr>
            <a:lvl5pPr marL="2286000" lvl="4" indent="-342900" algn="l">
              <a:lnSpc>
                <a:spcPct val="90000"/>
              </a:lnSpc>
              <a:spcBef>
                <a:spcPts val="542"/>
              </a:spcBef>
              <a:spcAft>
                <a:spcPts val="0"/>
              </a:spcAft>
              <a:buClr>
                <a:schemeClr val="dk1"/>
              </a:buClr>
              <a:buSzPts val="1800"/>
              <a:buChar char="•"/>
              <a:defRPr/>
            </a:lvl5pPr>
            <a:lvl6pPr marL="2743200" lvl="5" indent="-342900" algn="l">
              <a:lnSpc>
                <a:spcPct val="90000"/>
              </a:lnSpc>
              <a:spcBef>
                <a:spcPts val="542"/>
              </a:spcBef>
              <a:spcAft>
                <a:spcPts val="0"/>
              </a:spcAft>
              <a:buClr>
                <a:schemeClr val="dk1"/>
              </a:buClr>
              <a:buSzPts val="1800"/>
              <a:buChar char="•"/>
              <a:defRPr/>
            </a:lvl6pPr>
            <a:lvl7pPr marL="3200400" lvl="6" indent="-342900" algn="l">
              <a:lnSpc>
                <a:spcPct val="90000"/>
              </a:lnSpc>
              <a:spcBef>
                <a:spcPts val="542"/>
              </a:spcBef>
              <a:spcAft>
                <a:spcPts val="0"/>
              </a:spcAft>
              <a:buClr>
                <a:schemeClr val="dk1"/>
              </a:buClr>
              <a:buSzPts val="1800"/>
              <a:buChar char="•"/>
              <a:defRPr/>
            </a:lvl7pPr>
            <a:lvl8pPr marL="3657600" lvl="7" indent="-342900" algn="l">
              <a:lnSpc>
                <a:spcPct val="90000"/>
              </a:lnSpc>
              <a:spcBef>
                <a:spcPts val="542"/>
              </a:spcBef>
              <a:spcAft>
                <a:spcPts val="0"/>
              </a:spcAft>
              <a:buClr>
                <a:schemeClr val="dk1"/>
              </a:buClr>
              <a:buSzPts val="1800"/>
              <a:buChar char="•"/>
              <a:defRPr/>
            </a:lvl8pPr>
            <a:lvl9pPr marL="4114800" lvl="8" indent="-342900" algn="l">
              <a:lnSpc>
                <a:spcPct val="90000"/>
              </a:lnSpc>
              <a:spcBef>
                <a:spcPts val="542"/>
              </a:spcBef>
              <a:spcAft>
                <a:spcPts val="0"/>
              </a:spcAft>
              <a:buClr>
                <a:schemeClr val="dk1"/>
              </a:buClr>
              <a:buSzPts val="1800"/>
              <a:buChar char="•"/>
              <a:defRPr/>
            </a:lvl9pPr>
          </a:lstStyle>
          <a:p>
            <a:endParaRPr/>
          </a:p>
        </p:txBody>
      </p:sp>
      <p:sp>
        <p:nvSpPr>
          <p:cNvPr id="210" name="Google Shape;210;p54"/>
          <p:cNvSpPr txBox="1">
            <a:spLocks noGrp="1"/>
          </p:cNvSpPr>
          <p:nvPr>
            <p:ph type="title"/>
          </p:nvPr>
        </p:nvSpPr>
        <p:spPr>
          <a:xfrm>
            <a:off x="233593" y="543878"/>
            <a:ext cx="4881332" cy="694054"/>
          </a:xfrm>
          <a:prstGeom prst="rect">
            <a:avLst/>
          </a:prstGeom>
          <a:noFill/>
          <a:ln>
            <a:noFill/>
          </a:ln>
        </p:spPr>
        <p:txBody>
          <a:bodyPr spcFirstLastPara="1" wrap="square" lIns="91425" tIns="45700" rIns="91425" bIns="45700" anchor="b" anchorCtr="0">
            <a:noAutofit/>
          </a:bodyPr>
          <a:lstStyle>
            <a:lvl1pPr lvl="0" algn="l">
              <a:lnSpc>
                <a:spcPct val="119444"/>
              </a:lnSpc>
              <a:spcBef>
                <a:spcPts val="2600"/>
              </a:spcBef>
              <a:spcAft>
                <a:spcPts val="0"/>
              </a:spcAft>
              <a:buClr>
                <a:schemeClr val="lt1"/>
              </a:buClr>
              <a:buSzPts val="3600"/>
              <a:buFont typeface="Century Gothic"/>
              <a:buNone/>
              <a:defRPr sz="3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1" name="Google Shape;211;p54"/>
          <p:cNvSpPr txBox="1">
            <a:spLocks noGrp="1"/>
          </p:cNvSpPr>
          <p:nvPr>
            <p:ph type="sldNum" idx="12"/>
          </p:nvPr>
        </p:nvSpPr>
        <p:spPr>
          <a:xfrm>
            <a:off x="7438086" y="6411310"/>
            <a:ext cx="222885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083">
                <a:solidFill>
                  <a:schemeClr val="lt1"/>
                </a:solidFill>
                <a:latin typeface="Century Gothic"/>
                <a:ea typeface="Century Gothic"/>
                <a:cs typeface="Century Gothic"/>
                <a:sym typeface="Century Gothic"/>
              </a:defRPr>
            </a:lvl1pPr>
            <a:lvl2pPr marL="0" lvl="1" indent="0" algn="r">
              <a:spcBef>
                <a:spcPts val="0"/>
              </a:spcBef>
              <a:buNone/>
              <a:defRPr sz="1083">
                <a:solidFill>
                  <a:schemeClr val="lt1"/>
                </a:solidFill>
                <a:latin typeface="Century Gothic"/>
                <a:ea typeface="Century Gothic"/>
                <a:cs typeface="Century Gothic"/>
                <a:sym typeface="Century Gothic"/>
              </a:defRPr>
            </a:lvl2pPr>
            <a:lvl3pPr marL="0" lvl="2" indent="0" algn="r">
              <a:spcBef>
                <a:spcPts val="0"/>
              </a:spcBef>
              <a:buNone/>
              <a:defRPr sz="1083">
                <a:solidFill>
                  <a:schemeClr val="lt1"/>
                </a:solidFill>
                <a:latin typeface="Century Gothic"/>
                <a:ea typeface="Century Gothic"/>
                <a:cs typeface="Century Gothic"/>
                <a:sym typeface="Century Gothic"/>
              </a:defRPr>
            </a:lvl3pPr>
            <a:lvl4pPr marL="0" lvl="3" indent="0" algn="r">
              <a:spcBef>
                <a:spcPts val="0"/>
              </a:spcBef>
              <a:buNone/>
              <a:defRPr sz="1083">
                <a:solidFill>
                  <a:schemeClr val="lt1"/>
                </a:solidFill>
                <a:latin typeface="Century Gothic"/>
                <a:ea typeface="Century Gothic"/>
                <a:cs typeface="Century Gothic"/>
                <a:sym typeface="Century Gothic"/>
              </a:defRPr>
            </a:lvl4pPr>
            <a:lvl5pPr marL="0" lvl="4" indent="0" algn="r">
              <a:spcBef>
                <a:spcPts val="0"/>
              </a:spcBef>
              <a:buNone/>
              <a:defRPr sz="1083">
                <a:solidFill>
                  <a:schemeClr val="lt1"/>
                </a:solidFill>
                <a:latin typeface="Century Gothic"/>
                <a:ea typeface="Century Gothic"/>
                <a:cs typeface="Century Gothic"/>
                <a:sym typeface="Century Gothic"/>
              </a:defRPr>
            </a:lvl5pPr>
            <a:lvl6pPr marL="0" lvl="5" indent="0" algn="r">
              <a:spcBef>
                <a:spcPts val="0"/>
              </a:spcBef>
              <a:buNone/>
              <a:defRPr sz="1083">
                <a:solidFill>
                  <a:schemeClr val="lt1"/>
                </a:solidFill>
                <a:latin typeface="Century Gothic"/>
                <a:ea typeface="Century Gothic"/>
                <a:cs typeface="Century Gothic"/>
                <a:sym typeface="Century Gothic"/>
              </a:defRPr>
            </a:lvl6pPr>
            <a:lvl7pPr marL="0" lvl="6" indent="0" algn="r">
              <a:spcBef>
                <a:spcPts val="0"/>
              </a:spcBef>
              <a:buNone/>
              <a:defRPr sz="1083">
                <a:solidFill>
                  <a:schemeClr val="lt1"/>
                </a:solidFill>
                <a:latin typeface="Century Gothic"/>
                <a:ea typeface="Century Gothic"/>
                <a:cs typeface="Century Gothic"/>
                <a:sym typeface="Century Gothic"/>
              </a:defRPr>
            </a:lvl7pPr>
            <a:lvl8pPr marL="0" lvl="7" indent="0" algn="r">
              <a:spcBef>
                <a:spcPts val="0"/>
              </a:spcBef>
              <a:buNone/>
              <a:defRPr sz="1083">
                <a:solidFill>
                  <a:schemeClr val="lt1"/>
                </a:solidFill>
                <a:latin typeface="Century Gothic"/>
                <a:ea typeface="Century Gothic"/>
                <a:cs typeface="Century Gothic"/>
                <a:sym typeface="Century Gothic"/>
              </a:defRPr>
            </a:lvl8pPr>
            <a:lvl9pPr marL="0" lvl="8" indent="0" algn="r">
              <a:spcBef>
                <a:spcPts val="0"/>
              </a:spcBef>
              <a:buNone/>
              <a:defRPr sz="1083">
                <a:solidFill>
                  <a:schemeClr val="lt1"/>
                </a:solidFill>
                <a:latin typeface="Century Gothic"/>
                <a:ea typeface="Century Gothic"/>
                <a:cs typeface="Century Gothic"/>
                <a:sym typeface="Century Gothic"/>
              </a:defRPr>
            </a:lvl9pPr>
          </a:lstStyle>
          <a:p>
            <a:pPr marL="0" lvl="0" indent="0" algn="r" rtl="0">
              <a:spcBef>
                <a:spcPts val="0"/>
              </a:spcBef>
              <a:spcAft>
                <a:spcPts val="0"/>
              </a:spcAft>
              <a:buNone/>
            </a:pPr>
            <a:r>
              <a:rPr lang="en-GB"/>
              <a:t>© PSHE Association 2025</a:t>
            </a:r>
            <a:endParaRPr>
              <a:solidFill>
                <a:schemeClr val="dk1"/>
              </a:solidFill>
            </a:endParaRPr>
          </a:p>
        </p:txBody>
      </p:sp>
      <p:pic>
        <p:nvPicPr>
          <p:cNvPr id="212" name="Google Shape;212;p54" descr="A close-up of a logo&#10;&#10;Description automatically generated"/>
          <p:cNvPicPr preferRelativeResize="0"/>
          <p:nvPr/>
        </p:nvPicPr>
        <p:blipFill rotWithShape="1">
          <a:blip r:embed="rId2">
            <a:alphaModFix/>
          </a:blip>
          <a:srcRect/>
          <a:stretch/>
        </p:blipFill>
        <p:spPr>
          <a:xfrm>
            <a:off x="8091328" y="349230"/>
            <a:ext cx="1479392" cy="301845"/>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P/SF - Split colour_1">
  <p:cSld name="P/SF - Split colour_1">
    <p:bg>
      <p:bgPr>
        <a:solidFill>
          <a:schemeClr val="accent2"/>
        </a:solidFill>
        <a:effectLst/>
      </p:bgPr>
    </p:bg>
    <p:spTree>
      <p:nvGrpSpPr>
        <p:cNvPr id="1" name="Shape 213"/>
        <p:cNvGrpSpPr/>
        <p:nvPr/>
      </p:nvGrpSpPr>
      <p:grpSpPr>
        <a:xfrm>
          <a:off x="0" y="0"/>
          <a:ext cx="0" cy="0"/>
          <a:chOff x="0" y="0"/>
          <a:chExt cx="0" cy="0"/>
        </a:xfrm>
      </p:grpSpPr>
      <p:sp>
        <p:nvSpPr>
          <p:cNvPr id="214" name="Google Shape;214;p55"/>
          <p:cNvSpPr/>
          <p:nvPr/>
        </p:nvSpPr>
        <p:spPr>
          <a:xfrm>
            <a:off x="4953000" y="0"/>
            <a:ext cx="4953000" cy="6858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5" name="Google Shape;215;p55"/>
          <p:cNvSpPr txBox="1">
            <a:spLocks noGrp="1"/>
          </p:cNvSpPr>
          <p:nvPr>
            <p:ph type="body" idx="1"/>
          </p:nvPr>
        </p:nvSpPr>
        <p:spPr>
          <a:xfrm>
            <a:off x="232915" y="1303304"/>
            <a:ext cx="4556573" cy="4368246"/>
          </a:xfrm>
          <a:prstGeom prst="rect">
            <a:avLst/>
          </a:prstGeom>
          <a:noFill/>
          <a:ln>
            <a:noFill/>
          </a:ln>
        </p:spPr>
        <p:txBody>
          <a:bodyPr spcFirstLastPara="1" wrap="square" lIns="91425" tIns="45700" rIns="91425" bIns="45700" anchor="t" anchorCtr="0">
            <a:normAutofit/>
          </a:bodyPr>
          <a:lstStyle>
            <a:lvl1pPr marL="457200" lvl="0" indent="-228600" algn="l">
              <a:lnSpc>
                <a:spcPct val="130000"/>
              </a:lnSpc>
              <a:spcBef>
                <a:spcPts val="1000"/>
              </a:spcBef>
              <a:spcAft>
                <a:spcPts val="0"/>
              </a:spcAft>
              <a:buClr>
                <a:schemeClr val="dk1"/>
              </a:buClr>
              <a:buSzPts val="2000"/>
              <a:buNone/>
              <a:defRPr sz="2000">
                <a:solidFill>
                  <a:schemeClr val="dk1"/>
                </a:solidFill>
              </a:defRPr>
            </a:lvl1pPr>
            <a:lvl2pPr marL="914400" lvl="1" indent="-342900" algn="l">
              <a:lnSpc>
                <a:spcPct val="90000"/>
              </a:lnSpc>
              <a:spcBef>
                <a:spcPts val="1600"/>
              </a:spcBef>
              <a:spcAft>
                <a:spcPts val="0"/>
              </a:spcAft>
              <a:buClr>
                <a:schemeClr val="dk1"/>
              </a:buClr>
              <a:buSzPts val="1800"/>
              <a:buChar char="•"/>
              <a:defRPr/>
            </a:lvl2pPr>
            <a:lvl3pPr marL="1371600" lvl="2" indent="-342900" algn="l">
              <a:lnSpc>
                <a:spcPct val="90000"/>
              </a:lnSpc>
              <a:spcBef>
                <a:spcPts val="542"/>
              </a:spcBef>
              <a:spcAft>
                <a:spcPts val="0"/>
              </a:spcAft>
              <a:buClr>
                <a:schemeClr val="dk1"/>
              </a:buClr>
              <a:buSzPts val="1800"/>
              <a:buChar char="•"/>
              <a:defRPr/>
            </a:lvl3pPr>
            <a:lvl4pPr marL="1828800" lvl="3" indent="-342900" algn="l">
              <a:lnSpc>
                <a:spcPct val="90000"/>
              </a:lnSpc>
              <a:spcBef>
                <a:spcPts val="542"/>
              </a:spcBef>
              <a:spcAft>
                <a:spcPts val="0"/>
              </a:spcAft>
              <a:buClr>
                <a:schemeClr val="dk1"/>
              </a:buClr>
              <a:buSzPts val="1800"/>
              <a:buChar char="•"/>
              <a:defRPr/>
            </a:lvl4pPr>
            <a:lvl5pPr marL="2286000" lvl="4" indent="-342900" algn="l">
              <a:lnSpc>
                <a:spcPct val="90000"/>
              </a:lnSpc>
              <a:spcBef>
                <a:spcPts val="542"/>
              </a:spcBef>
              <a:spcAft>
                <a:spcPts val="0"/>
              </a:spcAft>
              <a:buClr>
                <a:schemeClr val="dk1"/>
              </a:buClr>
              <a:buSzPts val="1800"/>
              <a:buChar char="•"/>
              <a:defRPr/>
            </a:lvl5pPr>
            <a:lvl6pPr marL="2743200" lvl="5" indent="-342900" algn="l">
              <a:lnSpc>
                <a:spcPct val="90000"/>
              </a:lnSpc>
              <a:spcBef>
                <a:spcPts val="542"/>
              </a:spcBef>
              <a:spcAft>
                <a:spcPts val="0"/>
              </a:spcAft>
              <a:buClr>
                <a:schemeClr val="dk1"/>
              </a:buClr>
              <a:buSzPts val="1800"/>
              <a:buChar char="•"/>
              <a:defRPr/>
            </a:lvl6pPr>
            <a:lvl7pPr marL="3200400" lvl="6" indent="-342900" algn="l">
              <a:lnSpc>
                <a:spcPct val="90000"/>
              </a:lnSpc>
              <a:spcBef>
                <a:spcPts val="542"/>
              </a:spcBef>
              <a:spcAft>
                <a:spcPts val="0"/>
              </a:spcAft>
              <a:buClr>
                <a:schemeClr val="dk1"/>
              </a:buClr>
              <a:buSzPts val="1800"/>
              <a:buChar char="•"/>
              <a:defRPr/>
            </a:lvl7pPr>
            <a:lvl8pPr marL="3657600" lvl="7" indent="-342900" algn="l">
              <a:lnSpc>
                <a:spcPct val="90000"/>
              </a:lnSpc>
              <a:spcBef>
                <a:spcPts val="542"/>
              </a:spcBef>
              <a:spcAft>
                <a:spcPts val="0"/>
              </a:spcAft>
              <a:buClr>
                <a:schemeClr val="dk1"/>
              </a:buClr>
              <a:buSzPts val="1800"/>
              <a:buChar char="•"/>
              <a:defRPr/>
            </a:lvl8pPr>
            <a:lvl9pPr marL="4114800" lvl="8" indent="-342900" algn="l">
              <a:lnSpc>
                <a:spcPct val="90000"/>
              </a:lnSpc>
              <a:spcBef>
                <a:spcPts val="542"/>
              </a:spcBef>
              <a:spcAft>
                <a:spcPts val="0"/>
              </a:spcAft>
              <a:buClr>
                <a:schemeClr val="dk1"/>
              </a:buClr>
              <a:buSzPts val="1800"/>
              <a:buChar char="•"/>
              <a:defRPr/>
            </a:lvl9pPr>
          </a:lstStyle>
          <a:p>
            <a:endParaRPr/>
          </a:p>
        </p:txBody>
      </p:sp>
      <p:sp>
        <p:nvSpPr>
          <p:cNvPr id="216" name="Google Shape;216;p55"/>
          <p:cNvSpPr txBox="1">
            <a:spLocks noGrp="1"/>
          </p:cNvSpPr>
          <p:nvPr>
            <p:ph type="title"/>
          </p:nvPr>
        </p:nvSpPr>
        <p:spPr>
          <a:xfrm>
            <a:off x="233593" y="543878"/>
            <a:ext cx="4555940" cy="694054"/>
          </a:xfrm>
          <a:prstGeom prst="rect">
            <a:avLst/>
          </a:prstGeom>
          <a:noFill/>
          <a:ln>
            <a:noFill/>
          </a:ln>
        </p:spPr>
        <p:txBody>
          <a:bodyPr spcFirstLastPara="1" wrap="square" lIns="91425" tIns="45700" rIns="91425" bIns="45700" anchor="b" anchorCtr="0">
            <a:noAutofit/>
          </a:bodyPr>
          <a:lstStyle>
            <a:lvl1pPr lvl="0" algn="l">
              <a:lnSpc>
                <a:spcPct val="119444"/>
              </a:lnSpc>
              <a:spcBef>
                <a:spcPts val="2600"/>
              </a:spcBef>
              <a:spcAft>
                <a:spcPts val="0"/>
              </a:spcAft>
              <a:buClr>
                <a:schemeClr val="dk1"/>
              </a:buClr>
              <a:buSzPts val="3600"/>
              <a:buFont typeface="Century Gothic"/>
              <a:buNone/>
              <a:defRPr sz="36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7" name="Google Shape;217;p55"/>
          <p:cNvSpPr txBox="1">
            <a:spLocks noGrp="1"/>
          </p:cNvSpPr>
          <p:nvPr>
            <p:ph type="sldNum" idx="12"/>
          </p:nvPr>
        </p:nvSpPr>
        <p:spPr>
          <a:xfrm>
            <a:off x="7438086" y="6411310"/>
            <a:ext cx="222885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083">
                <a:solidFill>
                  <a:schemeClr val="lt1"/>
                </a:solidFill>
                <a:latin typeface="Century Gothic"/>
                <a:ea typeface="Century Gothic"/>
                <a:cs typeface="Century Gothic"/>
                <a:sym typeface="Century Gothic"/>
              </a:defRPr>
            </a:lvl1pPr>
            <a:lvl2pPr marL="0" lvl="1" indent="0" algn="r">
              <a:spcBef>
                <a:spcPts val="0"/>
              </a:spcBef>
              <a:buNone/>
              <a:defRPr sz="1083">
                <a:solidFill>
                  <a:schemeClr val="lt1"/>
                </a:solidFill>
                <a:latin typeface="Century Gothic"/>
                <a:ea typeface="Century Gothic"/>
                <a:cs typeface="Century Gothic"/>
                <a:sym typeface="Century Gothic"/>
              </a:defRPr>
            </a:lvl2pPr>
            <a:lvl3pPr marL="0" lvl="2" indent="0" algn="r">
              <a:spcBef>
                <a:spcPts val="0"/>
              </a:spcBef>
              <a:buNone/>
              <a:defRPr sz="1083">
                <a:solidFill>
                  <a:schemeClr val="lt1"/>
                </a:solidFill>
                <a:latin typeface="Century Gothic"/>
                <a:ea typeface="Century Gothic"/>
                <a:cs typeface="Century Gothic"/>
                <a:sym typeface="Century Gothic"/>
              </a:defRPr>
            </a:lvl3pPr>
            <a:lvl4pPr marL="0" lvl="3" indent="0" algn="r">
              <a:spcBef>
                <a:spcPts val="0"/>
              </a:spcBef>
              <a:buNone/>
              <a:defRPr sz="1083">
                <a:solidFill>
                  <a:schemeClr val="lt1"/>
                </a:solidFill>
                <a:latin typeface="Century Gothic"/>
                <a:ea typeface="Century Gothic"/>
                <a:cs typeface="Century Gothic"/>
                <a:sym typeface="Century Gothic"/>
              </a:defRPr>
            </a:lvl4pPr>
            <a:lvl5pPr marL="0" lvl="4" indent="0" algn="r">
              <a:spcBef>
                <a:spcPts val="0"/>
              </a:spcBef>
              <a:buNone/>
              <a:defRPr sz="1083">
                <a:solidFill>
                  <a:schemeClr val="lt1"/>
                </a:solidFill>
                <a:latin typeface="Century Gothic"/>
                <a:ea typeface="Century Gothic"/>
                <a:cs typeface="Century Gothic"/>
                <a:sym typeface="Century Gothic"/>
              </a:defRPr>
            </a:lvl5pPr>
            <a:lvl6pPr marL="0" lvl="5" indent="0" algn="r">
              <a:spcBef>
                <a:spcPts val="0"/>
              </a:spcBef>
              <a:buNone/>
              <a:defRPr sz="1083">
                <a:solidFill>
                  <a:schemeClr val="lt1"/>
                </a:solidFill>
                <a:latin typeface="Century Gothic"/>
                <a:ea typeface="Century Gothic"/>
                <a:cs typeface="Century Gothic"/>
                <a:sym typeface="Century Gothic"/>
              </a:defRPr>
            </a:lvl6pPr>
            <a:lvl7pPr marL="0" lvl="6" indent="0" algn="r">
              <a:spcBef>
                <a:spcPts val="0"/>
              </a:spcBef>
              <a:buNone/>
              <a:defRPr sz="1083">
                <a:solidFill>
                  <a:schemeClr val="lt1"/>
                </a:solidFill>
                <a:latin typeface="Century Gothic"/>
                <a:ea typeface="Century Gothic"/>
                <a:cs typeface="Century Gothic"/>
                <a:sym typeface="Century Gothic"/>
              </a:defRPr>
            </a:lvl7pPr>
            <a:lvl8pPr marL="0" lvl="7" indent="0" algn="r">
              <a:spcBef>
                <a:spcPts val="0"/>
              </a:spcBef>
              <a:buNone/>
              <a:defRPr sz="1083">
                <a:solidFill>
                  <a:schemeClr val="lt1"/>
                </a:solidFill>
                <a:latin typeface="Century Gothic"/>
                <a:ea typeface="Century Gothic"/>
                <a:cs typeface="Century Gothic"/>
                <a:sym typeface="Century Gothic"/>
              </a:defRPr>
            </a:lvl8pPr>
            <a:lvl9pPr marL="0" lvl="8" indent="0" algn="r">
              <a:spcBef>
                <a:spcPts val="0"/>
              </a:spcBef>
              <a:buNone/>
              <a:defRPr sz="1083">
                <a:solidFill>
                  <a:schemeClr val="lt1"/>
                </a:solidFill>
                <a:latin typeface="Century Gothic"/>
                <a:ea typeface="Century Gothic"/>
                <a:cs typeface="Century Gothic"/>
                <a:sym typeface="Century Gothic"/>
              </a:defRPr>
            </a:lvl9pPr>
          </a:lstStyle>
          <a:p>
            <a:pPr marL="0" lvl="0" indent="0" algn="r" rtl="0">
              <a:spcBef>
                <a:spcPts val="0"/>
              </a:spcBef>
              <a:spcAft>
                <a:spcPts val="0"/>
              </a:spcAft>
              <a:buNone/>
            </a:pPr>
            <a:r>
              <a:rPr lang="en-GB"/>
              <a:t>© PSHE Association 2025</a:t>
            </a:r>
            <a:endParaRPr>
              <a:solidFill>
                <a:schemeClr val="dk1"/>
              </a:solidFill>
            </a:endParaRPr>
          </a:p>
        </p:txBody>
      </p:sp>
      <p:pic>
        <p:nvPicPr>
          <p:cNvPr id="218" name="Google Shape;218;p55" descr="A close-up of a logo&#10;&#10;Description automatically generated"/>
          <p:cNvPicPr preferRelativeResize="0"/>
          <p:nvPr/>
        </p:nvPicPr>
        <p:blipFill rotWithShape="1">
          <a:blip r:embed="rId2">
            <a:alphaModFix/>
          </a:blip>
          <a:srcRect/>
          <a:stretch/>
        </p:blipFill>
        <p:spPr>
          <a:xfrm>
            <a:off x="8091328" y="349230"/>
            <a:ext cx="1479392" cy="301845"/>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P/SF - Split colour_2">
  <p:cSld name="P/SF - Split colour_2">
    <p:bg>
      <p:bgPr>
        <a:solidFill>
          <a:schemeClr val="accent2"/>
        </a:solidFill>
        <a:effectLst/>
      </p:bgPr>
    </p:bg>
    <p:spTree>
      <p:nvGrpSpPr>
        <p:cNvPr id="1" name="Shape 219"/>
        <p:cNvGrpSpPr/>
        <p:nvPr/>
      </p:nvGrpSpPr>
      <p:grpSpPr>
        <a:xfrm>
          <a:off x="0" y="0"/>
          <a:ext cx="0" cy="0"/>
          <a:chOff x="0" y="0"/>
          <a:chExt cx="0" cy="0"/>
        </a:xfrm>
      </p:grpSpPr>
      <p:sp>
        <p:nvSpPr>
          <p:cNvPr id="220" name="Google Shape;220;p56"/>
          <p:cNvSpPr/>
          <p:nvPr/>
        </p:nvSpPr>
        <p:spPr>
          <a:xfrm>
            <a:off x="4953000" y="0"/>
            <a:ext cx="49530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1" name="Google Shape;221;p56"/>
          <p:cNvSpPr txBox="1">
            <a:spLocks noGrp="1"/>
          </p:cNvSpPr>
          <p:nvPr>
            <p:ph type="body" idx="1"/>
          </p:nvPr>
        </p:nvSpPr>
        <p:spPr>
          <a:xfrm>
            <a:off x="232915" y="1303304"/>
            <a:ext cx="4556573" cy="4368246"/>
          </a:xfrm>
          <a:prstGeom prst="rect">
            <a:avLst/>
          </a:prstGeom>
          <a:noFill/>
          <a:ln>
            <a:noFill/>
          </a:ln>
        </p:spPr>
        <p:txBody>
          <a:bodyPr spcFirstLastPara="1" wrap="square" lIns="91425" tIns="45700" rIns="91425" bIns="45700" anchor="t" anchorCtr="0">
            <a:normAutofit/>
          </a:bodyPr>
          <a:lstStyle>
            <a:lvl1pPr marL="457200" lvl="0" indent="-228600" algn="l">
              <a:lnSpc>
                <a:spcPct val="130000"/>
              </a:lnSpc>
              <a:spcBef>
                <a:spcPts val="1000"/>
              </a:spcBef>
              <a:spcAft>
                <a:spcPts val="0"/>
              </a:spcAft>
              <a:buClr>
                <a:schemeClr val="dk1"/>
              </a:buClr>
              <a:buSzPts val="2000"/>
              <a:buNone/>
              <a:defRPr sz="2000">
                <a:solidFill>
                  <a:schemeClr val="dk1"/>
                </a:solidFill>
              </a:defRPr>
            </a:lvl1pPr>
            <a:lvl2pPr marL="914400" lvl="1" indent="-342900" algn="l">
              <a:lnSpc>
                <a:spcPct val="90000"/>
              </a:lnSpc>
              <a:spcBef>
                <a:spcPts val="1600"/>
              </a:spcBef>
              <a:spcAft>
                <a:spcPts val="0"/>
              </a:spcAft>
              <a:buClr>
                <a:schemeClr val="dk1"/>
              </a:buClr>
              <a:buSzPts val="1800"/>
              <a:buChar char="•"/>
              <a:defRPr/>
            </a:lvl2pPr>
            <a:lvl3pPr marL="1371600" lvl="2" indent="-342900" algn="l">
              <a:lnSpc>
                <a:spcPct val="90000"/>
              </a:lnSpc>
              <a:spcBef>
                <a:spcPts val="542"/>
              </a:spcBef>
              <a:spcAft>
                <a:spcPts val="0"/>
              </a:spcAft>
              <a:buClr>
                <a:schemeClr val="dk1"/>
              </a:buClr>
              <a:buSzPts val="1800"/>
              <a:buChar char="•"/>
              <a:defRPr/>
            </a:lvl3pPr>
            <a:lvl4pPr marL="1828800" lvl="3" indent="-342900" algn="l">
              <a:lnSpc>
                <a:spcPct val="90000"/>
              </a:lnSpc>
              <a:spcBef>
                <a:spcPts val="542"/>
              </a:spcBef>
              <a:spcAft>
                <a:spcPts val="0"/>
              </a:spcAft>
              <a:buClr>
                <a:schemeClr val="dk1"/>
              </a:buClr>
              <a:buSzPts val="1800"/>
              <a:buChar char="•"/>
              <a:defRPr/>
            </a:lvl4pPr>
            <a:lvl5pPr marL="2286000" lvl="4" indent="-342900" algn="l">
              <a:lnSpc>
                <a:spcPct val="90000"/>
              </a:lnSpc>
              <a:spcBef>
                <a:spcPts val="542"/>
              </a:spcBef>
              <a:spcAft>
                <a:spcPts val="0"/>
              </a:spcAft>
              <a:buClr>
                <a:schemeClr val="dk1"/>
              </a:buClr>
              <a:buSzPts val="1800"/>
              <a:buChar char="•"/>
              <a:defRPr/>
            </a:lvl5pPr>
            <a:lvl6pPr marL="2743200" lvl="5" indent="-342900" algn="l">
              <a:lnSpc>
                <a:spcPct val="90000"/>
              </a:lnSpc>
              <a:spcBef>
                <a:spcPts val="542"/>
              </a:spcBef>
              <a:spcAft>
                <a:spcPts val="0"/>
              </a:spcAft>
              <a:buClr>
                <a:schemeClr val="dk1"/>
              </a:buClr>
              <a:buSzPts val="1800"/>
              <a:buChar char="•"/>
              <a:defRPr/>
            </a:lvl6pPr>
            <a:lvl7pPr marL="3200400" lvl="6" indent="-342900" algn="l">
              <a:lnSpc>
                <a:spcPct val="90000"/>
              </a:lnSpc>
              <a:spcBef>
                <a:spcPts val="542"/>
              </a:spcBef>
              <a:spcAft>
                <a:spcPts val="0"/>
              </a:spcAft>
              <a:buClr>
                <a:schemeClr val="dk1"/>
              </a:buClr>
              <a:buSzPts val="1800"/>
              <a:buChar char="•"/>
              <a:defRPr/>
            </a:lvl7pPr>
            <a:lvl8pPr marL="3657600" lvl="7" indent="-342900" algn="l">
              <a:lnSpc>
                <a:spcPct val="90000"/>
              </a:lnSpc>
              <a:spcBef>
                <a:spcPts val="542"/>
              </a:spcBef>
              <a:spcAft>
                <a:spcPts val="0"/>
              </a:spcAft>
              <a:buClr>
                <a:schemeClr val="dk1"/>
              </a:buClr>
              <a:buSzPts val="1800"/>
              <a:buChar char="•"/>
              <a:defRPr/>
            </a:lvl8pPr>
            <a:lvl9pPr marL="4114800" lvl="8" indent="-342900" algn="l">
              <a:lnSpc>
                <a:spcPct val="90000"/>
              </a:lnSpc>
              <a:spcBef>
                <a:spcPts val="542"/>
              </a:spcBef>
              <a:spcAft>
                <a:spcPts val="0"/>
              </a:spcAft>
              <a:buClr>
                <a:schemeClr val="dk1"/>
              </a:buClr>
              <a:buSzPts val="1800"/>
              <a:buChar char="•"/>
              <a:defRPr/>
            </a:lvl9pPr>
          </a:lstStyle>
          <a:p>
            <a:endParaRPr/>
          </a:p>
        </p:txBody>
      </p:sp>
      <p:sp>
        <p:nvSpPr>
          <p:cNvPr id="222" name="Google Shape;222;p56"/>
          <p:cNvSpPr txBox="1">
            <a:spLocks noGrp="1"/>
          </p:cNvSpPr>
          <p:nvPr>
            <p:ph type="title"/>
          </p:nvPr>
        </p:nvSpPr>
        <p:spPr>
          <a:xfrm>
            <a:off x="233593" y="543878"/>
            <a:ext cx="4555940" cy="694054"/>
          </a:xfrm>
          <a:prstGeom prst="rect">
            <a:avLst/>
          </a:prstGeom>
          <a:noFill/>
          <a:ln>
            <a:noFill/>
          </a:ln>
        </p:spPr>
        <p:txBody>
          <a:bodyPr spcFirstLastPara="1" wrap="square" lIns="91425" tIns="45700" rIns="91425" bIns="45700" anchor="b" anchorCtr="0">
            <a:noAutofit/>
          </a:bodyPr>
          <a:lstStyle>
            <a:lvl1pPr lvl="0" algn="l">
              <a:lnSpc>
                <a:spcPct val="119444"/>
              </a:lnSpc>
              <a:spcBef>
                <a:spcPts val="2600"/>
              </a:spcBef>
              <a:spcAft>
                <a:spcPts val="0"/>
              </a:spcAft>
              <a:buClr>
                <a:schemeClr val="dk1"/>
              </a:buClr>
              <a:buSzPts val="3600"/>
              <a:buFont typeface="Century Gothic"/>
              <a:buNone/>
              <a:defRPr sz="36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3" name="Google Shape;223;p56"/>
          <p:cNvSpPr txBox="1">
            <a:spLocks noGrp="1"/>
          </p:cNvSpPr>
          <p:nvPr>
            <p:ph type="sldNum" idx="12"/>
          </p:nvPr>
        </p:nvSpPr>
        <p:spPr>
          <a:xfrm>
            <a:off x="7438086" y="6411310"/>
            <a:ext cx="222885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083">
                <a:solidFill>
                  <a:schemeClr val="lt1"/>
                </a:solidFill>
                <a:latin typeface="Century Gothic"/>
                <a:ea typeface="Century Gothic"/>
                <a:cs typeface="Century Gothic"/>
                <a:sym typeface="Century Gothic"/>
              </a:defRPr>
            </a:lvl1pPr>
            <a:lvl2pPr marL="0" lvl="1" indent="0" algn="r">
              <a:spcBef>
                <a:spcPts val="0"/>
              </a:spcBef>
              <a:buNone/>
              <a:defRPr sz="1083">
                <a:solidFill>
                  <a:schemeClr val="lt1"/>
                </a:solidFill>
                <a:latin typeface="Century Gothic"/>
                <a:ea typeface="Century Gothic"/>
                <a:cs typeface="Century Gothic"/>
                <a:sym typeface="Century Gothic"/>
              </a:defRPr>
            </a:lvl2pPr>
            <a:lvl3pPr marL="0" lvl="2" indent="0" algn="r">
              <a:spcBef>
                <a:spcPts val="0"/>
              </a:spcBef>
              <a:buNone/>
              <a:defRPr sz="1083">
                <a:solidFill>
                  <a:schemeClr val="lt1"/>
                </a:solidFill>
                <a:latin typeface="Century Gothic"/>
                <a:ea typeface="Century Gothic"/>
                <a:cs typeface="Century Gothic"/>
                <a:sym typeface="Century Gothic"/>
              </a:defRPr>
            </a:lvl3pPr>
            <a:lvl4pPr marL="0" lvl="3" indent="0" algn="r">
              <a:spcBef>
                <a:spcPts val="0"/>
              </a:spcBef>
              <a:buNone/>
              <a:defRPr sz="1083">
                <a:solidFill>
                  <a:schemeClr val="lt1"/>
                </a:solidFill>
                <a:latin typeface="Century Gothic"/>
                <a:ea typeface="Century Gothic"/>
                <a:cs typeface="Century Gothic"/>
                <a:sym typeface="Century Gothic"/>
              </a:defRPr>
            </a:lvl4pPr>
            <a:lvl5pPr marL="0" lvl="4" indent="0" algn="r">
              <a:spcBef>
                <a:spcPts val="0"/>
              </a:spcBef>
              <a:buNone/>
              <a:defRPr sz="1083">
                <a:solidFill>
                  <a:schemeClr val="lt1"/>
                </a:solidFill>
                <a:latin typeface="Century Gothic"/>
                <a:ea typeface="Century Gothic"/>
                <a:cs typeface="Century Gothic"/>
                <a:sym typeface="Century Gothic"/>
              </a:defRPr>
            </a:lvl5pPr>
            <a:lvl6pPr marL="0" lvl="5" indent="0" algn="r">
              <a:spcBef>
                <a:spcPts val="0"/>
              </a:spcBef>
              <a:buNone/>
              <a:defRPr sz="1083">
                <a:solidFill>
                  <a:schemeClr val="lt1"/>
                </a:solidFill>
                <a:latin typeface="Century Gothic"/>
                <a:ea typeface="Century Gothic"/>
                <a:cs typeface="Century Gothic"/>
                <a:sym typeface="Century Gothic"/>
              </a:defRPr>
            </a:lvl6pPr>
            <a:lvl7pPr marL="0" lvl="6" indent="0" algn="r">
              <a:spcBef>
                <a:spcPts val="0"/>
              </a:spcBef>
              <a:buNone/>
              <a:defRPr sz="1083">
                <a:solidFill>
                  <a:schemeClr val="lt1"/>
                </a:solidFill>
                <a:latin typeface="Century Gothic"/>
                <a:ea typeface="Century Gothic"/>
                <a:cs typeface="Century Gothic"/>
                <a:sym typeface="Century Gothic"/>
              </a:defRPr>
            </a:lvl7pPr>
            <a:lvl8pPr marL="0" lvl="7" indent="0" algn="r">
              <a:spcBef>
                <a:spcPts val="0"/>
              </a:spcBef>
              <a:buNone/>
              <a:defRPr sz="1083">
                <a:solidFill>
                  <a:schemeClr val="lt1"/>
                </a:solidFill>
                <a:latin typeface="Century Gothic"/>
                <a:ea typeface="Century Gothic"/>
                <a:cs typeface="Century Gothic"/>
                <a:sym typeface="Century Gothic"/>
              </a:defRPr>
            </a:lvl8pPr>
            <a:lvl9pPr marL="0" lvl="8" indent="0" algn="r">
              <a:spcBef>
                <a:spcPts val="0"/>
              </a:spcBef>
              <a:buNone/>
              <a:defRPr sz="1083">
                <a:solidFill>
                  <a:schemeClr val="lt1"/>
                </a:solidFill>
                <a:latin typeface="Century Gothic"/>
                <a:ea typeface="Century Gothic"/>
                <a:cs typeface="Century Gothic"/>
                <a:sym typeface="Century Gothic"/>
              </a:defRPr>
            </a:lvl9pPr>
          </a:lstStyle>
          <a:p>
            <a:pPr marL="0" lvl="0" indent="0" algn="r" rtl="0">
              <a:spcBef>
                <a:spcPts val="0"/>
              </a:spcBef>
              <a:spcAft>
                <a:spcPts val="0"/>
              </a:spcAft>
              <a:buNone/>
            </a:pPr>
            <a:r>
              <a:rPr lang="en-GB"/>
              <a:t>© PSHE Association 2025</a:t>
            </a:r>
            <a:endParaRPr>
              <a:solidFill>
                <a:schemeClr val="dk1"/>
              </a:solidFill>
            </a:endParaRPr>
          </a:p>
        </p:txBody>
      </p:sp>
      <p:pic>
        <p:nvPicPr>
          <p:cNvPr id="224" name="Google Shape;224;p56" descr="A close-up of a logo&#10;&#10;Description automatically generated"/>
          <p:cNvPicPr preferRelativeResize="0"/>
          <p:nvPr/>
        </p:nvPicPr>
        <p:blipFill rotWithShape="1">
          <a:blip r:embed="rId2">
            <a:alphaModFix/>
          </a:blip>
          <a:srcRect/>
          <a:stretch/>
        </p:blipFill>
        <p:spPr>
          <a:xfrm>
            <a:off x="8091328" y="349230"/>
            <a:ext cx="1479392" cy="301845"/>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P/SF - Split colour_3">
  <p:cSld name="P/SF - Split colour_3">
    <p:bg>
      <p:bgPr>
        <a:solidFill>
          <a:schemeClr val="accent4"/>
        </a:solidFill>
        <a:effectLst/>
      </p:bgPr>
    </p:bg>
    <p:spTree>
      <p:nvGrpSpPr>
        <p:cNvPr id="1" name="Shape 225"/>
        <p:cNvGrpSpPr/>
        <p:nvPr/>
      </p:nvGrpSpPr>
      <p:grpSpPr>
        <a:xfrm>
          <a:off x="0" y="0"/>
          <a:ext cx="0" cy="0"/>
          <a:chOff x="0" y="0"/>
          <a:chExt cx="0" cy="0"/>
        </a:xfrm>
      </p:grpSpPr>
      <p:sp>
        <p:nvSpPr>
          <p:cNvPr id="226" name="Google Shape;226;p57"/>
          <p:cNvSpPr/>
          <p:nvPr/>
        </p:nvSpPr>
        <p:spPr>
          <a:xfrm>
            <a:off x="4953000" y="0"/>
            <a:ext cx="49530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7" name="Google Shape;227;p57"/>
          <p:cNvSpPr txBox="1">
            <a:spLocks noGrp="1"/>
          </p:cNvSpPr>
          <p:nvPr>
            <p:ph type="body" idx="1"/>
          </p:nvPr>
        </p:nvSpPr>
        <p:spPr>
          <a:xfrm>
            <a:off x="232915" y="1303304"/>
            <a:ext cx="4556573" cy="4368246"/>
          </a:xfrm>
          <a:prstGeom prst="rect">
            <a:avLst/>
          </a:prstGeom>
          <a:noFill/>
          <a:ln>
            <a:noFill/>
          </a:ln>
        </p:spPr>
        <p:txBody>
          <a:bodyPr spcFirstLastPara="1" wrap="square" lIns="91425" tIns="45700" rIns="91425" bIns="45700" anchor="t" anchorCtr="0">
            <a:normAutofit/>
          </a:bodyPr>
          <a:lstStyle>
            <a:lvl1pPr marL="457200" lvl="0" indent="-228600" algn="l">
              <a:lnSpc>
                <a:spcPct val="130000"/>
              </a:lnSpc>
              <a:spcBef>
                <a:spcPts val="1000"/>
              </a:spcBef>
              <a:spcAft>
                <a:spcPts val="0"/>
              </a:spcAft>
              <a:buClr>
                <a:schemeClr val="lt1"/>
              </a:buClr>
              <a:buSzPts val="2000"/>
              <a:buNone/>
              <a:defRPr sz="2000">
                <a:solidFill>
                  <a:schemeClr val="lt1"/>
                </a:solidFill>
              </a:defRPr>
            </a:lvl1pPr>
            <a:lvl2pPr marL="914400" lvl="1" indent="-342900" algn="l">
              <a:lnSpc>
                <a:spcPct val="90000"/>
              </a:lnSpc>
              <a:spcBef>
                <a:spcPts val="1600"/>
              </a:spcBef>
              <a:spcAft>
                <a:spcPts val="0"/>
              </a:spcAft>
              <a:buClr>
                <a:schemeClr val="dk1"/>
              </a:buClr>
              <a:buSzPts val="1800"/>
              <a:buChar char="•"/>
              <a:defRPr/>
            </a:lvl2pPr>
            <a:lvl3pPr marL="1371600" lvl="2" indent="-342900" algn="l">
              <a:lnSpc>
                <a:spcPct val="90000"/>
              </a:lnSpc>
              <a:spcBef>
                <a:spcPts val="542"/>
              </a:spcBef>
              <a:spcAft>
                <a:spcPts val="0"/>
              </a:spcAft>
              <a:buClr>
                <a:schemeClr val="dk1"/>
              </a:buClr>
              <a:buSzPts val="1800"/>
              <a:buChar char="•"/>
              <a:defRPr/>
            </a:lvl3pPr>
            <a:lvl4pPr marL="1828800" lvl="3" indent="-342900" algn="l">
              <a:lnSpc>
                <a:spcPct val="90000"/>
              </a:lnSpc>
              <a:spcBef>
                <a:spcPts val="542"/>
              </a:spcBef>
              <a:spcAft>
                <a:spcPts val="0"/>
              </a:spcAft>
              <a:buClr>
                <a:schemeClr val="dk1"/>
              </a:buClr>
              <a:buSzPts val="1800"/>
              <a:buChar char="•"/>
              <a:defRPr/>
            </a:lvl4pPr>
            <a:lvl5pPr marL="2286000" lvl="4" indent="-342900" algn="l">
              <a:lnSpc>
                <a:spcPct val="90000"/>
              </a:lnSpc>
              <a:spcBef>
                <a:spcPts val="542"/>
              </a:spcBef>
              <a:spcAft>
                <a:spcPts val="0"/>
              </a:spcAft>
              <a:buClr>
                <a:schemeClr val="dk1"/>
              </a:buClr>
              <a:buSzPts val="1800"/>
              <a:buChar char="•"/>
              <a:defRPr/>
            </a:lvl5pPr>
            <a:lvl6pPr marL="2743200" lvl="5" indent="-342900" algn="l">
              <a:lnSpc>
                <a:spcPct val="90000"/>
              </a:lnSpc>
              <a:spcBef>
                <a:spcPts val="542"/>
              </a:spcBef>
              <a:spcAft>
                <a:spcPts val="0"/>
              </a:spcAft>
              <a:buClr>
                <a:schemeClr val="dk1"/>
              </a:buClr>
              <a:buSzPts val="1800"/>
              <a:buChar char="•"/>
              <a:defRPr/>
            </a:lvl6pPr>
            <a:lvl7pPr marL="3200400" lvl="6" indent="-342900" algn="l">
              <a:lnSpc>
                <a:spcPct val="90000"/>
              </a:lnSpc>
              <a:spcBef>
                <a:spcPts val="542"/>
              </a:spcBef>
              <a:spcAft>
                <a:spcPts val="0"/>
              </a:spcAft>
              <a:buClr>
                <a:schemeClr val="dk1"/>
              </a:buClr>
              <a:buSzPts val="1800"/>
              <a:buChar char="•"/>
              <a:defRPr/>
            </a:lvl7pPr>
            <a:lvl8pPr marL="3657600" lvl="7" indent="-342900" algn="l">
              <a:lnSpc>
                <a:spcPct val="90000"/>
              </a:lnSpc>
              <a:spcBef>
                <a:spcPts val="542"/>
              </a:spcBef>
              <a:spcAft>
                <a:spcPts val="0"/>
              </a:spcAft>
              <a:buClr>
                <a:schemeClr val="dk1"/>
              </a:buClr>
              <a:buSzPts val="1800"/>
              <a:buChar char="•"/>
              <a:defRPr/>
            </a:lvl8pPr>
            <a:lvl9pPr marL="4114800" lvl="8" indent="-342900" algn="l">
              <a:lnSpc>
                <a:spcPct val="90000"/>
              </a:lnSpc>
              <a:spcBef>
                <a:spcPts val="542"/>
              </a:spcBef>
              <a:spcAft>
                <a:spcPts val="0"/>
              </a:spcAft>
              <a:buClr>
                <a:schemeClr val="dk1"/>
              </a:buClr>
              <a:buSzPts val="1800"/>
              <a:buChar char="•"/>
              <a:defRPr/>
            </a:lvl9pPr>
          </a:lstStyle>
          <a:p>
            <a:endParaRPr/>
          </a:p>
        </p:txBody>
      </p:sp>
      <p:sp>
        <p:nvSpPr>
          <p:cNvPr id="228" name="Google Shape;228;p57"/>
          <p:cNvSpPr txBox="1">
            <a:spLocks noGrp="1"/>
          </p:cNvSpPr>
          <p:nvPr>
            <p:ph type="title"/>
          </p:nvPr>
        </p:nvSpPr>
        <p:spPr>
          <a:xfrm>
            <a:off x="233593" y="543878"/>
            <a:ext cx="4555940" cy="694054"/>
          </a:xfrm>
          <a:prstGeom prst="rect">
            <a:avLst/>
          </a:prstGeom>
          <a:noFill/>
          <a:ln>
            <a:noFill/>
          </a:ln>
        </p:spPr>
        <p:txBody>
          <a:bodyPr spcFirstLastPara="1" wrap="square" lIns="91425" tIns="45700" rIns="91425" bIns="45700" anchor="b" anchorCtr="0">
            <a:noAutofit/>
          </a:bodyPr>
          <a:lstStyle>
            <a:lvl1pPr lvl="0" algn="l">
              <a:lnSpc>
                <a:spcPct val="119444"/>
              </a:lnSpc>
              <a:spcBef>
                <a:spcPts val="2600"/>
              </a:spcBef>
              <a:spcAft>
                <a:spcPts val="0"/>
              </a:spcAft>
              <a:buClr>
                <a:schemeClr val="lt1"/>
              </a:buClr>
              <a:buSzPts val="3600"/>
              <a:buFont typeface="Century Gothic"/>
              <a:buNone/>
              <a:defRPr sz="3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9" name="Google Shape;229;p57"/>
          <p:cNvSpPr txBox="1">
            <a:spLocks noGrp="1"/>
          </p:cNvSpPr>
          <p:nvPr>
            <p:ph type="sldNum" idx="12"/>
          </p:nvPr>
        </p:nvSpPr>
        <p:spPr>
          <a:xfrm>
            <a:off x="7438086" y="6411310"/>
            <a:ext cx="222885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083">
                <a:solidFill>
                  <a:schemeClr val="lt1"/>
                </a:solidFill>
                <a:latin typeface="Century Gothic"/>
                <a:ea typeface="Century Gothic"/>
                <a:cs typeface="Century Gothic"/>
                <a:sym typeface="Century Gothic"/>
              </a:defRPr>
            </a:lvl1pPr>
            <a:lvl2pPr marL="0" lvl="1" indent="0" algn="r">
              <a:spcBef>
                <a:spcPts val="0"/>
              </a:spcBef>
              <a:buNone/>
              <a:defRPr sz="1083">
                <a:solidFill>
                  <a:schemeClr val="lt1"/>
                </a:solidFill>
                <a:latin typeface="Century Gothic"/>
                <a:ea typeface="Century Gothic"/>
                <a:cs typeface="Century Gothic"/>
                <a:sym typeface="Century Gothic"/>
              </a:defRPr>
            </a:lvl2pPr>
            <a:lvl3pPr marL="0" lvl="2" indent="0" algn="r">
              <a:spcBef>
                <a:spcPts val="0"/>
              </a:spcBef>
              <a:buNone/>
              <a:defRPr sz="1083">
                <a:solidFill>
                  <a:schemeClr val="lt1"/>
                </a:solidFill>
                <a:latin typeface="Century Gothic"/>
                <a:ea typeface="Century Gothic"/>
                <a:cs typeface="Century Gothic"/>
                <a:sym typeface="Century Gothic"/>
              </a:defRPr>
            </a:lvl3pPr>
            <a:lvl4pPr marL="0" lvl="3" indent="0" algn="r">
              <a:spcBef>
                <a:spcPts val="0"/>
              </a:spcBef>
              <a:buNone/>
              <a:defRPr sz="1083">
                <a:solidFill>
                  <a:schemeClr val="lt1"/>
                </a:solidFill>
                <a:latin typeface="Century Gothic"/>
                <a:ea typeface="Century Gothic"/>
                <a:cs typeface="Century Gothic"/>
                <a:sym typeface="Century Gothic"/>
              </a:defRPr>
            </a:lvl4pPr>
            <a:lvl5pPr marL="0" lvl="4" indent="0" algn="r">
              <a:spcBef>
                <a:spcPts val="0"/>
              </a:spcBef>
              <a:buNone/>
              <a:defRPr sz="1083">
                <a:solidFill>
                  <a:schemeClr val="lt1"/>
                </a:solidFill>
                <a:latin typeface="Century Gothic"/>
                <a:ea typeface="Century Gothic"/>
                <a:cs typeface="Century Gothic"/>
                <a:sym typeface="Century Gothic"/>
              </a:defRPr>
            </a:lvl5pPr>
            <a:lvl6pPr marL="0" lvl="5" indent="0" algn="r">
              <a:spcBef>
                <a:spcPts val="0"/>
              </a:spcBef>
              <a:buNone/>
              <a:defRPr sz="1083">
                <a:solidFill>
                  <a:schemeClr val="lt1"/>
                </a:solidFill>
                <a:latin typeface="Century Gothic"/>
                <a:ea typeface="Century Gothic"/>
                <a:cs typeface="Century Gothic"/>
                <a:sym typeface="Century Gothic"/>
              </a:defRPr>
            </a:lvl6pPr>
            <a:lvl7pPr marL="0" lvl="6" indent="0" algn="r">
              <a:spcBef>
                <a:spcPts val="0"/>
              </a:spcBef>
              <a:buNone/>
              <a:defRPr sz="1083">
                <a:solidFill>
                  <a:schemeClr val="lt1"/>
                </a:solidFill>
                <a:latin typeface="Century Gothic"/>
                <a:ea typeface="Century Gothic"/>
                <a:cs typeface="Century Gothic"/>
                <a:sym typeface="Century Gothic"/>
              </a:defRPr>
            </a:lvl7pPr>
            <a:lvl8pPr marL="0" lvl="7" indent="0" algn="r">
              <a:spcBef>
                <a:spcPts val="0"/>
              </a:spcBef>
              <a:buNone/>
              <a:defRPr sz="1083">
                <a:solidFill>
                  <a:schemeClr val="lt1"/>
                </a:solidFill>
                <a:latin typeface="Century Gothic"/>
                <a:ea typeface="Century Gothic"/>
                <a:cs typeface="Century Gothic"/>
                <a:sym typeface="Century Gothic"/>
              </a:defRPr>
            </a:lvl8pPr>
            <a:lvl9pPr marL="0" lvl="8" indent="0" algn="r">
              <a:spcBef>
                <a:spcPts val="0"/>
              </a:spcBef>
              <a:buNone/>
              <a:defRPr sz="1083">
                <a:solidFill>
                  <a:schemeClr val="lt1"/>
                </a:solidFill>
                <a:latin typeface="Century Gothic"/>
                <a:ea typeface="Century Gothic"/>
                <a:cs typeface="Century Gothic"/>
                <a:sym typeface="Century Gothic"/>
              </a:defRPr>
            </a:lvl9pPr>
          </a:lstStyle>
          <a:p>
            <a:pPr marL="0" lvl="0" indent="0" algn="r" rtl="0">
              <a:spcBef>
                <a:spcPts val="0"/>
              </a:spcBef>
              <a:spcAft>
                <a:spcPts val="0"/>
              </a:spcAft>
              <a:buNone/>
            </a:pPr>
            <a:r>
              <a:rPr lang="en-GB"/>
              <a:t>© PSHE Association 2025</a:t>
            </a:r>
            <a:endParaRPr>
              <a:solidFill>
                <a:schemeClr val="dk1"/>
              </a:solidFill>
            </a:endParaRPr>
          </a:p>
        </p:txBody>
      </p:sp>
      <p:pic>
        <p:nvPicPr>
          <p:cNvPr id="230" name="Google Shape;230;p57" descr="A close-up of a logo&#10;&#10;Description automatically generated"/>
          <p:cNvPicPr preferRelativeResize="0"/>
          <p:nvPr/>
        </p:nvPicPr>
        <p:blipFill rotWithShape="1">
          <a:blip r:embed="rId2">
            <a:alphaModFix/>
          </a:blip>
          <a:srcRect/>
          <a:stretch/>
        </p:blipFill>
        <p:spPr>
          <a:xfrm>
            <a:off x="8091328" y="349230"/>
            <a:ext cx="1479392" cy="301845"/>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P/SF - Split colour_4">
  <p:cSld name="P/SF - Split colour_4">
    <p:bg>
      <p:bgPr>
        <a:solidFill>
          <a:schemeClr val="accent4"/>
        </a:solidFill>
        <a:effectLst/>
      </p:bgPr>
    </p:bg>
    <p:spTree>
      <p:nvGrpSpPr>
        <p:cNvPr id="1" name="Shape 231"/>
        <p:cNvGrpSpPr/>
        <p:nvPr/>
      </p:nvGrpSpPr>
      <p:grpSpPr>
        <a:xfrm>
          <a:off x="0" y="0"/>
          <a:ext cx="0" cy="0"/>
          <a:chOff x="0" y="0"/>
          <a:chExt cx="0" cy="0"/>
        </a:xfrm>
      </p:grpSpPr>
      <p:sp>
        <p:nvSpPr>
          <p:cNvPr id="232" name="Google Shape;232;p58"/>
          <p:cNvSpPr/>
          <p:nvPr/>
        </p:nvSpPr>
        <p:spPr>
          <a:xfrm>
            <a:off x="4953000" y="0"/>
            <a:ext cx="4953000" cy="68580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3" name="Google Shape;233;p58"/>
          <p:cNvSpPr txBox="1">
            <a:spLocks noGrp="1"/>
          </p:cNvSpPr>
          <p:nvPr>
            <p:ph type="body" idx="1"/>
          </p:nvPr>
        </p:nvSpPr>
        <p:spPr>
          <a:xfrm>
            <a:off x="232915" y="1303304"/>
            <a:ext cx="4556573" cy="4368246"/>
          </a:xfrm>
          <a:prstGeom prst="rect">
            <a:avLst/>
          </a:prstGeom>
          <a:noFill/>
          <a:ln>
            <a:noFill/>
          </a:ln>
        </p:spPr>
        <p:txBody>
          <a:bodyPr spcFirstLastPara="1" wrap="square" lIns="91425" tIns="45700" rIns="91425" bIns="45700" anchor="t" anchorCtr="0">
            <a:normAutofit/>
          </a:bodyPr>
          <a:lstStyle>
            <a:lvl1pPr marL="457200" lvl="0" indent="-228600" algn="l">
              <a:lnSpc>
                <a:spcPct val="130000"/>
              </a:lnSpc>
              <a:spcBef>
                <a:spcPts val="1000"/>
              </a:spcBef>
              <a:spcAft>
                <a:spcPts val="0"/>
              </a:spcAft>
              <a:buClr>
                <a:schemeClr val="lt1"/>
              </a:buClr>
              <a:buSzPts val="2000"/>
              <a:buNone/>
              <a:defRPr sz="2000">
                <a:solidFill>
                  <a:schemeClr val="lt1"/>
                </a:solidFill>
              </a:defRPr>
            </a:lvl1pPr>
            <a:lvl2pPr marL="914400" lvl="1" indent="-342900" algn="l">
              <a:lnSpc>
                <a:spcPct val="90000"/>
              </a:lnSpc>
              <a:spcBef>
                <a:spcPts val="1600"/>
              </a:spcBef>
              <a:spcAft>
                <a:spcPts val="0"/>
              </a:spcAft>
              <a:buClr>
                <a:schemeClr val="dk1"/>
              </a:buClr>
              <a:buSzPts val="1800"/>
              <a:buChar char="•"/>
              <a:defRPr/>
            </a:lvl2pPr>
            <a:lvl3pPr marL="1371600" lvl="2" indent="-342900" algn="l">
              <a:lnSpc>
                <a:spcPct val="90000"/>
              </a:lnSpc>
              <a:spcBef>
                <a:spcPts val="542"/>
              </a:spcBef>
              <a:spcAft>
                <a:spcPts val="0"/>
              </a:spcAft>
              <a:buClr>
                <a:schemeClr val="dk1"/>
              </a:buClr>
              <a:buSzPts val="1800"/>
              <a:buChar char="•"/>
              <a:defRPr/>
            </a:lvl3pPr>
            <a:lvl4pPr marL="1828800" lvl="3" indent="-342900" algn="l">
              <a:lnSpc>
                <a:spcPct val="90000"/>
              </a:lnSpc>
              <a:spcBef>
                <a:spcPts val="542"/>
              </a:spcBef>
              <a:spcAft>
                <a:spcPts val="0"/>
              </a:spcAft>
              <a:buClr>
                <a:schemeClr val="dk1"/>
              </a:buClr>
              <a:buSzPts val="1800"/>
              <a:buChar char="•"/>
              <a:defRPr/>
            </a:lvl4pPr>
            <a:lvl5pPr marL="2286000" lvl="4" indent="-342900" algn="l">
              <a:lnSpc>
                <a:spcPct val="90000"/>
              </a:lnSpc>
              <a:spcBef>
                <a:spcPts val="542"/>
              </a:spcBef>
              <a:spcAft>
                <a:spcPts val="0"/>
              </a:spcAft>
              <a:buClr>
                <a:schemeClr val="dk1"/>
              </a:buClr>
              <a:buSzPts val="1800"/>
              <a:buChar char="•"/>
              <a:defRPr/>
            </a:lvl5pPr>
            <a:lvl6pPr marL="2743200" lvl="5" indent="-342900" algn="l">
              <a:lnSpc>
                <a:spcPct val="90000"/>
              </a:lnSpc>
              <a:spcBef>
                <a:spcPts val="542"/>
              </a:spcBef>
              <a:spcAft>
                <a:spcPts val="0"/>
              </a:spcAft>
              <a:buClr>
                <a:schemeClr val="dk1"/>
              </a:buClr>
              <a:buSzPts val="1800"/>
              <a:buChar char="•"/>
              <a:defRPr/>
            </a:lvl6pPr>
            <a:lvl7pPr marL="3200400" lvl="6" indent="-342900" algn="l">
              <a:lnSpc>
                <a:spcPct val="90000"/>
              </a:lnSpc>
              <a:spcBef>
                <a:spcPts val="542"/>
              </a:spcBef>
              <a:spcAft>
                <a:spcPts val="0"/>
              </a:spcAft>
              <a:buClr>
                <a:schemeClr val="dk1"/>
              </a:buClr>
              <a:buSzPts val="1800"/>
              <a:buChar char="•"/>
              <a:defRPr/>
            </a:lvl7pPr>
            <a:lvl8pPr marL="3657600" lvl="7" indent="-342900" algn="l">
              <a:lnSpc>
                <a:spcPct val="90000"/>
              </a:lnSpc>
              <a:spcBef>
                <a:spcPts val="542"/>
              </a:spcBef>
              <a:spcAft>
                <a:spcPts val="0"/>
              </a:spcAft>
              <a:buClr>
                <a:schemeClr val="dk1"/>
              </a:buClr>
              <a:buSzPts val="1800"/>
              <a:buChar char="•"/>
              <a:defRPr/>
            </a:lvl8pPr>
            <a:lvl9pPr marL="4114800" lvl="8" indent="-342900" algn="l">
              <a:lnSpc>
                <a:spcPct val="90000"/>
              </a:lnSpc>
              <a:spcBef>
                <a:spcPts val="542"/>
              </a:spcBef>
              <a:spcAft>
                <a:spcPts val="0"/>
              </a:spcAft>
              <a:buClr>
                <a:schemeClr val="dk1"/>
              </a:buClr>
              <a:buSzPts val="1800"/>
              <a:buChar char="•"/>
              <a:defRPr/>
            </a:lvl9pPr>
          </a:lstStyle>
          <a:p>
            <a:endParaRPr/>
          </a:p>
        </p:txBody>
      </p:sp>
      <p:sp>
        <p:nvSpPr>
          <p:cNvPr id="234" name="Google Shape;234;p58"/>
          <p:cNvSpPr txBox="1">
            <a:spLocks noGrp="1"/>
          </p:cNvSpPr>
          <p:nvPr>
            <p:ph type="title"/>
          </p:nvPr>
        </p:nvSpPr>
        <p:spPr>
          <a:xfrm>
            <a:off x="233593" y="543878"/>
            <a:ext cx="4555940" cy="694054"/>
          </a:xfrm>
          <a:prstGeom prst="rect">
            <a:avLst/>
          </a:prstGeom>
          <a:noFill/>
          <a:ln>
            <a:noFill/>
          </a:ln>
        </p:spPr>
        <p:txBody>
          <a:bodyPr spcFirstLastPara="1" wrap="square" lIns="91425" tIns="45700" rIns="91425" bIns="45700" anchor="b" anchorCtr="0">
            <a:noAutofit/>
          </a:bodyPr>
          <a:lstStyle>
            <a:lvl1pPr lvl="0" algn="l">
              <a:lnSpc>
                <a:spcPct val="119444"/>
              </a:lnSpc>
              <a:spcBef>
                <a:spcPts val="2600"/>
              </a:spcBef>
              <a:spcAft>
                <a:spcPts val="0"/>
              </a:spcAft>
              <a:buClr>
                <a:schemeClr val="lt1"/>
              </a:buClr>
              <a:buSzPts val="3600"/>
              <a:buFont typeface="Century Gothic"/>
              <a:buNone/>
              <a:defRPr sz="3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5" name="Google Shape;235;p58"/>
          <p:cNvSpPr txBox="1">
            <a:spLocks noGrp="1"/>
          </p:cNvSpPr>
          <p:nvPr>
            <p:ph type="sldNum" idx="12"/>
          </p:nvPr>
        </p:nvSpPr>
        <p:spPr>
          <a:xfrm>
            <a:off x="7438086" y="6411310"/>
            <a:ext cx="222885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083">
                <a:solidFill>
                  <a:schemeClr val="lt1"/>
                </a:solidFill>
                <a:latin typeface="Century Gothic"/>
                <a:ea typeface="Century Gothic"/>
                <a:cs typeface="Century Gothic"/>
                <a:sym typeface="Century Gothic"/>
              </a:defRPr>
            </a:lvl1pPr>
            <a:lvl2pPr marL="0" lvl="1" indent="0" algn="r">
              <a:spcBef>
                <a:spcPts val="0"/>
              </a:spcBef>
              <a:buNone/>
              <a:defRPr sz="1083">
                <a:solidFill>
                  <a:schemeClr val="lt1"/>
                </a:solidFill>
                <a:latin typeface="Century Gothic"/>
                <a:ea typeface="Century Gothic"/>
                <a:cs typeface="Century Gothic"/>
                <a:sym typeface="Century Gothic"/>
              </a:defRPr>
            </a:lvl2pPr>
            <a:lvl3pPr marL="0" lvl="2" indent="0" algn="r">
              <a:spcBef>
                <a:spcPts val="0"/>
              </a:spcBef>
              <a:buNone/>
              <a:defRPr sz="1083">
                <a:solidFill>
                  <a:schemeClr val="lt1"/>
                </a:solidFill>
                <a:latin typeface="Century Gothic"/>
                <a:ea typeface="Century Gothic"/>
                <a:cs typeface="Century Gothic"/>
                <a:sym typeface="Century Gothic"/>
              </a:defRPr>
            </a:lvl3pPr>
            <a:lvl4pPr marL="0" lvl="3" indent="0" algn="r">
              <a:spcBef>
                <a:spcPts val="0"/>
              </a:spcBef>
              <a:buNone/>
              <a:defRPr sz="1083">
                <a:solidFill>
                  <a:schemeClr val="lt1"/>
                </a:solidFill>
                <a:latin typeface="Century Gothic"/>
                <a:ea typeface="Century Gothic"/>
                <a:cs typeface="Century Gothic"/>
                <a:sym typeface="Century Gothic"/>
              </a:defRPr>
            </a:lvl4pPr>
            <a:lvl5pPr marL="0" lvl="4" indent="0" algn="r">
              <a:spcBef>
                <a:spcPts val="0"/>
              </a:spcBef>
              <a:buNone/>
              <a:defRPr sz="1083">
                <a:solidFill>
                  <a:schemeClr val="lt1"/>
                </a:solidFill>
                <a:latin typeface="Century Gothic"/>
                <a:ea typeface="Century Gothic"/>
                <a:cs typeface="Century Gothic"/>
                <a:sym typeface="Century Gothic"/>
              </a:defRPr>
            </a:lvl5pPr>
            <a:lvl6pPr marL="0" lvl="5" indent="0" algn="r">
              <a:spcBef>
                <a:spcPts val="0"/>
              </a:spcBef>
              <a:buNone/>
              <a:defRPr sz="1083">
                <a:solidFill>
                  <a:schemeClr val="lt1"/>
                </a:solidFill>
                <a:latin typeface="Century Gothic"/>
                <a:ea typeface="Century Gothic"/>
                <a:cs typeface="Century Gothic"/>
                <a:sym typeface="Century Gothic"/>
              </a:defRPr>
            </a:lvl6pPr>
            <a:lvl7pPr marL="0" lvl="6" indent="0" algn="r">
              <a:spcBef>
                <a:spcPts val="0"/>
              </a:spcBef>
              <a:buNone/>
              <a:defRPr sz="1083">
                <a:solidFill>
                  <a:schemeClr val="lt1"/>
                </a:solidFill>
                <a:latin typeface="Century Gothic"/>
                <a:ea typeface="Century Gothic"/>
                <a:cs typeface="Century Gothic"/>
                <a:sym typeface="Century Gothic"/>
              </a:defRPr>
            </a:lvl7pPr>
            <a:lvl8pPr marL="0" lvl="7" indent="0" algn="r">
              <a:spcBef>
                <a:spcPts val="0"/>
              </a:spcBef>
              <a:buNone/>
              <a:defRPr sz="1083">
                <a:solidFill>
                  <a:schemeClr val="lt1"/>
                </a:solidFill>
                <a:latin typeface="Century Gothic"/>
                <a:ea typeface="Century Gothic"/>
                <a:cs typeface="Century Gothic"/>
                <a:sym typeface="Century Gothic"/>
              </a:defRPr>
            </a:lvl8pPr>
            <a:lvl9pPr marL="0" lvl="8" indent="0" algn="r">
              <a:spcBef>
                <a:spcPts val="0"/>
              </a:spcBef>
              <a:buNone/>
              <a:defRPr sz="1083">
                <a:solidFill>
                  <a:schemeClr val="lt1"/>
                </a:solidFill>
                <a:latin typeface="Century Gothic"/>
                <a:ea typeface="Century Gothic"/>
                <a:cs typeface="Century Gothic"/>
                <a:sym typeface="Century Gothic"/>
              </a:defRPr>
            </a:lvl9pPr>
          </a:lstStyle>
          <a:p>
            <a:pPr marL="0" lvl="0" indent="0" algn="r" rtl="0">
              <a:spcBef>
                <a:spcPts val="0"/>
              </a:spcBef>
              <a:spcAft>
                <a:spcPts val="0"/>
              </a:spcAft>
              <a:buNone/>
            </a:pPr>
            <a:r>
              <a:rPr lang="en-GB"/>
              <a:t>© PSHE Association 2025</a:t>
            </a:r>
            <a:endParaRPr>
              <a:solidFill>
                <a:schemeClr val="dk1"/>
              </a:solidFill>
            </a:endParaRPr>
          </a:p>
        </p:txBody>
      </p:sp>
      <p:pic>
        <p:nvPicPr>
          <p:cNvPr id="236" name="Google Shape;236;p58" descr="A close-up of a logo&#10;&#10;Description automatically generated"/>
          <p:cNvPicPr preferRelativeResize="0"/>
          <p:nvPr/>
        </p:nvPicPr>
        <p:blipFill rotWithShape="1">
          <a:blip r:embed="rId2">
            <a:alphaModFix/>
          </a:blip>
          <a:srcRect/>
          <a:stretch/>
        </p:blipFill>
        <p:spPr>
          <a:xfrm>
            <a:off x="8091328" y="349230"/>
            <a:ext cx="1479392" cy="301845"/>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F - Objectives and outcomes ">
  <p:cSld name="TF - Objectives and outcomes ">
    <p:spTree>
      <p:nvGrpSpPr>
        <p:cNvPr id="1" name="Shape 36"/>
        <p:cNvGrpSpPr/>
        <p:nvPr/>
      </p:nvGrpSpPr>
      <p:grpSpPr>
        <a:xfrm>
          <a:off x="0" y="0"/>
          <a:ext cx="0" cy="0"/>
          <a:chOff x="0" y="0"/>
          <a:chExt cx="0" cy="0"/>
        </a:xfrm>
      </p:grpSpPr>
      <p:sp>
        <p:nvSpPr>
          <p:cNvPr id="37" name="Google Shape;37;p26"/>
          <p:cNvSpPr txBox="1"/>
          <p:nvPr/>
        </p:nvSpPr>
        <p:spPr>
          <a:xfrm>
            <a:off x="4059555" y="640634"/>
            <a:ext cx="3748405" cy="694054"/>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accent2"/>
              </a:buClr>
              <a:buSzPts val="2400"/>
              <a:buFont typeface="Century Gothic"/>
              <a:buNone/>
            </a:pPr>
            <a:r>
              <a:rPr lang="en-GB" sz="2400" b="1">
                <a:solidFill>
                  <a:schemeClr val="accent2"/>
                </a:solidFill>
                <a:latin typeface="Century Gothic"/>
                <a:ea typeface="Century Gothic"/>
                <a:cs typeface="Century Gothic"/>
                <a:sym typeface="Century Gothic"/>
              </a:rPr>
              <a:t>Learning outcomes  </a:t>
            </a:r>
            <a:endParaRPr sz="2400" b="1">
              <a:solidFill>
                <a:schemeClr val="accent2"/>
              </a:solidFill>
              <a:latin typeface="Century Gothic"/>
              <a:ea typeface="Century Gothic"/>
              <a:cs typeface="Century Gothic"/>
              <a:sym typeface="Century Gothic"/>
            </a:endParaRPr>
          </a:p>
        </p:txBody>
      </p:sp>
      <p:sp>
        <p:nvSpPr>
          <p:cNvPr id="38" name="Google Shape;38;p26"/>
          <p:cNvSpPr txBox="1"/>
          <p:nvPr/>
        </p:nvSpPr>
        <p:spPr>
          <a:xfrm>
            <a:off x="226695" y="640634"/>
            <a:ext cx="3748405" cy="694054"/>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accent2"/>
              </a:buClr>
              <a:buSzPts val="2400"/>
              <a:buFont typeface="Century Gothic"/>
              <a:buNone/>
            </a:pPr>
            <a:r>
              <a:rPr lang="en-GB" sz="2400" b="1">
                <a:solidFill>
                  <a:schemeClr val="accent2"/>
                </a:solidFill>
                <a:latin typeface="Century Gothic"/>
                <a:ea typeface="Century Gothic"/>
                <a:cs typeface="Century Gothic"/>
                <a:sym typeface="Century Gothic"/>
              </a:rPr>
              <a:t>Learning objective  </a:t>
            </a:r>
            <a:endParaRPr sz="2400" b="1">
              <a:solidFill>
                <a:schemeClr val="accent2"/>
              </a:solidFill>
              <a:latin typeface="Century Gothic"/>
              <a:ea typeface="Century Gothic"/>
              <a:cs typeface="Century Gothic"/>
              <a:sym typeface="Century Gothic"/>
            </a:endParaRPr>
          </a:p>
        </p:txBody>
      </p:sp>
      <p:cxnSp>
        <p:nvCxnSpPr>
          <p:cNvPr id="39" name="Google Shape;39;p26"/>
          <p:cNvCxnSpPr/>
          <p:nvPr/>
        </p:nvCxnSpPr>
        <p:spPr>
          <a:xfrm>
            <a:off x="3878580" y="833120"/>
            <a:ext cx="15240" cy="5150566"/>
          </a:xfrm>
          <a:prstGeom prst="straightConnector1">
            <a:avLst/>
          </a:prstGeom>
          <a:noFill/>
          <a:ln w="19050" cap="flat" cmpd="sng">
            <a:solidFill>
              <a:schemeClr val="lt1"/>
            </a:solidFill>
            <a:prstDash val="solid"/>
            <a:miter lim="800000"/>
            <a:headEnd type="none" w="sm" len="sm"/>
            <a:tailEnd type="none" w="sm" len="sm"/>
          </a:ln>
        </p:spPr>
      </p:cxnSp>
      <p:sp>
        <p:nvSpPr>
          <p:cNvPr id="40" name="Google Shape;40;p26"/>
          <p:cNvSpPr txBox="1">
            <a:spLocks noGrp="1"/>
          </p:cNvSpPr>
          <p:nvPr>
            <p:ph type="sldNum" idx="12"/>
          </p:nvPr>
        </p:nvSpPr>
        <p:spPr>
          <a:xfrm>
            <a:off x="7438086" y="6411310"/>
            <a:ext cx="222885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083">
                <a:solidFill>
                  <a:schemeClr val="lt1"/>
                </a:solidFill>
                <a:latin typeface="Century Gothic"/>
                <a:ea typeface="Century Gothic"/>
                <a:cs typeface="Century Gothic"/>
                <a:sym typeface="Century Gothic"/>
              </a:defRPr>
            </a:lvl1pPr>
            <a:lvl2pPr marL="0" lvl="1" indent="0" algn="r">
              <a:spcBef>
                <a:spcPts val="0"/>
              </a:spcBef>
              <a:buNone/>
              <a:defRPr sz="1083">
                <a:solidFill>
                  <a:schemeClr val="lt1"/>
                </a:solidFill>
                <a:latin typeface="Century Gothic"/>
                <a:ea typeface="Century Gothic"/>
                <a:cs typeface="Century Gothic"/>
                <a:sym typeface="Century Gothic"/>
              </a:defRPr>
            </a:lvl2pPr>
            <a:lvl3pPr marL="0" lvl="2" indent="0" algn="r">
              <a:spcBef>
                <a:spcPts val="0"/>
              </a:spcBef>
              <a:buNone/>
              <a:defRPr sz="1083">
                <a:solidFill>
                  <a:schemeClr val="lt1"/>
                </a:solidFill>
                <a:latin typeface="Century Gothic"/>
                <a:ea typeface="Century Gothic"/>
                <a:cs typeface="Century Gothic"/>
                <a:sym typeface="Century Gothic"/>
              </a:defRPr>
            </a:lvl3pPr>
            <a:lvl4pPr marL="0" lvl="3" indent="0" algn="r">
              <a:spcBef>
                <a:spcPts val="0"/>
              </a:spcBef>
              <a:buNone/>
              <a:defRPr sz="1083">
                <a:solidFill>
                  <a:schemeClr val="lt1"/>
                </a:solidFill>
                <a:latin typeface="Century Gothic"/>
                <a:ea typeface="Century Gothic"/>
                <a:cs typeface="Century Gothic"/>
                <a:sym typeface="Century Gothic"/>
              </a:defRPr>
            </a:lvl4pPr>
            <a:lvl5pPr marL="0" lvl="4" indent="0" algn="r">
              <a:spcBef>
                <a:spcPts val="0"/>
              </a:spcBef>
              <a:buNone/>
              <a:defRPr sz="1083">
                <a:solidFill>
                  <a:schemeClr val="lt1"/>
                </a:solidFill>
                <a:latin typeface="Century Gothic"/>
                <a:ea typeface="Century Gothic"/>
                <a:cs typeface="Century Gothic"/>
                <a:sym typeface="Century Gothic"/>
              </a:defRPr>
            </a:lvl5pPr>
            <a:lvl6pPr marL="0" lvl="5" indent="0" algn="r">
              <a:spcBef>
                <a:spcPts val="0"/>
              </a:spcBef>
              <a:buNone/>
              <a:defRPr sz="1083">
                <a:solidFill>
                  <a:schemeClr val="lt1"/>
                </a:solidFill>
                <a:latin typeface="Century Gothic"/>
                <a:ea typeface="Century Gothic"/>
                <a:cs typeface="Century Gothic"/>
                <a:sym typeface="Century Gothic"/>
              </a:defRPr>
            </a:lvl6pPr>
            <a:lvl7pPr marL="0" lvl="6" indent="0" algn="r">
              <a:spcBef>
                <a:spcPts val="0"/>
              </a:spcBef>
              <a:buNone/>
              <a:defRPr sz="1083">
                <a:solidFill>
                  <a:schemeClr val="lt1"/>
                </a:solidFill>
                <a:latin typeface="Century Gothic"/>
                <a:ea typeface="Century Gothic"/>
                <a:cs typeface="Century Gothic"/>
                <a:sym typeface="Century Gothic"/>
              </a:defRPr>
            </a:lvl7pPr>
            <a:lvl8pPr marL="0" lvl="7" indent="0" algn="r">
              <a:spcBef>
                <a:spcPts val="0"/>
              </a:spcBef>
              <a:buNone/>
              <a:defRPr sz="1083">
                <a:solidFill>
                  <a:schemeClr val="lt1"/>
                </a:solidFill>
                <a:latin typeface="Century Gothic"/>
                <a:ea typeface="Century Gothic"/>
                <a:cs typeface="Century Gothic"/>
                <a:sym typeface="Century Gothic"/>
              </a:defRPr>
            </a:lvl8pPr>
            <a:lvl9pPr marL="0" lvl="8" indent="0" algn="r">
              <a:spcBef>
                <a:spcPts val="0"/>
              </a:spcBef>
              <a:buNone/>
              <a:defRPr sz="1083">
                <a:solidFill>
                  <a:schemeClr val="lt1"/>
                </a:solidFill>
                <a:latin typeface="Century Gothic"/>
                <a:ea typeface="Century Gothic"/>
                <a:cs typeface="Century Gothic"/>
                <a:sym typeface="Century Gothic"/>
              </a:defRPr>
            </a:lvl9pPr>
          </a:lstStyle>
          <a:p>
            <a:pPr marL="0" lvl="0" indent="0" algn="r" rtl="0">
              <a:spcBef>
                <a:spcPts val="0"/>
              </a:spcBef>
              <a:spcAft>
                <a:spcPts val="0"/>
              </a:spcAft>
              <a:buNone/>
            </a:pPr>
            <a:r>
              <a:rPr lang="en-GB"/>
              <a:t>© PSHE Association 2025</a:t>
            </a:r>
            <a:endParaRPr/>
          </a:p>
        </p:txBody>
      </p:sp>
      <p:pic>
        <p:nvPicPr>
          <p:cNvPr id="41" name="Google Shape;41;p26" descr="A close-up of a logo&#10;&#10;Description automatically generated"/>
          <p:cNvPicPr preferRelativeResize="0"/>
          <p:nvPr/>
        </p:nvPicPr>
        <p:blipFill rotWithShape="1">
          <a:blip r:embed="rId2">
            <a:alphaModFix/>
          </a:blip>
          <a:srcRect/>
          <a:stretch/>
        </p:blipFill>
        <p:spPr>
          <a:xfrm>
            <a:off x="8091328" y="349230"/>
            <a:ext cx="1479392" cy="301845"/>
          </a:xfrm>
          <a:prstGeom prst="rect">
            <a:avLst/>
          </a:prstGeom>
          <a:noFill/>
          <a:ln>
            <a:noFill/>
          </a:ln>
        </p:spPr>
      </p:pic>
      <p:sp>
        <p:nvSpPr>
          <p:cNvPr id="42" name="Google Shape;42;p26"/>
          <p:cNvSpPr txBox="1"/>
          <p:nvPr/>
        </p:nvSpPr>
        <p:spPr>
          <a:xfrm>
            <a:off x="239605" y="6450755"/>
            <a:ext cx="6195917"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50" dirty="0">
                <a:solidFill>
                  <a:schemeClr val="lt1"/>
                </a:solidFill>
                <a:latin typeface="Century Gothic"/>
                <a:ea typeface="Century Gothic"/>
                <a:cs typeface="Century Gothic"/>
                <a:sym typeface="Century Gothic"/>
              </a:rPr>
              <a:t>Teacher slide</a:t>
            </a:r>
            <a:endParaRPr b="0" i="0" dirty="0">
              <a:latin typeface="Century Gothic" panose="020B0502020202020204" pitchFamily="34" charset="0"/>
            </a:endParaRPr>
          </a:p>
        </p:txBody>
      </p:sp>
      <p:sp>
        <p:nvSpPr>
          <p:cNvPr id="43" name="Google Shape;43;p26"/>
          <p:cNvSpPr txBox="1">
            <a:spLocks noGrp="1"/>
          </p:cNvSpPr>
          <p:nvPr>
            <p:ph type="body" idx="1"/>
          </p:nvPr>
        </p:nvSpPr>
        <p:spPr>
          <a:xfrm>
            <a:off x="234315" y="1333463"/>
            <a:ext cx="3495309" cy="4650224"/>
          </a:xfrm>
          <a:prstGeom prst="rect">
            <a:avLst/>
          </a:prstGeom>
          <a:noFill/>
          <a:ln>
            <a:noFill/>
          </a:ln>
        </p:spPr>
        <p:txBody>
          <a:bodyPr spcFirstLastPara="1" wrap="square" lIns="91425" tIns="45700" rIns="91425" bIns="45700" anchor="t" anchorCtr="0">
            <a:noAutofit/>
          </a:bodyPr>
          <a:lstStyle>
            <a:lvl1pPr marL="457200" lvl="0" indent="-228600" algn="l">
              <a:lnSpc>
                <a:spcPct val="125000"/>
              </a:lnSpc>
              <a:spcBef>
                <a:spcPts val="1000"/>
              </a:spcBef>
              <a:spcAft>
                <a:spcPts val="0"/>
              </a:spcAft>
              <a:buClr>
                <a:schemeClr val="lt1"/>
              </a:buClr>
              <a:buSzPts val="2000"/>
              <a:buNone/>
              <a:defRPr sz="2000"/>
            </a:lvl1pPr>
            <a:lvl2pPr marL="914400" lvl="1" indent="-342900" algn="l">
              <a:lnSpc>
                <a:spcPct val="90000"/>
              </a:lnSpc>
              <a:spcBef>
                <a:spcPts val="1600"/>
              </a:spcBef>
              <a:spcAft>
                <a:spcPts val="0"/>
              </a:spcAft>
              <a:buClr>
                <a:schemeClr val="lt1"/>
              </a:buClr>
              <a:buSzPts val="1800"/>
              <a:buChar char="•"/>
              <a:defRPr/>
            </a:lvl2pPr>
            <a:lvl3pPr marL="1371600" lvl="2" indent="-342900" algn="l">
              <a:lnSpc>
                <a:spcPct val="90000"/>
              </a:lnSpc>
              <a:spcBef>
                <a:spcPts val="542"/>
              </a:spcBef>
              <a:spcAft>
                <a:spcPts val="0"/>
              </a:spcAft>
              <a:buClr>
                <a:schemeClr val="lt1"/>
              </a:buClr>
              <a:buSzPts val="1800"/>
              <a:buChar char="•"/>
              <a:defRPr/>
            </a:lvl3pPr>
            <a:lvl4pPr marL="1828800" lvl="3" indent="-342900" algn="l">
              <a:lnSpc>
                <a:spcPct val="90000"/>
              </a:lnSpc>
              <a:spcBef>
                <a:spcPts val="542"/>
              </a:spcBef>
              <a:spcAft>
                <a:spcPts val="0"/>
              </a:spcAft>
              <a:buClr>
                <a:schemeClr val="lt1"/>
              </a:buClr>
              <a:buSzPts val="1800"/>
              <a:buChar char="•"/>
              <a:defRPr/>
            </a:lvl4pPr>
            <a:lvl5pPr marL="2286000" lvl="4" indent="-342900" algn="l">
              <a:lnSpc>
                <a:spcPct val="90000"/>
              </a:lnSpc>
              <a:spcBef>
                <a:spcPts val="542"/>
              </a:spcBef>
              <a:spcAft>
                <a:spcPts val="0"/>
              </a:spcAft>
              <a:buClr>
                <a:schemeClr val="lt1"/>
              </a:buClr>
              <a:buSzPts val="1800"/>
              <a:buChar char="•"/>
              <a:defRPr/>
            </a:lvl5pPr>
            <a:lvl6pPr marL="2743200" lvl="5" indent="-342900" algn="l">
              <a:lnSpc>
                <a:spcPct val="90000"/>
              </a:lnSpc>
              <a:spcBef>
                <a:spcPts val="542"/>
              </a:spcBef>
              <a:spcAft>
                <a:spcPts val="0"/>
              </a:spcAft>
              <a:buClr>
                <a:schemeClr val="lt1"/>
              </a:buClr>
              <a:buSzPts val="1800"/>
              <a:buChar char="•"/>
              <a:defRPr/>
            </a:lvl6pPr>
            <a:lvl7pPr marL="3200400" lvl="6" indent="-342900" algn="l">
              <a:lnSpc>
                <a:spcPct val="90000"/>
              </a:lnSpc>
              <a:spcBef>
                <a:spcPts val="542"/>
              </a:spcBef>
              <a:spcAft>
                <a:spcPts val="0"/>
              </a:spcAft>
              <a:buClr>
                <a:schemeClr val="lt1"/>
              </a:buClr>
              <a:buSzPts val="1800"/>
              <a:buChar char="•"/>
              <a:defRPr/>
            </a:lvl7pPr>
            <a:lvl8pPr marL="3657600" lvl="7" indent="-342900" algn="l">
              <a:lnSpc>
                <a:spcPct val="90000"/>
              </a:lnSpc>
              <a:spcBef>
                <a:spcPts val="542"/>
              </a:spcBef>
              <a:spcAft>
                <a:spcPts val="0"/>
              </a:spcAft>
              <a:buClr>
                <a:schemeClr val="lt1"/>
              </a:buClr>
              <a:buSzPts val="1800"/>
              <a:buChar char="•"/>
              <a:defRPr/>
            </a:lvl8pPr>
            <a:lvl9pPr marL="4114800" lvl="8" indent="-342900" algn="l">
              <a:lnSpc>
                <a:spcPct val="90000"/>
              </a:lnSpc>
              <a:spcBef>
                <a:spcPts val="542"/>
              </a:spcBef>
              <a:spcAft>
                <a:spcPts val="0"/>
              </a:spcAft>
              <a:buClr>
                <a:schemeClr val="lt1"/>
              </a:buClr>
              <a:buSzPts val="1800"/>
              <a:buChar char="•"/>
              <a:defRPr/>
            </a:lvl9pPr>
          </a:lstStyle>
          <a:p>
            <a:endParaRPr/>
          </a:p>
        </p:txBody>
      </p:sp>
      <p:sp>
        <p:nvSpPr>
          <p:cNvPr id="44" name="Google Shape;44;p26"/>
          <p:cNvSpPr txBox="1">
            <a:spLocks noGrp="1"/>
          </p:cNvSpPr>
          <p:nvPr>
            <p:ph type="body" idx="2"/>
          </p:nvPr>
        </p:nvSpPr>
        <p:spPr>
          <a:xfrm>
            <a:off x="4067944" y="1333463"/>
            <a:ext cx="3603625" cy="4650224"/>
          </a:xfrm>
          <a:prstGeom prst="rect">
            <a:avLst/>
          </a:prstGeom>
          <a:noFill/>
          <a:ln>
            <a:noFill/>
          </a:ln>
        </p:spPr>
        <p:txBody>
          <a:bodyPr spcFirstLastPara="1" wrap="square" lIns="91425" tIns="45700" rIns="91425" bIns="45700" anchor="t" anchorCtr="0">
            <a:noAutofit/>
          </a:bodyPr>
          <a:lstStyle>
            <a:lvl1pPr marL="457200" lvl="0" indent="-228600" algn="l">
              <a:lnSpc>
                <a:spcPct val="125000"/>
              </a:lnSpc>
              <a:spcBef>
                <a:spcPts val="1000"/>
              </a:spcBef>
              <a:spcAft>
                <a:spcPts val="0"/>
              </a:spcAft>
              <a:buClr>
                <a:schemeClr val="lt1"/>
              </a:buClr>
              <a:buSzPts val="2000"/>
              <a:buNone/>
              <a:defRPr sz="2000"/>
            </a:lvl1pPr>
            <a:lvl2pPr marL="914400" lvl="1" indent="-342900" algn="l">
              <a:lnSpc>
                <a:spcPct val="90000"/>
              </a:lnSpc>
              <a:spcBef>
                <a:spcPts val="1600"/>
              </a:spcBef>
              <a:spcAft>
                <a:spcPts val="0"/>
              </a:spcAft>
              <a:buClr>
                <a:schemeClr val="lt1"/>
              </a:buClr>
              <a:buSzPts val="1800"/>
              <a:buChar char="•"/>
              <a:defRPr/>
            </a:lvl2pPr>
            <a:lvl3pPr marL="1371600" lvl="2" indent="-342900" algn="l">
              <a:lnSpc>
                <a:spcPct val="90000"/>
              </a:lnSpc>
              <a:spcBef>
                <a:spcPts val="542"/>
              </a:spcBef>
              <a:spcAft>
                <a:spcPts val="0"/>
              </a:spcAft>
              <a:buClr>
                <a:schemeClr val="lt1"/>
              </a:buClr>
              <a:buSzPts val="1800"/>
              <a:buChar char="•"/>
              <a:defRPr/>
            </a:lvl3pPr>
            <a:lvl4pPr marL="1828800" lvl="3" indent="-342900" algn="l">
              <a:lnSpc>
                <a:spcPct val="90000"/>
              </a:lnSpc>
              <a:spcBef>
                <a:spcPts val="542"/>
              </a:spcBef>
              <a:spcAft>
                <a:spcPts val="0"/>
              </a:spcAft>
              <a:buClr>
                <a:schemeClr val="lt1"/>
              </a:buClr>
              <a:buSzPts val="1800"/>
              <a:buChar char="•"/>
              <a:defRPr/>
            </a:lvl4pPr>
            <a:lvl5pPr marL="2286000" lvl="4" indent="-342900" algn="l">
              <a:lnSpc>
                <a:spcPct val="90000"/>
              </a:lnSpc>
              <a:spcBef>
                <a:spcPts val="542"/>
              </a:spcBef>
              <a:spcAft>
                <a:spcPts val="0"/>
              </a:spcAft>
              <a:buClr>
                <a:schemeClr val="lt1"/>
              </a:buClr>
              <a:buSzPts val="1800"/>
              <a:buChar char="•"/>
              <a:defRPr/>
            </a:lvl5pPr>
            <a:lvl6pPr marL="2743200" lvl="5" indent="-342900" algn="l">
              <a:lnSpc>
                <a:spcPct val="90000"/>
              </a:lnSpc>
              <a:spcBef>
                <a:spcPts val="542"/>
              </a:spcBef>
              <a:spcAft>
                <a:spcPts val="0"/>
              </a:spcAft>
              <a:buClr>
                <a:schemeClr val="lt1"/>
              </a:buClr>
              <a:buSzPts val="1800"/>
              <a:buChar char="•"/>
              <a:defRPr/>
            </a:lvl6pPr>
            <a:lvl7pPr marL="3200400" lvl="6" indent="-342900" algn="l">
              <a:lnSpc>
                <a:spcPct val="90000"/>
              </a:lnSpc>
              <a:spcBef>
                <a:spcPts val="542"/>
              </a:spcBef>
              <a:spcAft>
                <a:spcPts val="0"/>
              </a:spcAft>
              <a:buClr>
                <a:schemeClr val="lt1"/>
              </a:buClr>
              <a:buSzPts val="1800"/>
              <a:buChar char="•"/>
              <a:defRPr/>
            </a:lvl7pPr>
            <a:lvl8pPr marL="3657600" lvl="7" indent="-342900" algn="l">
              <a:lnSpc>
                <a:spcPct val="90000"/>
              </a:lnSpc>
              <a:spcBef>
                <a:spcPts val="542"/>
              </a:spcBef>
              <a:spcAft>
                <a:spcPts val="0"/>
              </a:spcAft>
              <a:buClr>
                <a:schemeClr val="lt1"/>
              </a:buClr>
              <a:buSzPts val="1800"/>
              <a:buChar char="•"/>
              <a:defRPr/>
            </a:lvl8pPr>
            <a:lvl9pPr marL="4114800" lvl="8" indent="-342900" algn="l">
              <a:lnSpc>
                <a:spcPct val="90000"/>
              </a:lnSpc>
              <a:spcBef>
                <a:spcPts val="542"/>
              </a:spcBef>
              <a:spcAft>
                <a:spcPts val="0"/>
              </a:spcAft>
              <a:buClr>
                <a:schemeClr val="lt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F - Climate for learning NO see notes-V2">
  <p:cSld name="TF - Climate for learning NO see notes-V2">
    <p:spTree>
      <p:nvGrpSpPr>
        <p:cNvPr id="1" name="Shape 45"/>
        <p:cNvGrpSpPr/>
        <p:nvPr/>
      </p:nvGrpSpPr>
      <p:grpSpPr>
        <a:xfrm>
          <a:off x="0" y="0"/>
          <a:ext cx="0" cy="0"/>
          <a:chOff x="0" y="0"/>
          <a:chExt cx="0" cy="0"/>
        </a:xfrm>
      </p:grpSpPr>
      <p:sp>
        <p:nvSpPr>
          <p:cNvPr id="46" name="Google Shape;46;p27"/>
          <p:cNvSpPr txBox="1"/>
          <p:nvPr/>
        </p:nvSpPr>
        <p:spPr>
          <a:xfrm>
            <a:off x="228094" y="745808"/>
            <a:ext cx="4518025" cy="5293845"/>
          </a:xfrm>
          <a:prstGeom prst="rect">
            <a:avLst/>
          </a:prstGeom>
          <a:noFill/>
          <a:ln>
            <a:noFill/>
          </a:ln>
        </p:spPr>
        <p:txBody>
          <a:bodyPr spcFirstLastPara="1" wrap="square" lIns="91425" tIns="45700" rIns="91425" bIns="45700" anchor="t" anchorCtr="0">
            <a:spAutoFit/>
          </a:bodyPr>
          <a:lstStyle/>
          <a:p>
            <a:pPr marL="0" marR="0" lvl="0" indent="0" algn="l" rtl="0">
              <a:lnSpc>
                <a:spcPts val="3200"/>
              </a:lnSpc>
              <a:spcBef>
                <a:spcPts val="0"/>
              </a:spcBef>
              <a:spcAft>
                <a:spcPts val="0"/>
              </a:spcAft>
              <a:buNone/>
            </a:pPr>
            <a:r>
              <a:rPr lang="en-GB" sz="2400" b="1" dirty="0">
                <a:solidFill>
                  <a:schemeClr val="accent2"/>
                </a:solidFill>
                <a:latin typeface="Century Gothic"/>
                <a:ea typeface="Century Gothic"/>
                <a:cs typeface="Century Gothic"/>
                <a:sym typeface="Century Gothic"/>
              </a:rPr>
              <a:t>Climate for learning</a:t>
            </a:r>
            <a:endParaRPr b="0" i="0" dirty="0">
              <a:latin typeface="Century Gothic" panose="020B0502020202020204" pitchFamily="34" charset="0"/>
            </a:endParaRPr>
          </a:p>
          <a:p>
            <a:pPr marL="0" marR="0" lvl="0" indent="0" algn="l" rtl="0">
              <a:lnSpc>
                <a:spcPts val="2300"/>
              </a:lnSpc>
              <a:spcBef>
                <a:spcPts val="0"/>
              </a:spcBef>
              <a:spcAft>
                <a:spcPts val="0"/>
              </a:spcAft>
              <a:buNone/>
            </a:pPr>
            <a:r>
              <a:rPr lang="en-GB" sz="1600" b="0" dirty="0">
                <a:solidFill>
                  <a:schemeClr val="lt1"/>
                </a:solidFill>
                <a:latin typeface="Century Gothic"/>
                <a:ea typeface="Century Gothic"/>
                <a:cs typeface="Century Gothic"/>
                <a:sym typeface="Century Gothic"/>
              </a:rPr>
              <a:t>Make sure you have read the accompanying teacher guidance notes before teaching this lesson. These include relevant subject knowledge for this topic, guidance on creating a safe learning environment, and curriculum links.</a:t>
            </a:r>
            <a:endParaRPr b="0" i="0" dirty="0">
              <a:latin typeface="Century Gothic" panose="020B0502020202020204" pitchFamily="34" charset="0"/>
            </a:endParaRPr>
          </a:p>
          <a:p>
            <a:pPr marL="0" marR="0" lvl="0" indent="0" algn="l" rtl="0">
              <a:lnSpc>
                <a:spcPts val="3200"/>
              </a:lnSpc>
              <a:spcBef>
                <a:spcPts val="1500"/>
              </a:spcBef>
              <a:spcAft>
                <a:spcPts val="0"/>
              </a:spcAft>
              <a:buClr>
                <a:schemeClr val="accent2"/>
              </a:buClr>
              <a:buSzPts val="2400"/>
              <a:buFont typeface="Century Gothic"/>
              <a:buNone/>
            </a:pPr>
            <a:r>
              <a:rPr lang="en-GB" sz="2400" b="1" dirty="0">
                <a:solidFill>
                  <a:schemeClr val="accent2"/>
                </a:solidFill>
                <a:latin typeface="Century Gothic"/>
                <a:ea typeface="Century Gothic"/>
                <a:cs typeface="Century Gothic"/>
                <a:sym typeface="Century Gothic"/>
              </a:rPr>
              <a:t>Further guidance</a:t>
            </a:r>
            <a:endParaRPr b="0" i="0" dirty="0">
              <a:latin typeface="Century Gothic" panose="020B0502020202020204" pitchFamily="34" charset="0"/>
            </a:endParaRPr>
          </a:p>
          <a:p>
            <a:pPr marL="0" marR="0" lvl="0" indent="0" algn="l" rtl="0">
              <a:lnSpc>
                <a:spcPts val="2300"/>
              </a:lnSpc>
              <a:spcBef>
                <a:spcPts val="700"/>
              </a:spcBef>
              <a:spcAft>
                <a:spcPts val="0"/>
              </a:spcAft>
              <a:buClr>
                <a:schemeClr val="lt1"/>
              </a:buClr>
              <a:buSzPts val="1600"/>
              <a:buFont typeface="Century Gothic"/>
              <a:buNone/>
            </a:pPr>
            <a:r>
              <a:rPr lang="en-GB" sz="1600" b="0" dirty="0">
                <a:solidFill>
                  <a:schemeClr val="lt1"/>
                </a:solidFill>
                <a:latin typeface="Century Gothic"/>
                <a:ea typeface="Century Gothic"/>
                <a:cs typeface="Century Gothic"/>
                <a:sym typeface="Century Gothic"/>
              </a:rPr>
              <a:t>Members of the PSHE Association can access our website for further guidance </a:t>
            </a:r>
            <a:br>
              <a:rPr lang="en-GB" sz="1600" b="0" dirty="0">
                <a:solidFill>
                  <a:schemeClr val="lt1"/>
                </a:solidFill>
                <a:latin typeface="Century Gothic"/>
                <a:ea typeface="Century Gothic"/>
                <a:cs typeface="Century Gothic"/>
                <a:sym typeface="Century Gothic"/>
              </a:rPr>
            </a:br>
            <a:r>
              <a:rPr lang="en-GB" sz="1600" b="0" u="sng" dirty="0">
                <a:solidFill>
                  <a:schemeClr val="lt1"/>
                </a:solidFill>
                <a:latin typeface="Century Gothic"/>
                <a:ea typeface="Century Gothic"/>
                <a:cs typeface="Century Gothic"/>
                <a:sym typeface="Century Gothic"/>
                <a:hlinkClick r:id="rId2">
                  <a:extLst>
                    <a:ext uri="{A12FA001-AC4F-418D-AE19-62706E023703}">
                      <ahyp:hlinkClr xmlns:ahyp="http://schemas.microsoft.com/office/drawing/2018/hyperlinkcolor" val="tx"/>
                    </a:ext>
                  </a:extLst>
                </a:hlinkClick>
              </a:rPr>
              <a:t>www.pshe-association.org.uk/</a:t>
            </a:r>
            <a:endParaRPr sz="1600" b="0" dirty="0">
              <a:solidFill>
                <a:schemeClr val="lt1"/>
              </a:solidFill>
              <a:latin typeface="Century Gothic"/>
              <a:ea typeface="Century Gothic"/>
              <a:cs typeface="Century Gothic"/>
              <a:sym typeface="Century Gothic"/>
            </a:endParaRPr>
          </a:p>
          <a:p>
            <a:pPr marL="0" marR="0" lvl="0" indent="0" algn="l" rtl="0">
              <a:lnSpc>
                <a:spcPts val="3200"/>
              </a:lnSpc>
              <a:spcBef>
                <a:spcPts val="1500"/>
              </a:spcBef>
              <a:spcAft>
                <a:spcPts val="0"/>
              </a:spcAft>
              <a:buClr>
                <a:schemeClr val="accent2"/>
              </a:buClr>
              <a:buSzPts val="2400"/>
              <a:buFont typeface="Century Gothic"/>
              <a:buNone/>
            </a:pPr>
            <a:r>
              <a:rPr lang="en-GB" sz="2400" b="1" dirty="0">
                <a:solidFill>
                  <a:schemeClr val="accent2"/>
                </a:solidFill>
                <a:latin typeface="Century Gothic"/>
                <a:ea typeface="Century Gothic"/>
                <a:cs typeface="Century Gothic"/>
                <a:sym typeface="Century Gothic"/>
              </a:rPr>
              <a:t>Duration </a:t>
            </a:r>
            <a:endParaRPr b="0" i="0" dirty="0">
              <a:latin typeface="Century Gothic" panose="020B0502020202020204" pitchFamily="34" charset="0"/>
            </a:endParaRPr>
          </a:p>
          <a:p>
            <a:pPr marL="0" marR="0" lvl="0" indent="0" algn="l" rtl="0">
              <a:lnSpc>
                <a:spcPts val="2300"/>
              </a:lnSpc>
              <a:spcBef>
                <a:spcPts val="700"/>
              </a:spcBef>
              <a:spcAft>
                <a:spcPts val="0"/>
              </a:spcAft>
              <a:buClr>
                <a:schemeClr val="lt1"/>
              </a:buClr>
              <a:buSzPts val="1600"/>
              <a:buFont typeface="Century Gothic"/>
              <a:buNone/>
            </a:pPr>
            <a:r>
              <a:rPr lang="en-GB" sz="1600" b="0" dirty="0">
                <a:solidFill>
                  <a:schemeClr val="lt1"/>
                </a:solidFill>
                <a:latin typeface="Century Gothic"/>
                <a:ea typeface="Century Gothic"/>
                <a:cs typeface="Century Gothic"/>
                <a:sym typeface="Century Gothic"/>
              </a:rPr>
              <a:t>This has been designed to be taught as a </a:t>
            </a:r>
            <a:br>
              <a:rPr lang="en-GB" sz="1600" b="0" dirty="0">
                <a:solidFill>
                  <a:schemeClr val="lt1"/>
                </a:solidFill>
                <a:latin typeface="Century Gothic"/>
                <a:ea typeface="Century Gothic"/>
                <a:cs typeface="Century Gothic"/>
                <a:sym typeface="Century Gothic"/>
              </a:rPr>
            </a:br>
            <a:r>
              <a:rPr lang="en-GB" sz="1600" b="1" dirty="0">
                <a:solidFill>
                  <a:schemeClr val="lt1"/>
                </a:solidFill>
                <a:latin typeface="Century Gothic"/>
                <a:ea typeface="Century Gothic"/>
                <a:cs typeface="Century Gothic"/>
                <a:sym typeface="Century Gothic"/>
              </a:rPr>
              <a:t>60 minute </a:t>
            </a:r>
            <a:r>
              <a:rPr lang="en-GB" sz="1600" b="0" dirty="0">
                <a:solidFill>
                  <a:schemeClr val="lt1"/>
                </a:solidFill>
                <a:latin typeface="Century Gothic"/>
                <a:ea typeface="Century Gothic"/>
                <a:cs typeface="Century Gothic"/>
                <a:sym typeface="Century Gothic"/>
              </a:rPr>
              <a:t>PSHE education lesson.</a:t>
            </a:r>
            <a:endParaRPr b="0" i="0" dirty="0">
              <a:latin typeface="Century Gothic" panose="020B0502020202020204" pitchFamily="34" charset="0"/>
            </a:endParaRPr>
          </a:p>
        </p:txBody>
      </p:sp>
      <p:sp>
        <p:nvSpPr>
          <p:cNvPr id="47" name="Google Shape;47;p27"/>
          <p:cNvSpPr txBox="1">
            <a:spLocks noGrp="1"/>
          </p:cNvSpPr>
          <p:nvPr>
            <p:ph type="body" idx="1"/>
          </p:nvPr>
        </p:nvSpPr>
        <p:spPr>
          <a:xfrm>
            <a:off x="5018405" y="1215083"/>
            <a:ext cx="4562158" cy="4573593"/>
          </a:xfrm>
          <a:prstGeom prst="rect">
            <a:avLst/>
          </a:prstGeom>
          <a:noFill/>
          <a:ln>
            <a:noFill/>
          </a:ln>
        </p:spPr>
        <p:txBody>
          <a:bodyPr spcFirstLastPara="1" wrap="square" lIns="91425" tIns="45700" rIns="91425" bIns="45700" anchor="t" anchorCtr="0">
            <a:normAutofit/>
          </a:bodyPr>
          <a:lstStyle>
            <a:lvl1pPr marL="457200" lvl="0" indent="-228600" algn="l">
              <a:lnSpc>
                <a:spcPct val="150000"/>
              </a:lnSpc>
              <a:spcBef>
                <a:spcPts val="700"/>
              </a:spcBef>
              <a:spcAft>
                <a:spcPts val="0"/>
              </a:spcAft>
              <a:buClr>
                <a:schemeClr val="lt1"/>
              </a:buClr>
              <a:buSzPts val="1600"/>
              <a:buNone/>
              <a:defRPr sz="1600"/>
            </a:lvl1pPr>
            <a:lvl2pPr marL="914400" lvl="1" indent="-342900" algn="l">
              <a:lnSpc>
                <a:spcPct val="90000"/>
              </a:lnSpc>
              <a:spcBef>
                <a:spcPts val="542"/>
              </a:spcBef>
              <a:spcAft>
                <a:spcPts val="0"/>
              </a:spcAft>
              <a:buClr>
                <a:schemeClr val="lt1"/>
              </a:buClr>
              <a:buSzPts val="1800"/>
              <a:buChar char="•"/>
              <a:defRPr/>
            </a:lvl2pPr>
            <a:lvl3pPr marL="1371600" lvl="2" indent="-342900" algn="l">
              <a:lnSpc>
                <a:spcPct val="90000"/>
              </a:lnSpc>
              <a:spcBef>
                <a:spcPts val="542"/>
              </a:spcBef>
              <a:spcAft>
                <a:spcPts val="0"/>
              </a:spcAft>
              <a:buClr>
                <a:schemeClr val="lt1"/>
              </a:buClr>
              <a:buSzPts val="1800"/>
              <a:buChar char="•"/>
              <a:defRPr/>
            </a:lvl3pPr>
            <a:lvl4pPr marL="1828800" lvl="3" indent="-342900" algn="l">
              <a:lnSpc>
                <a:spcPct val="90000"/>
              </a:lnSpc>
              <a:spcBef>
                <a:spcPts val="542"/>
              </a:spcBef>
              <a:spcAft>
                <a:spcPts val="0"/>
              </a:spcAft>
              <a:buClr>
                <a:schemeClr val="lt1"/>
              </a:buClr>
              <a:buSzPts val="1800"/>
              <a:buChar char="•"/>
              <a:defRPr/>
            </a:lvl4pPr>
            <a:lvl5pPr marL="2286000" lvl="4" indent="-342900" algn="l">
              <a:lnSpc>
                <a:spcPct val="90000"/>
              </a:lnSpc>
              <a:spcBef>
                <a:spcPts val="542"/>
              </a:spcBef>
              <a:spcAft>
                <a:spcPts val="0"/>
              </a:spcAft>
              <a:buClr>
                <a:schemeClr val="lt1"/>
              </a:buClr>
              <a:buSzPts val="1800"/>
              <a:buChar char="•"/>
              <a:defRPr/>
            </a:lvl5pPr>
            <a:lvl6pPr marL="2743200" lvl="5" indent="-342900" algn="l">
              <a:lnSpc>
                <a:spcPct val="90000"/>
              </a:lnSpc>
              <a:spcBef>
                <a:spcPts val="542"/>
              </a:spcBef>
              <a:spcAft>
                <a:spcPts val="0"/>
              </a:spcAft>
              <a:buClr>
                <a:schemeClr val="lt1"/>
              </a:buClr>
              <a:buSzPts val="1800"/>
              <a:buChar char="•"/>
              <a:defRPr/>
            </a:lvl6pPr>
            <a:lvl7pPr marL="3200400" lvl="6" indent="-342900" algn="l">
              <a:lnSpc>
                <a:spcPct val="90000"/>
              </a:lnSpc>
              <a:spcBef>
                <a:spcPts val="542"/>
              </a:spcBef>
              <a:spcAft>
                <a:spcPts val="0"/>
              </a:spcAft>
              <a:buClr>
                <a:schemeClr val="lt1"/>
              </a:buClr>
              <a:buSzPts val="1800"/>
              <a:buChar char="•"/>
              <a:defRPr/>
            </a:lvl7pPr>
            <a:lvl8pPr marL="3657600" lvl="7" indent="-342900" algn="l">
              <a:lnSpc>
                <a:spcPct val="90000"/>
              </a:lnSpc>
              <a:spcBef>
                <a:spcPts val="542"/>
              </a:spcBef>
              <a:spcAft>
                <a:spcPts val="0"/>
              </a:spcAft>
              <a:buClr>
                <a:schemeClr val="lt1"/>
              </a:buClr>
              <a:buSzPts val="1800"/>
              <a:buChar char="•"/>
              <a:defRPr/>
            </a:lvl8pPr>
            <a:lvl9pPr marL="4114800" lvl="8" indent="-342900" algn="l">
              <a:lnSpc>
                <a:spcPct val="90000"/>
              </a:lnSpc>
              <a:spcBef>
                <a:spcPts val="542"/>
              </a:spcBef>
              <a:spcAft>
                <a:spcPts val="0"/>
              </a:spcAft>
              <a:buClr>
                <a:schemeClr val="lt1"/>
              </a:buClr>
              <a:buSzPts val="1800"/>
              <a:buChar char="•"/>
              <a:defRPr/>
            </a:lvl9pPr>
          </a:lstStyle>
          <a:p>
            <a:endParaRPr/>
          </a:p>
        </p:txBody>
      </p:sp>
      <p:sp>
        <p:nvSpPr>
          <p:cNvPr id="48" name="Google Shape;48;p27"/>
          <p:cNvSpPr txBox="1"/>
          <p:nvPr/>
        </p:nvSpPr>
        <p:spPr>
          <a:xfrm>
            <a:off x="5003800" y="766065"/>
            <a:ext cx="495300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b="1" dirty="0">
                <a:solidFill>
                  <a:schemeClr val="accent2"/>
                </a:solidFill>
                <a:latin typeface="Century Gothic"/>
                <a:ea typeface="Century Gothic"/>
                <a:cs typeface="Century Gothic"/>
                <a:sym typeface="Century Gothic"/>
              </a:rPr>
              <a:t>Resources required  </a:t>
            </a:r>
            <a:endParaRPr b="0" i="0" dirty="0">
              <a:latin typeface="Century Gothic" panose="020B0502020202020204" pitchFamily="34" charset="0"/>
            </a:endParaRPr>
          </a:p>
        </p:txBody>
      </p:sp>
      <p:sp>
        <p:nvSpPr>
          <p:cNvPr id="49" name="Google Shape;49;p27"/>
          <p:cNvSpPr txBox="1">
            <a:spLocks noGrp="1"/>
          </p:cNvSpPr>
          <p:nvPr>
            <p:ph type="sldNum" idx="12"/>
          </p:nvPr>
        </p:nvSpPr>
        <p:spPr>
          <a:xfrm>
            <a:off x="7438086" y="6411310"/>
            <a:ext cx="222885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083">
                <a:solidFill>
                  <a:schemeClr val="lt1"/>
                </a:solidFill>
                <a:latin typeface="Century Gothic"/>
                <a:ea typeface="Century Gothic"/>
                <a:cs typeface="Century Gothic"/>
                <a:sym typeface="Century Gothic"/>
              </a:defRPr>
            </a:lvl1pPr>
            <a:lvl2pPr marL="0" lvl="1" indent="0" algn="r">
              <a:spcBef>
                <a:spcPts val="0"/>
              </a:spcBef>
              <a:buNone/>
              <a:defRPr sz="1083">
                <a:solidFill>
                  <a:schemeClr val="lt1"/>
                </a:solidFill>
                <a:latin typeface="Century Gothic"/>
                <a:ea typeface="Century Gothic"/>
                <a:cs typeface="Century Gothic"/>
                <a:sym typeface="Century Gothic"/>
              </a:defRPr>
            </a:lvl2pPr>
            <a:lvl3pPr marL="0" lvl="2" indent="0" algn="r">
              <a:spcBef>
                <a:spcPts val="0"/>
              </a:spcBef>
              <a:buNone/>
              <a:defRPr sz="1083">
                <a:solidFill>
                  <a:schemeClr val="lt1"/>
                </a:solidFill>
                <a:latin typeface="Century Gothic"/>
                <a:ea typeface="Century Gothic"/>
                <a:cs typeface="Century Gothic"/>
                <a:sym typeface="Century Gothic"/>
              </a:defRPr>
            </a:lvl3pPr>
            <a:lvl4pPr marL="0" lvl="3" indent="0" algn="r">
              <a:spcBef>
                <a:spcPts val="0"/>
              </a:spcBef>
              <a:buNone/>
              <a:defRPr sz="1083">
                <a:solidFill>
                  <a:schemeClr val="lt1"/>
                </a:solidFill>
                <a:latin typeface="Century Gothic"/>
                <a:ea typeface="Century Gothic"/>
                <a:cs typeface="Century Gothic"/>
                <a:sym typeface="Century Gothic"/>
              </a:defRPr>
            </a:lvl4pPr>
            <a:lvl5pPr marL="0" lvl="4" indent="0" algn="r">
              <a:spcBef>
                <a:spcPts val="0"/>
              </a:spcBef>
              <a:buNone/>
              <a:defRPr sz="1083">
                <a:solidFill>
                  <a:schemeClr val="lt1"/>
                </a:solidFill>
                <a:latin typeface="Century Gothic"/>
                <a:ea typeface="Century Gothic"/>
                <a:cs typeface="Century Gothic"/>
                <a:sym typeface="Century Gothic"/>
              </a:defRPr>
            </a:lvl5pPr>
            <a:lvl6pPr marL="0" lvl="5" indent="0" algn="r">
              <a:spcBef>
                <a:spcPts val="0"/>
              </a:spcBef>
              <a:buNone/>
              <a:defRPr sz="1083">
                <a:solidFill>
                  <a:schemeClr val="lt1"/>
                </a:solidFill>
                <a:latin typeface="Century Gothic"/>
                <a:ea typeface="Century Gothic"/>
                <a:cs typeface="Century Gothic"/>
                <a:sym typeface="Century Gothic"/>
              </a:defRPr>
            </a:lvl6pPr>
            <a:lvl7pPr marL="0" lvl="6" indent="0" algn="r">
              <a:spcBef>
                <a:spcPts val="0"/>
              </a:spcBef>
              <a:buNone/>
              <a:defRPr sz="1083">
                <a:solidFill>
                  <a:schemeClr val="lt1"/>
                </a:solidFill>
                <a:latin typeface="Century Gothic"/>
                <a:ea typeface="Century Gothic"/>
                <a:cs typeface="Century Gothic"/>
                <a:sym typeface="Century Gothic"/>
              </a:defRPr>
            </a:lvl7pPr>
            <a:lvl8pPr marL="0" lvl="7" indent="0" algn="r">
              <a:spcBef>
                <a:spcPts val="0"/>
              </a:spcBef>
              <a:buNone/>
              <a:defRPr sz="1083">
                <a:solidFill>
                  <a:schemeClr val="lt1"/>
                </a:solidFill>
                <a:latin typeface="Century Gothic"/>
                <a:ea typeface="Century Gothic"/>
                <a:cs typeface="Century Gothic"/>
                <a:sym typeface="Century Gothic"/>
              </a:defRPr>
            </a:lvl8pPr>
            <a:lvl9pPr marL="0" lvl="8" indent="0" algn="r">
              <a:spcBef>
                <a:spcPts val="0"/>
              </a:spcBef>
              <a:buNone/>
              <a:defRPr sz="1083">
                <a:solidFill>
                  <a:schemeClr val="lt1"/>
                </a:solidFill>
                <a:latin typeface="Century Gothic"/>
                <a:ea typeface="Century Gothic"/>
                <a:cs typeface="Century Gothic"/>
                <a:sym typeface="Century Gothic"/>
              </a:defRPr>
            </a:lvl9pPr>
          </a:lstStyle>
          <a:p>
            <a:pPr marL="0" lvl="0" indent="0" algn="r" rtl="0">
              <a:spcBef>
                <a:spcPts val="0"/>
              </a:spcBef>
              <a:spcAft>
                <a:spcPts val="0"/>
              </a:spcAft>
              <a:buNone/>
            </a:pPr>
            <a:r>
              <a:rPr lang="en-GB"/>
              <a:t>© PSHE Association 2025</a:t>
            </a:r>
            <a:endParaRPr/>
          </a:p>
        </p:txBody>
      </p:sp>
      <p:pic>
        <p:nvPicPr>
          <p:cNvPr id="50" name="Google Shape;50;p27" descr="A close-up of a logo&#10;&#10;Description automatically generated"/>
          <p:cNvPicPr preferRelativeResize="0"/>
          <p:nvPr/>
        </p:nvPicPr>
        <p:blipFill rotWithShape="1">
          <a:blip r:embed="rId3">
            <a:alphaModFix/>
          </a:blip>
          <a:srcRect/>
          <a:stretch/>
        </p:blipFill>
        <p:spPr>
          <a:xfrm>
            <a:off x="8091328" y="349230"/>
            <a:ext cx="1479392" cy="301845"/>
          </a:xfrm>
          <a:prstGeom prst="rect">
            <a:avLst/>
          </a:prstGeom>
          <a:noFill/>
          <a:ln>
            <a:noFill/>
          </a:ln>
        </p:spPr>
      </p:pic>
      <p:sp>
        <p:nvSpPr>
          <p:cNvPr id="51" name="Google Shape;51;p27"/>
          <p:cNvSpPr txBox="1"/>
          <p:nvPr/>
        </p:nvSpPr>
        <p:spPr>
          <a:xfrm>
            <a:off x="239605" y="6450755"/>
            <a:ext cx="6195917"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50" dirty="0">
                <a:solidFill>
                  <a:schemeClr val="lt1"/>
                </a:solidFill>
                <a:latin typeface="Century Gothic"/>
                <a:ea typeface="Century Gothic"/>
                <a:cs typeface="Century Gothic"/>
                <a:sym typeface="Century Gothic"/>
              </a:rPr>
              <a:t>Teacher slide</a:t>
            </a:r>
            <a:endParaRPr b="0" i="0" dirty="0">
              <a:latin typeface="Century Gothic" panose="020B0502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F - blank ">
  <p:cSld name="TF - blank ">
    <p:spTree>
      <p:nvGrpSpPr>
        <p:cNvPr id="1" name="Shape 52"/>
        <p:cNvGrpSpPr/>
        <p:nvPr/>
      </p:nvGrpSpPr>
      <p:grpSpPr>
        <a:xfrm>
          <a:off x="0" y="0"/>
          <a:ext cx="0" cy="0"/>
          <a:chOff x="0" y="0"/>
          <a:chExt cx="0" cy="0"/>
        </a:xfrm>
      </p:grpSpPr>
      <p:sp>
        <p:nvSpPr>
          <p:cNvPr id="53" name="Google Shape;53;p28"/>
          <p:cNvSpPr txBox="1">
            <a:spLocks noGrp="1"/>
          </p:cNvSpPr>
          <p:nvPr>
            <p:ph type="title"/>
          </p:nvPr>
        </p:nvSpPr>
        <p:spPr>
          <a:xfrm>
            <a:off x="224155" y="582276"/>
            <a:ext cx="7498822" cy="694054"/>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accent2"/>
              </a:buClr>
              <a:buSzPts val="3600"/>
              <a:buFont typeface="Century Gothic"/>
              <a:buNone/>
              <a:defRPr sz="3600">
                <a:solidFill>
                  <a:schemeClr val="accen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28"/>
          <p:cNvSpPr txBox="1">
            <a:spLocks noGrp="1"/>
          </p:cNvSpPr>
          <p:nvPr>
            <p:ph type="sldNum" idx="12"/>
          </p:nvPr>
        </p:nvSpPr>
        <p:spPr>
          <a:xfrm>
            <a:off x="7438086" y="6411310"/>
            <a:ext cx="222885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083">
                <a:solidFill>
                  <a:schemeClr val="lt1"/>
                </a:solidFill>
                <a:latin typeface="Century Gothic"/>
                <a:ea typeface="Century Gothic"/>
                <a:cs typeface="Century Gothic"/>
                <a:sym typeface="Century Gothic"/>
              </a:defRPr>
            </a:lvl1pPr>
            <a:lvl2pPr marL="0" lvl="1" indent="0" algn="r">
              <a:spcBef>
                <a:spcPts val="0"/>
              </a:spcBef>
              <a:buNone/>
              <a:defRPr sz="1083">
                <a:solidFill>
                  <a:schemeClr val="lt1"/>
                </a:solidFill>
                <a:latin typeface="Century Gothic"/>
                <a:ea typeface="Century Gothic"/>
                <a:cs typeface="Century Gothic"/>
                <a:sym typeface="Century Gothic"/>
              </a:defRPr>
            </a:lvl2pPr>
            <a:lvl3pPr marL="0" lvl="2" indent="0" algn="r">
              <a:spcBef>
                <a:spcPts val="0"/>
              </a:spcBef>
              <a:buNone/>
              <a:defRPr sz="1083">
                <a:solidFill>
                  <a:schemeClr val="lt1"/>
                </a:solidFill>
                <a:latin typeface="Century Gothic"/>
                <a:ea typeface="Century Gothic"/>
                <a:cs typeface="Century Gothic"/>
                <a:sym typeface="Century Gothic"/>
              </a:defRPr>
            </a:lvl3pPr>
            <a:lvl4pPr marL="0" lvl="3" indent="0" algn="r">
              <a:spcBef>
                <a:spcPts val="0"/>
              </a:spcBef>
              <a:buNone/>
              <a:defRPr sz="1083">
                <a:solidFill>
                  <a:schemeClr val="lt1"/>
                </a:solidFill>
                <a:latin typeface="Century Gothic"/>
                <a:ea typeface="Century Gothic"/>
                <a:cs typeface="Century Gothic"/>
                <a:sym typeface="Century Gothic"/>
              </a:defRPr>
            </a:lvl4pPr>
            <a:lvl5pPr marL="0" lvl="4" indent="0" algn="r">
              <a:spcBef>
                <a:spcPts val="0"/>
              </a:spcBef>
              <a:buNone/>
              <a:defRPr sz="1083">
                <a:solidFill>
                  <a:schemeClr val="lt1"/>
                </a:solidFill>
                <a:latin typeface="Century Gothic"/>
                <a:ea typeface="Century Gothic"/>
                <a:cs typeface="Century Gothic"/>
                <a:sym typeface="Century Gothic"/>
              </a:defRPr>
            </a:lvl5pPr>
            <a:lvl6pPr marL="0" lvl="5" indent="0" algn="r">
              <a:spcBef>
                <a:spcPts val="0"/>
              </a:spcBef>
              <a:buNone/>
              <a:defRPr sz="1083">
                <a:solidFill>
                  <a:schemeClr val="lt1"/>
                </a:solidFill>
                <a:latin typeface="Century Gothic"/>
                <a:ea typeface="Century Gothic"/>
                <a:cs typeface="Century Gothic"/>
                <a:sym typeface="Century Gothic"/>
              </a:defRPr>
            </a:lvl6pPr>
            <a:lvl7pPr marL="0" lvl="6" indent="0" algn="r">
              <a:spcBef>
                <a:spcPts val="0"/>
              </a:spcBef>
              <a:buNone/>
              <a:defRPr sz="1083">
                <a:solidFill>
                  <a:schemeClr val="lt1"/>
                </a:solidFill>
                <a:latin typeface="Century Gothic"/>
                <a:ea typeface="Century Gothic"/>
                <a:cs typeface="Century Gothic"/>
                <a:sym typeface="Century Gothic"/>
              </a:defRPr>
            </a:lvl7pPr>
            <a:lvl8pPr marL="0" lvl="7" indent="0" algn="r">
              <a:spcBef>
                <a:spcPts val="0"/>
              </a:spcBef>
              <a:buNone/>
              <a:defRPr sz="1083">
                <a:solidFill>
                  <a:schemeClr val="lt1"/>
                </a:solidFill>
                <a:latin typeface="Century Gothic"/>
                <a:ea typeface="Century Gothic"/>
                <a:cs typeface="Century Gothic"/>
                <a:sym typeface="Century Gothic"/>
              </a:defRPr>
            </a:lvl8pPr>
            <a:lvl9pPr marL="0" lvl="8" indent="0" algn="r">
              <a:spcBef>
                <a:spcPts val="0"/>
              </a:spcBef>
              <a:buNone/>
              <a:defRPr sz="1083">
                <a:solidFill>
                  <a:schemeClr val="lt1"/>
                </a:solidFill>
                <a:latin typeface="Century Gothic"/>
                <a:ea typeface="Century Gothic"/>
                <a:cs typeface="Century Gothic"/>
                <a:sym typeface="Century Gothic"/>
              </a:defRPr>
            </a:lvl9pPr>
          </a:lstStyle>
          <a:p>
            <a:pPr marL="0" lvl="0" indent="0" algn="r" rtl="0">
              <a:spcBef>
                <a:spcPts val="0"/>
              </a:spcBef>
              <a:spcAft>
                <a:spcPts val="0"/>
              </a:spcAft>
              <a:buNone/>
            </a:pPr>
            <a:r>
              <a:rPr lang="en-GB"/>
              <a:t>© PSHE Association 2025</a:t>
            </a:r>
            <a:endParaRPr/>
          </a:p>
        </p:txBody>
      </p:sp>
      <p:pic>
        <p:nvPicPr>
          <p:cNvPr id="55" name="Google Shape;55;p28" descr="A close-up of a logo&#10;&#10;Description automatically generated"/>
          <p:cNvPicPr preferRelativeResize="0"/>
          <p:nvPr/>
        </p:nvPicPr>
        <p:blipFill rotWithShape="1">
          <a:blip r:embed="rId2">
            <a:alphaModFix/>
          </a:blip>
          <a:srcRect/>
          <a:stretch/>
        </p:blipFill>
        <p:spPr>
          <a:xfrm>
            <a:off x="8091328" y="349230"/>
            <a:ext cx="1479392" cy="301845"/>
          </a:xfrm>
          <a:prstGeom prst="rect">
            <a:avLst/>
          </a:prstGeom>
          <a:noFill/>
          <a:ln>
            <a:noFill/>
          </a:ln>
        </p:spPr>
      </p:pic>
      <p:sp>
        <p:nvSpPr>
          <p:cNvPr id="56" name="Google Shape;56;p28"/>
          <p:cNvSpPr txBox="1"/>
          <p:nvPr/>
        </p:nvSpPr>
        <p:spPr>
          <a:xfrm>
            <a:off x="239605" y="6450755"/>
            <a:ext cx="6195917"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50" dirty="0">
                <a:solidFill>
                  <a:schemeClr val="lt1"/>
                </a:solidFill>
                <a:latin typeface="Century Gothic"/>
                <a:ea typeface="Century Gothic"/>
                <a:cs typeface="Century Gothic"/>
                <a:sym typeface="Century Gothic"/>
              </a:rPr>
              <a:t>Teacher slide</a:t>
            </a:r>
            <a:endParaRPr b="0" i="0" dirty="0">
              <a:latin typeface="Century Gothic" panose="020B0502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F - Climate for learning + see notes ">
  <p:cSld name="TF - Climate for learning + see notes ">
    <p:spTree>
      <p:nvGrpSpPr>
        <p:cNvPr id="1" name="Shape 57"/>
        <p:cNvGrpSpPr/>
        <p:nvPr/>
      </p:nvGrpSpPr>
      <p:grpSpPr>
        <a:xfrm>
          <a:off x="0" y="0"/>
          <a:ext cx="0" cy="0"/>
          <a:chOff x="0" y="0"/>
          <a:chExt cx="0" cy="0"/>
        </a:xfrm>
      </p:grpSpPr>
      <p:sp>
        <p:nvSpPr>
          <p:cNvPr id="58" name="Google Shape;58;p42"/>
          <p:cNvSpPr txBox="1"/>
          <p:nvPr/>
        </p:nvSpPr>
        <p:spPr>
          <a:xfrm>
            <a:off x="222307" y="742917"/>
            <a:ext cx="4518025" cy="6651973"/>
          </a:xfrm>
          <a:prstGeom prst="rect">
            <a:avLst/>
          </a:prstGeom>
          <a:noFill/>
          <a:ln>
            <a:noFill/>
          </a:ln>
        </p:spPr>
        <p:txBody>
          <a:bodyPr spcFirstLastPara="1" wrap="square" lIns="91425" tIns="45700" rIns="91425" bIns="45700" anchor="t" anchorCtr="0">
            <a:spAutoFit/>
          </a:bodyPr>
          <a:lstStyle/>
          <a:p>
            <a:pPr marL="0" marR="0" lvl="0" indent="0" algn="l" rtl="0">
              <a:lnSpc>
                <a:spcPct val="133333"/>
              </a:lnSpc>
              <a:spcBef>
                <a:spcPts val="0"/>
              </a:spcBef>
              <a:spcAft>
                <a:spcPts val="0"/>
              </a:spcAft>
              <a:buNone/>
            </a:pPr>
            <a:r>
              <a:rPr lang="en-GB" sz="2400" b="1" dirty="0">
                <a:solidFill>
                  <a:schemeClr val="accent2"/>
                </a:solidFill>
                <a:latin typeface="Century Gothic"/>
                <a:ea typeface="Century Gothic"/>
                <a:cs typeface="Century Gothic"/>
                <a:sym typeface="Century Gothic"/>
              </a:rPr>
              <a:t>Climate for learning</a:t>
            </a:r>
            <a:endParaRPr b="0" i="0" dirty="0">
              <a:latin typeface="Century Gothic" panose="020B0502020202020204" pitchFamily="34" charset="0"/>
            </a:endParaRPr>
          </a:p>
          <a:p>
            <a:pPr marL="0" marR="0" lvl="0" indent="0" algn="l" rtl="0">
              <a:lnSpc>
                <a:spcPct val="150000"/>
              </a:lnSpc>
              <a:spcBef>
                <a:spcPts val="700"/>
              </a:spcBef>
              <a:spcAft>
                <a:spcPts val="0"/>
              </a:spcAft>
              <a:buClr>
                <a:schemeClr val="lt1"/>
              </a:buClr>
              <a:buSzPts val="1600"/>
              <a:buFont typeface="Century Gothic"/>
              <a:buNone/>
            </a:pPr>
            <a:r>
              <a:rPr lang="en-GB" sz="1600" b="0" dirty="0">
                <a:solidFill>
                  <a:schemeClr val="lt1"/>
                </a:solidFill>
                <a:latin typeface="Century Gothic"/>
                <a:ea typeface="Century Gothic"/>
                <a:cs typeface="Century Gothic"/>
                <a:sym typeface="Century Gothic"/>
              </a:rPr>
              <a:t>Make sure you have read the accompanying teacher guidance notes before teaching this lesson. These include relevant subject knowledge for this topic, guidance on creating a safe learning environment, and curriculum links</a:t>
            </a:r>
            <a:br>
              <a:rPr lang="en-GB" sz="1600" dirty="0">
                <a:solidFill>
                  <a:schemeClr val="lt1"/>
                </a:solidFill>
                <a:latin typeface="Century Gothic"/>
                <a:ea typeface="Century Gothic"/>
                <a:cs typeface="Century Gothic"/>
                <a:sym typeface="Century Gothic"/>
              </a:rPr>
            </a:br>
            <a:r>
              <a:rPr lang="en-GB" sz="1600" b="1" dirty="0">
                <a:solidFill>
                  <a:schemeClr val="lt1"/>
                </a:solidFill>
                <a:latin typeface="Century Gothic"/>
                <a:ea typeface="Century Gothic"/>
                <a:cs typeface="Century Gothic"/>
                <a:sym typeface="Century Gothic"/>
              </a:rPr>
              <a:t>(See notes below)</a:t>
            </a:r>
            <a:endParaRPr b="0" i="0" dirty="0">
              <a:latin typeface="Century Gothic" panose="020B0502020202020204" pitchFamily="34" charset="0"/>
            </a:endParaRPr>
          </a:p>
          <a:p>
            <a:pPr marL="0" marR="0" lvl="0" indent="0" algn="l" rtl="0">
              <a:lnSpc>
                <a:spcPct val="133333"/>
              </a:lnSpc>
              <a:spcBef>
                <a:spcPts val="1500"/>
              </a:spcBef>
              <a:spcAft>
                <a:spcPts val="0"/>
              </a:spcAft>
              <a:buClr>
                <a:schemeClr val="accent2"/>
              </a:buClr>
              <a:buSzPts val="2400"/>
              <a:buFont typeface="Century Gothic"/>
              <a:buNone/>
            </a:pPr>
            <a:r>
              <a:rPr lang="en-GB" sz="2400" b="1" dirty="0">
                <a:solidFill>
                  <a:schemeClr val="accent2"/>
                </a:solidFill>
                <a:latin typeface="Century Gothic"/>
                <a:ea typeface="Century Gothic"/>
                <a:cs typeface="Century Gothic"/>
                <a:sym typeface="Century Gothic"/>
              </a:rPr>
              <a:t>Further guidance</a:t>
            </a:r>
            <a:endParaRPr b="0" i="0" dirty="0">
              <a:latin typeface="Century Gothic" panose="020B0502020202020204" pitchFamily="34" charset="0"/>
            </a:endParaRPr>
          </a:p>
          <a:p>
            <a:pPr marL="0" marR="0" lvl="0" indent="0" algn="l" rtl="0">
              <a:lnSpc>
                <a:spcPct val="150000"/>
              </a:lnSpc>
              <a:spcBef>
                <a:spcPts val="700"/>
              </a:spcBef>
              <a:spcAft>
                <a:spcPts val="0"/>
              </a:spcAft>
              <a:buClr>
                <a:schemeClr val="lt1"/>
              </a:buClr>
              <a:buSzPts val="1600"/>
              <a:buFont typeface="Century Gothic"/>
              <a:buNone/>
            </a:pPr>
            <a:r>
              <a:rPr lang="en-GB" sz="1600" b="0" dirty="0">
                <a:solidFill>
                  <a:schemeClr val="lt1"/>
                </a:solidFill>
                <a:latin typeface="Century Gothic"/>
                <a:ea typeface="Century Gothic"/>
                <a:cs typeface="Century Gothic"/>
                <a:sym typeface="Century Gothic"/>
              </a:rPr>
              <a:t>Members of the PSHE Association can access our website for further guidance </a:t>
            </a:r>
            <a:br>
              <a:rPr lang="en-GB" sz="1600" b="0" dirty="0">
                <a:solidFill>
                  <a:schemeClr val="lt1"/>
                </a:solidFill>
                <a:latin typeface="Century Gothic"/>
                <a:ea typeface="Century Gothic"/>
                <a:cs typeface="Century Gothic"/>
                <a:sym typeface="Century Gothic"/>
              </a:rPr>
            </a:br>
            <a:r>
              <a:rPr lang="en-GB" sz="1600" b="0" u="sng" dirty="0">
                <a:solidFill>
                  <a:schemeClr val="lt1"/>
                </a:solidFill>
                <a:latin typeface="Century Gothic"/>
                <a:ea typeface="Century Gothic"/>
                <a:cs typeface="Century Gothic"/>
                <a:sym typeface="Century Gothic"/>
                <a:hlinkClick r:id="rId2">
                  <a:extLst>
                    <a:ext uri="{A12FA001-AC4F-418D-AE19-62706E023703}">
                      <ahyp:hlinkClr xmlns:ahyp="http://schemas.microsoft.com/office/drawing/2018/hyperlinkcolor" val="tx"/>
                    </a:ext>
                  </a:extLst>
                </a:hlinkClick>
              </a:rPr>
              <a:t>www.pshe-association.org.uk/</a:t>
            </a:r>
            <a:endParaRPr sz="1600" b="0" dirty="0">
              <a:solidFill>
                <a:schemeClr val="lt1"/>
              </a:solidFill>
              <a:latin typeface="Century Gothic"/>
              <a:ea typeface="Century Gothic"/>
              <a:cs typeface="Century Gothic"/>
              <a:sym typeface="Century Gothic"/>
            </a:endParaRPr>
          </a:p>
          <a:p>
            <a:pPr marL="0" marR="0" lvl="0" indent="0" algn="l" rtl="0">
              <a:lnSpc>
                <a:spcPct val="133333"/>
              </a:lnSpc>
              <a:spcBef>
                <a:spcPts val="1500"/>
              </a:spcBef>
              <a:spcAft>
                <a:spcPts val="0"/>
              </a:spcAft>
              <a:buClr>
                <a:schemeClr val="accent2"/>
              </a:buClr>
              <a:buSzPts val="2400"/>
              <a:buFont typeface="Century Gothic"/>
              <a:buNone/>
            </a:pPr>
            <a:r>
              <a:rPr lang="en-GB" sz="2400" b="1" dirty="0">
                <a:solidFill>
                  <a:schemeClr val="accent2"/>
                </a:solidFill>
                <a:latin typeface="Century Gothic"/>
                <a:ea typeface="Century Gothic"/>
                <a:cs typeface="Century Gothic"/>
                <a:sym typeface="Century Gothic"/>
              </a:rPr>
              <a:t>Duration </a:t>
            </a:r>
            <a:endParaRPr b="0" i="0" dirty="0">
              <a:latin typeface="Century Gothic" panose="020B0502020202020204" pitchFamily="34" charset="0"/>
            </a:endParaRPr>
          </a:p>
          <a:p>
            <a:pPr marL="0" marR="0" lvl="0" indent="0" algn="l" rtl="0">
              <a:lnSpc>
                <a:spcPct val="150000"/>
              </a:lnSpc>
              <a:spcBef>
                <a:spcPts val="700"/>
              </a:spcBef>
              <a:spcAft>
                <a:spcPts val="0"/>
              </a:spcAft>
              <a:buClr>
                <a:schemeClr val="lt1"/>
              </a:buClr>
              <a:buSzPts val="1600"/>
              <a:buFont typeface="Century Gothic"/>
              <a:buNone/>
            </a:pPr>
            <a:r>
              <a:rPr lang="en-GB" sz="1600" b="0" dirty="0">
                <a:solidFill>
                  <a:schemeClr val="lt1"/>
                </a:solidFill>
                <a:latin typeface="Century Gothic"/>
                <a:ea typeface="Century Gothic"/>
                <a:cs typeface="Century Gothic"/>
                <a:sym typeface="Century Gothic"/>
              </a:rPr>
              <a:t>This has been designed to be taught as a </a:t>
            </a:r>
            <a:br>
              <a:rPr lang="en-GB" sz="1600" b="0" dirty="0">
                <a:solidFill>
                  <a:schemeClr val="lt1"/>
                </a:solidFill>
                <a:latin typeface="Century Gothic"/>
                <a:ea typeface="Century Gothic"/>
                <a:cs typeface="Century Gothic"/>
                <a:sym typeface="Century Gothic"/>
              </a:rPr>
            </a:br>
            <a:r>
              <a:rPr lang="en-GB" sz="1600" b="1" dirty="0">
                <a:solidFill>
                  <a:schemeClr val="lt1"/>
                </a:solidFill>
                <a:latin typeface="Century Gothic"/>
                <a:ea typeface="Century Gothic"/>
                <a:cs typeface="Century Gothic"/>
                <a:sym typeface="Century Gothic"/>
              </a:rPr>
              <a:t>60 minute </a:t>
            </a:r>
            <a:r>
              <a:rPr lang="en-GB" sz="1600" b="0" dirty="0">
                <a:solidFill>
                  <a:schemeClr val="lt1"/>
                </a:solidFill>
                <a:latin typeface="Century Gothic"/>
                <a:ea typeface="Century Gothic"/>
                <a:cs typeface="Century Gothic"/>
                <a:sym typeface="Century Gothic"/>
              </a:rPr>
              <a:t>PSHE education lesson.</a:t>
            </a:r>
            <a:endParaRPr b="0" i="0" dirty="0">
              <a:latin typeface="Century Gothic" panose="020B0502020202020204" pitchFamily="34" charset="0"/>
            </a:endParaRPr>
          </a:p>
        </p:txBody>
      </p:sp>
      <p:sp>
        <p:nvSpPr>
          <p:cNvPr id="59" name="Google Shape;59;p42"/>
          <p:cNvSpPr txBox="1">
            <a:spLocks noGrp="1"/>
          </p:cNvSpPr>
          <p:nvPr>
            <p:ph type="body" idx="1"/>
          </p:nvPr>
        </p:nvSpPr>
        <p:spPr>
          <a:xfrm>
            <a:off x="5018405" y="1215083"/>
            <a:ext cx="4562158" cy="4573593"/>
          </a:xfrm>
          <a:prstGeom prst="rect">
            <a:avLst/>
          </a:prstGeom>
          <a:noFill/>
          <a:ln>
            <a:noFill/>
          </a:ln>
        </p:spPr>
        <p:txBody>
          <a:bodyPr spcFirstLastPara="1" wrap="square" lIns="91425" tIns="45700" rIns="91425" bIns="45700" anchor="t" anchorCtr="0">
            <a:normAutofit/>
          </a:bodyPr>
          <a:lstStyle>
            <a:lvl1pPr marL="457200" lvl="0" indent="-228600" algn="l">
              <a:lnSpc>
                <a:spcPct val="150000"/>
              </a:lnSpc>
              <a:spcBef>
                <a:spcPts val="700"/>
              </a:spcBef>
              <a:spcAft>
                <a:spcPts val="0"/>
              </a:spcAft>
              <a:buClr>
                <a:schemeClr val="lt1"/>
              </a:buClr>
              <a:buSzPts val="1600"/>
              <a:buNone/>
              <a:defRPr sz="1600"/>
            </a:lvl1pPr>
            <a:lvl2pPr marL="914400" lvl="1" indent="-342900" algn="l">
              <a:lnSpc>
                <a:spcPct val="90000"/>
              </a:lnSpc>
              <a:spcBef>
                <a:spcPts val="542"/>
              </a:spcBef>
              <a:spcAft>
                <a:spcPts val="0"/>
              </a:spcAft>
              <a:buClr>
                <a:schemeClr val="lt1"/>
              </a:buClr>
              <a:buSzPts val="1800"/>
              <a:buChar char="•"/>
              <a:defRPr/>
            </a:lvl2pPr>
            <a:lvl3pPr marL="1371600" lvl="2" indent="-342900" algn="l">
              <a:lnSpc>
                <a:spcPct val="90000"/>
              </a:lnSpc>
              <a:spcBef>
                <a:spcPts val="542"/>
              </a:spcBef>
              <a:spcAft>
                <a:spcPts val="0"/>
              </a:spcAft>
              <a:buClr>
                <a:schemeClr val="lt1"/>
              </a:buClr>
              <a:buSzPts val="1800"/>
              <a:buChar char="•"/>
              <a:defRPr/>
            </a:lvl3pPr>
            <a:lvl4pPr marL="1828800" lvl="3" indent="-342900" algn="l">
              <a:lnSpc>
                <a:spcPct val="90000"/>
              </a:lnSpc>
              <a:spcBef>
                <a:spcPts val="542"/>
              </a:spcBef>
              <a:spcAft>
                <a:spcPts val="0"/>
              </a:spcAft>
              <a:buClr>
                <a:schemeClr val="lt1"/>
              </a:buClr>
              <a:buSzPts val="1800"/>
              <a:buChar char="•"/>
              <a:defRPr/>
            </a:lvl4pPr>
            <a:lvl5pPr marL="2286000" lvl="4" indent="-342900" algn="l">
              <a:lnSpc>
                <a:spcPct val="90000"/>
              </a:lnSpc>
              <a:spcBef>
                <a:spcPts val="542"/>
              </a:spcBef>
              <a:spcAft>
                <a:spcPts val="0"/>
              </a:spcAft>
              <a:buClr>
                <a:schemeClr val="lt1"/>
              </a:buClr>
              <a:buSzPts val="1800"/>
              <a:buChar char="•"/>
              <a:defRPr/>
            </a:lvl5pPr>
            <a:lvl6pPr marL="2743200" lvl="5" indent="-342900" algn="l">
              <a:lnSpc>
                <a:spcPct val="90000"/>
              </a:lnSpc>
              <a:spcBef>
                <a:spcPts val="542"/>
              </a:spcBef>
              <a:spcAft>
                <a:spcPts val="0"/>
              </a:spcAft>
              <a:buClr>
                <a:schemeClr val="lt1"/>
              </a:buClr>
              <a:buSzPts val="1800"/>
              <a:buChar char="•"/>
              <a:defRPr/>
            </a:lvl6pPr>
            <a:lvl7pPr marL="3200400" lvl="6" indent="-342900" algn="l">
              <a:lnSpc>
                <a:spcPct val="90000"/>
              </a:lnSpc>
              <a:spcBef>
                <a:spcPts val="542"/>
              </a:spcBef>
              <a:spcAft>
                <a:spcPts val="0"/>
              </a:spcAft>
              <a:buClr>
                <a:schemeClr val="lt1"/>
              </a:buClr>
              <a:buSzPts val="1800"/>
              <a:buChar char="•"/>
              <a:defRPr/>
            </a:lvl7pPr>
            <a:lvl8pPr marL="3657600" lvl="7" indent="-342900" algn="l">
              <a:lnSpc>
                <a:spcPct val="90000"/>
              </a:lnSpc>
              <a:spcBef>
                <a:spcPts val="542"/>
              </a:spcBef>
              <a:spcAft>
                <a:spcPts val="0"/>
              </a:spcAft>
              <a:buClr>
                <a:schemeClr val="lt1"/>
              </a:buClr>
              <a:buSzPts val="1800"/>
              <a:buChar char="•"/>
              <a:defRPr/>
            </a:lvl8pPr>
            <a:lvl9pPr marL="4114800" lvl="8" indent="-342900" algn="l">
              <a:lnSpc>
                <a:spcPct val="90000"/>
              </a:lnSpc>
              <a:spcBef>
                <a:spcPts val="542"/>
              </a:spcBef>
              <a:spcAft>
                <a:spcPts val="0"/>
              </a:spcAft>
              <a:buClr>
                <a:schemeClr val="lt1"/>
              </a:buClr>
              <a:buSzPts val="1800"/>
              <a:buChar char="•"/>
              <a:defRPr/>
            </a:lvl9pPr>
          </a:lstStyle>
          <a:p>
            <a:endParaRPr/>
          </a:p>
        </p:txBody>
      </p:sp>
      <p:sp>
        <p:nvSpPr>
          <p:cNvPr id="60" name="Google Shape;60;p42"/>
          <p:cNvSpPr txBox="1"/>
          <p:nvPr/>
        </p:nvSpPr>
        <p:spPr>
          <a:xfrm>
            <a:off x="5003800" y="742917"/>
            <a:ext cx="495300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b="1" dirty="0">
                <a:solidFill>
                  <a:schemeClr val="accent2"/>
                </a:solidFill>
                <a:latin typeface="Century Gothic"/>
                <a:ea typeface="Century Gothic"/>
                <a:cs typeface="Century Gothic"/>
                <a:sym typeface="Century Gothic"/>
              </a:rPr>
              <a:t>Resources required  </a:t>
            </a:r>
            <a:endParaRPr b="0" i="0" dirty="0">
              <a:latin typeface="Century Gothic" panose="020B0502020202020204" pitchFamily="34" charset="0"/>
            </a:endParaRPr>
          </a:p>
        </p:txBody>
      </p:sp>
      <p:sp>
        <p:nvSpPr>
          <p:cNvPr id="61" name="Google Shape;61;p42"/>
          <p:cNvSpPr txBox="1">
            <a:spLocks noGrp="1"/>
          </p:cNvSpPr>
          <p:nvPr>
            <p:ph type="sldNum" idx="12"/>
          </p:nvPr>
        </p:nvSpPr>
        <p:spPr>
          <a:xfrm>
            <a:off x="7438086" y="6411310"/>
            <a:ext cx="222885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083">
                <a:solidFill>
                  <a:schemeClr val="lt1"/>
                </a:solidFill>
                <a:latin typeface="Century Gothic"/>
                <a:ea typeface="Century Gothic"/>
                <a:cs typeface="Century Gothic"/>
                <a:sym typeface="Century Gothic"/>
              </a:defRPr>
            </a:lvl1pPr>
            <a:lvl2pPr marL="0" lvl="1" indent="0" algn="r">
              <a:spcBef>
                <a:spcPts val="0"/>
              </a:spcBef>
              <a:buNone/>
              <a:defRPr sz="1083">
                <a:solidFill>
                  <a:schemeClr val="lt1"/>
                </a:solidFill>
                <a:latin typeface="Century Gothic"/>
                <a:ea typeface="Century Gothic"/>
                <a:cs typeface="Century Gothic"/>
                <a:sym typeface="Century Gothic"/>
              </a:defRPr>
            </a:lvl2pPr>
            <a:lvl3pPr marL="0" lvl="2" indent="0" algn="r">
              <a:spcBef>
                <a:spcPts val="0"/>
              </a:spcBef>
              <a:buNone/>
              <a:defRPr sz="1083">
                <a:solidFill>
                  <a:schemeClr val="lt1"/>
                </a:solidFill>
                <a:latin typeface="Century Gothic"/>
                <a:ea typeface="Century Gothic"/>
                <a:cs typeface="Century Gothic"/>
                <a:sym typeface="Century Gothic"/>
              </a:defRPr>
            </a:lvl3pPr>
            <a:lvl4pPr marL="0" lvl="3" indent="0" algn="r">
              <a:spcBef>
                <a:spcPts val="0"/>
              </a:spcBef>
              <a:buNone/>
              <a:defRPr sz="1083">
                <a:solidFill>
                  <a:schemeClr val="lt1"/>
                </a:solidFill>
                <a:latin typeface="Century Gothic"/>
                <a:ea typeface="Century Gothic"/>
                <a:cs typeface="Century Gothic"/>
                <a:sym typeface="Century Gothic"/>
              </a:defRPr>
            </a:lvl4pPr>
            <a:lvl5pPr marL="0" lvl="4" indent="0" algn="r">
              <a:spcBef>
                <a:spcPts val="0"/>
              </a:spcBef>
              <a:buNone/>
              <a:defRPr sz="1083">
                <a:solidFill>
                  <a:schemeClr val="lt1"/>
                </a:solidFill>
                <a:latin typeface="Century Gothic"/>
                <a:ea typeface="Century Gothic"/>
                <a:cs typeface="Century Gothic"/>
                <a:sym typeface="Century Gothic"/>
              </a:defRPr>
            </a:lvl5pPr>
            <a:lvl6pPr marL="0" lvl="5" indent="0" algn="r">
              <a:spcBef>
                <a:spcPts val="0"/>
              </a:spcBef>
              <a:buNone/>
              <a:defRPr sz="1083">
                <a:solidFill>
                  <a:schemeClr val="lt1"/>
                </a:solidFill>
                <a:latin typeface="Century Gothic"/>
                <a:ea typeface="Century Gothic"/>
                <a:cs typeface="Century Gothic"/>
                <a:sym typeface="Century Gothic"/>
              </a:defRPr>
            </a:lvl6pPr>
            <a:lvl7pPr marL="0" lvl="6" indent="0" algn="r">
              <a:spcBef>
                <a:spcPts val="0"/>
              </a:spcBef>
              <a:buNone/>
              <a:defRPr sz="1083">
                <a:solidFill>
                  <a:schemeClr val="lt1"/>
                </a:solidFill>
                <a:latin typeface="Century Gothic"/>
                <a:ea typeface="Century Gothic"/>
                <a:cs typeface="Century Gothic"/>
                <a:sym typeface="Century Gothic"/>
              </a:defRPr>
            </a:lvl7pPr>
            <a:lvl8pPr marL="0" lvl="7" indent="0" algn="r">
              <a:spcBef>
                <a:spcPts val="0"/>
              </a:spcBef>
              <a:buNone/>
              <a:defRPr sz="1083">
                <a:solidFill>
                  <a:schemeClr val="lt1"/>
                </a:solidFill>
                <a:latin typeface="Century Gothic"/>
                <a:ea typeface="Century Gothic"/>
                <a:cs typeface="Century Gothic"/>
                <a:sym typeface="Century Gothic"/>
              </a:defRPr>
            </a:lvl8pPr>
            <a:lvl9pPr marL="0" lvl="8" indent="0" algn="r">
              <a:spcBef>
                <a:spcPts val="0"/>
              </a:spcBef>
              <a:buNone/>
              <a:defRPr sz="1083">
                <a:solidFill>
                  <a:schemeClr val="lt1"/>
                </a:solidFill>
                <a:latin typeface="Century Gothic"/>
                <a:ea typeface="Century Gothic"/>
                <a:cs typeface="Century Gothic"/>
                <a:sym typeface="Century Gothic"/>
              </a:defRPr>
            </a:lvl9pPr>
          </a:lstStyle>
          <a:p>
            <a:pPr marL="0" lvl="0" indent="0" algn="r" rtl="0">
              <a:spcBef>
                <a:spcPts val="0"/>
              </a:spcBef>
              <a:spcAft>
                <a:spcPts val="0"/>
              </a:spcAft>
              <a:buNone/>
            </a:pPr>
            <a:r>
              <a:rPr lang="en-GB"/>
              <a:t>© PSHE Association 2025</a:t>
            </a:r>
            <a:endParaRPr/>
          </a:p>
        </p:txBody>
      </p:sp>
      <p:pic>
        <p:nvPicPr>
          <p:cNvPr id="62" name="Google Shape;62;p42" descr="A close-up of a logo&#10;&#10;Description automatically generated"/>
          <p:cNvPicPr preferRelativeResize="0"/>
          <p:nvPr/>
        </p:nvPicPr>
        <p:blipFill rotWithShape="1">
          <a:blip r:embed="rId3">
            <a:alphaModFix/>
          </a:blip>
          <a:srcRect/>
          <a:stretch/>
        </p:blipFill>
        <p:spPr>
          <a:xfrm>
            <a:off x="8091328" y="349230"/>
            <a:ext cx="1479392" cy="301845"/>
          </a:xfrm>
          <a:prstGeom prst="rect">
            <a:avLst/>
          </a:prstGeom>
          <a:noFill/>
          <a:ln>
            <a:noFill/>
          </a:ln>
        </p:spPr>
      </p:pic>
      <p:sp>
        <p:nvSpPr>
          <p:cNvPr id="63" name="Google Shape;63;p42"/>
          <p:cNvSpPr txBox="1"/>
          <p:nvPr/>
        </p:nvSpPr>
        <p:spPr>
          <a:xfrm>
            <a:off x="239605" y="6450755"/>
            <a:ext cx="6195917"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50" dirty="0">
                <a:solidFill>
                  <a:schemeClr val="lt1"/>
                </a:solidFill>
                <a:latin typeface="Century Gothic"/>
                <a:ea typeface="Century Gothic"/>
                <a:cs typeface="Century Gothic"/>
                <a:sym typeface="Century Gothic"/>
              </a:rPr>
              <a:t>Teacher slide</a:t>
            </a:r>
            <a:endParaRPr b="0" i="0" dirty="0">
              <a:latin typeface="Century Gothic" panose="020B0502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F - Climate for learning NO see notes ">
  <p:cSld name="TF - Climate for learning NO see notes ">
    <p:spTree>
      <p:nvGrpSpPr>
        <p:cNvPr id="1" name="Shape 64"/>
        <p:cNvGrpSpPr/>
        <p:nvPr/>
      </p:nvGrpSpPr>
      <p:grpSpPr>
        <a:xfrm>
          <a:off x="0" y="0"/>
          <a:ext cx="0" cy="0"/>
          <a:chOff x="0" y="0"/>
          <a:chExt cx="0" cy="0"/>
        </a:xfrm>
      </p:grpSpPr>
      <p:sp>
        <p:nvSpPr>
          <p:cNvPr id="65" name="Google Shape;65;p43"/>
          <p:cNvSpPr txBox="1">
            <a:spLocks noGrp="1"/>
          </p:cNvSpPr>
          <p:nvPr>
            <p:ph type="body" idx="1"/>
          </p:nvPr>
        </p:nvSpPr>
        <p:spPr>
          <a:xfrm>
            <a:off x="5025821" y="2496123"/>
            <a:ext cx="4554742" cy="3904677"/>
          </a:xfrm>
          <a:prstGeom prst="rect">
            <a:avLst/>
          </a:prstGeom>
          <a:noFill/>
          <a:ln>
            <a:noFill/>
          </a:ln>
        </p:spPr>
        <p:txBody>
          <a:bodyPr spcFirstLastPara="1" wrap="square" lIns="91425" tIns="45700" rIns="91425" bIns="45700" anchor="t" anchorCtr="0">
            <a:normAutofit/>
          </a:bodyPr>
          <a:lstStyle>
            <a:lvl1pPr marL="457200" lvl="0" indent="-228600" algn="l">
              <a:lnSpc>
                <a:spcPct val="150000"/>
              </a:lnSpc>
              <a:spcBef>
                <a:spcPts val="700"/>
              </a:spcBef>
              <a:spcAft>
                <a:spcPts val="0"/>
              </a:spcAft>
              <a:buClr>
                <a:schemeClr val="lt1"/>
              </a:buClr>
              <a:buSzPts val="1600"/>
              <a:buNone/>
              <a:defRPr sz="1600"/>
            </a:lvl1pPr>
            <a:lvl2pPr marL="914400" lvl="1" indent="-342900" algn="l">
              <a:lnSpc>
                <a:spcPct val="90000"/>
              </a:lnSpc>
              <a:spcBef>
                <a:spcPts val="542"/>
              </a:spcBef>
              <a:spcAft>
                <a:spcPts val="0"/>
              </a:spcAft>
              <a:buClr>
                <a:schemeClr val="lt1"/>
              </a:buClr>
              <a:buSzPts val="1800"/>
              <a:buChar char="•"/>
              <a:defRPr/>
            </a:lvl2pPr>
            <a:lvl3pPr marL="1371600" lvl="2" indent="-342900" algn="l">
              <a:lnSpc>
                <a:spcPct val="90000"/>
              </a:lnSpc>
              <a:spcBef>
                <a:spcPts val="542"/>
              </a:spcBef>
              <a:spcAft>
                <a:spcPts val="0"/>
              </a:spcAft>
              <a:buClr>
                <a:schemeClr val="lt1"/>
              </a:buClr>
              <a:buSzPts val="1800"/>
              <a:buChar char="•"/>
              <a:defRPr/>
            </a:lvl3pPr>
            <a:lvl4pPr marL="1828800" lvl="3" indent="-342900" algn="l">
              <a:lnSpc>
                <a:spcPct val="90000"/>
              </a:lnSpc>
              <a:spcBef>
                <a:spcPts val="542"/>
              </a:spcBef>
              <a:spcAft>
                <a:spcPts val="0"/>
              </a:spcAft>
              <a:buClr>
                <a:schemeClr val="lt1"/>
              </a:buClr>
              <a:buSzPts val="1800"/>
              <a:buChar char="•"/>
              <a:defRPr/>
            </a:lvl4pPr>
            <a:lvl5pPr marL="2286000" lvl="4" indent="-342900" algn="l">
              <a:lnSpc>
                <a:spcPct val="90000"/>
              </a:lnSpc>
              <a:spcBef>
                <a:spcPts val="542"/>
              </a:spcBef>
              <a:spcAft>
                <a:spcPts val="0"/>
              </a:spcAft>
              <a:buClr>
                <a:schemeClr val="lt1"/>
              </a:buClr>
              <a:buSzPts val="1800"/>
              <a:buChar char="•"/>
              <a:defRPr/>
            </a:lvl5pPr>
            <a:lvl6pPr marL="2743200" lvl="5" indent="-342900" algn="l">
              <a:lnSpc>
                <a:spcPct val="90000"/>
              </a:lnSpc>
              <a:spcBef>
                <a:spcPts val="542"/>
              </a:spcBef>
              <a:spcAft>
                <a:spcPts val="0"/>
              </a:spcAft>
              <a:buClr>
                <a:schemeClr val="lt1"/>
              </a:buClr>
              <a:buSzPts val="1800"/>
              <a:buChar char="•"/>
              <a:defRPr/>
            </a:lvl6pPr>
            <a:lvl7pPr marL="3200400" lvl="6" indent="-342900" algn="l">
              <a:lnSpc>
                <a:spcPct val="90000"/>
              </a:lnSpc>
              <a:spcBef>
                <a:spcPts val="542"/>
              </a:spcBef>
              <a:spcAft>
                <a:spcPts val="0"/>
              </a:spcAft>
              <a:buClr>
                <a:schemeClr val="lt1"/>
              </a:buClr>
              <a:buSzPts val="1800"/>
              <a:buChar char="•"/>
              <a:defRPr/>
            </a:lvl7pPr>
            <a:lvl8pPr marL="3657600" lvl="7" indent="-342900" algn="l">
              <a:lnSpc>
                <a:spcPct val="90000"/>
              </a:lnSpc>
              <a:spcBef>
                <a:spcPts val="542"/>
              </a:spcBef>
              <a:spcAft>
                <a:spcPts val="0"/>
              </a:spcAft>
              <a:buClr>
                <a:schemeClr val="lt1"/>
              </a:buClr>
              <a:buSzPts val="1800"/>
              <a:buChar char="•"/>
              <a:defRPr/>
            </a:lvl8pPr>
            <a:lvl9pPr marL="4114800" lvl="8" indent="-342900" algn="l">
              <a:lnSpc>
                <a:spcPct val="90000"/>
              </a:lnSpc>
              <a:spcBef>
                <a:spcPts val="542"/>
              </a:spcBef>
              <a:spcAft>
                <a:spcPts val="0"/>
              </a:spcAft>
              <a:buClr>
                <a:schemeClr val="lt1"/>
              </a:buClr>
              <a:buSzPts val="1800"/>
              <a:buChar char="•"/>
              <a:defRPr/>
            </a:lvl9pPr>
          </a:lstStyle>
          <a:p>
            <a:endParaRPr/>
          </a:p>
        </p:txBody>
      </p:sp>
      <p:sp>
        <p:nvSpPr>
          <p:cNvPr id="66" name="Google Shape;66;p43"/>
          <p:cNvSpPr txBox="1"/>
          <p:nvPr/>
        </p:nvSpPr>
        <p:spPr>
          <a:xfrm>
            <a:off x="5008889" y="1993407"/>
            <a:ext cx="4959626"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b="1" dirty="0">
                <a:solidFill>
                  <a:srgbClr val="EC694A"/>
                </a:solidFill>
                <a:latin typeface="Century Gothic"/>
                <a:ea typeface="Century Gothic"/>
                <a:cs typeface="Century Gothic"/>
                <a:sym typeface="Century Gothic"/>
              </a:rPr>
              <a:t>Resources required </a:t>
            </a:r>
            <a:endParaRPr b="0" i="0" dirty="0">
              <a:latin typeface="Century Gothic" panose="020B0502020202020204" pitchFamily="34" charset="0"/>
            </a:endParaRPr>
          </a:p>
        </p:txBody>
      </p:sp>
      <p:sp>
        <p:nvSpPr>
          <p:cNvPr id="67" name="Google Shape;67;p43"/>
          <p:cNvSpPr txBox="1"/>
          <p:nvPr/>
        </p:nvSpPr>
        <p:spPr>
          <a:xfrm>
            <a:off x="5008889" y="744975"/>
            <a:ext cx="4518025" cy="1411949"/>
          </a:xfrm>
          <a:prstGeom prst="rect">
            <a:avLst/>
          </a:prstGeom>
          <a:noFill/>
          <a:ln>
            <a:noFill/>
          </a:ln>
        </p:spPr>
        <p:txBody>
          <a:bodyPr spcFirstLastPara="1" wrap="square" lIns="91425" tIns="45700" rIns="91425" bIns="45700" anchor="t" anchorCtr="0">
            <a:spAutoFit/>
          </a:bodyPr>
          <a:lstStyle/>
          <a:p>
            <a:pPr marL="0" marR="0" lvl="0" indent="0" algn="l" rtl="0">
              <a:lnSpc>
                <a:spcPct val="133333"/>
              </a:lnSpc>
              <a:spcBef>
                <a:spcPts val="0"/>
              </a:spcBef>
              <a:spcAft>
                <a:spcPts val="0"/>
              </a:spcAft>
              <a:buClr>
                <a:srgbClr val="EC694A"/>
              </a:buClr>
              <a:buSzPts val="2400"/>
              <a:buFont typeface="Century Gothic"/>
              <a:buNone/>
            </a:pPr>
            <a:r>
              <a:rPr lang="en-GB" sz="2400" b="1" dirty="0">
                <a:solidFill>
                  <a:srgbClr val="EC694A"/>
                </a:solidFill>
                <a:latin typeface="Century Gothic"/>
                <a:ea typeface="Century Gothic"/>
                <a:cs typeface="Century Gothic"/>
                <a:sym typeface="Century Gothic"/>
              </a:rPr>
              <a:t>Duration </a:t>
            </a:r>
            <a:endParaRPr b="0" i="0" dirty="0">
              <a:latin typeface="Century Gothic" panose="020B0502020202020204" pitchFamily="34" charset="0"/>
            </a:endParaRPr>
          </a:p>
          <a:p>
            <a:pPr marL="0" marR="0" lvl="0" indent="0" algn="l" rtl="0">
              <a:lnSpc>
                <a:spcPct val="150000"/>
              </a:lnSpc>
              <a:spcBef>
                <a:spcPts val="700"/>
              </a:spcBef>
              <a:spcAft>
                <a:spcPts val="0"/>
              </a:spcAft>
              <a:buClr>
                <a:schemeClr val="lt1"/>
              </a:buClr>
              <a:buSzPts val="1600"/>
              <a:buFont typeface="Century Gothic"/>
              <a:buNone/>
            </a:pPr>
            <a:r>
              <a:rPr lang="en-GB" sz="1600" b="0" dirty="0">
                <a:solidFill>
                  <a:schemeClr val="lt1"/>
                </a:solidFill>
                <a:latin typeface="Century Gothic"/>
                <a:ea typeface="Century Gothic"/>
                <a:cs typeface="Century Gothic"/>
                <a:sym typeface="Century Gothic"/>
              </a:rPr>
              <a:t>This has been designed to be taught as a </a:t>
            </a:r>
            <a:br>
              <a:rPr lang="en-GB" sz="1600" b="0" dirty="0">
                <a:solidFill>
                  <a:schemeClr val="lt1"/>
                </a:solidFill>
                <a:latin typeface="Century Gothic"/>
                <a:ea typeface="Century Gothic"/>
                <a:cs typeface="Century Gothic"/>
                <a:sym typeface="Century Gothic"/>
              </a:rPr>
            </a:br>
            <a:r>
              <a:rPr lang="en-GB" sz="1600" b="1" dirty="0">
                <a:solidFill>
                  <a:schemeClr val="lt1"/>
                </a:solidFill>
                <a:latin typeface="Century Gothic"/>
                <a:ea typeface="Century Gothic"/>
                <a:cs typeface="Century Gothic"/>
                <a:sym typeface="Century Gothic"/>
              </a:rPr>
              <a:t>60 minute </a:t>
            </a:r>
            <a:r>
              <a:rPr lang="en-GB" sz="1600" b="0" dirty="0">
                <a:solidFill>
                  <a:schemeClr val="lt1"/>
                </a:solidFill>
                <a:latin typeface="Century Gothic"/>
                <a:ea typeface="Century Gothic"/>
                <a:cs typeface="Century Gothic"/>
                <a:sym typeface="Century Gothic"/>
              </a:rPr>
              <a:t>PSHE education lesson.</a:t>
            </a:r>
            <a:endParaRPr b="0" i="0" dirty="0">
              <a:latin typeface="Century Gothic" panose="020B0502020202020204" pitchFamily="34" charset="0"/>
            </a:endParaRPr>
          </a:p>
        </p:txBody>
      </p:sp>
      <p:sp>
        <p:nvSpPr>
          <p:cNvPr id="68" name="Google Shape;68;p43"/>
          <p:cNvSpPr txBox="1">
            <a:spLocks noGrp="1"/>
          </p:cNvSpPr>
          <p:nvPr>
            <p:ph type="sldNum" idx="12"/>
          </p:nvPr>
        </p:nvSpPr>
        <p:spPr>
          <a:xfrm>
            <a:off x="7438086" y="6411310"/>
            <a:ext cx="222885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083">
                <a:solidFill>
                  <a:schemeClr val="lt1"/>
                </a:solidFill>
                <a:latin typeface="Century Gothic"/>
                <a:ea typeface="Century Gothic"/>
                <a:cs typeface="Century Gothic"/>
                <a:sym typeface="Century Gothic"/>
              </a:defRPr>
            </a:lvl1pPr>
            <a:lvl2pPr marL="0" lvl="1" indent="0" algn="r">
              <a:spcBef>
                <a:spcPts val="0"/>
              </a:spcBef>
              <a:buNone/>
              <a:defRPr sz="1083">
                <a:solidFill>
                  <a:schemeClr val="lt1"/>
                </a:solidFill>
                <a:latin typeface="Century Gothic"/>
                <a:ea typeface="Century Gothic"/>
                <a:cs typeface="Century Gothic"/>
                <a:sym typeface="Century Gothic"/>
              </a:defRPr>
            </a:lvl2pPr>
            <a:lvl3pPr marL="0" lvl="2" indent="0" algn="r">
              <a:spcBef>
                <a:spcPts val="0"/>
              </a:spcBef>
              <a:buNone/>
              <a:defRPr sz="1083">
                <a:solidFill>
                  <a:schemeClr val="lt1"/>
                </a:solidFill>
                <a:latin typeface="Century Gothic"/>
                <a:ea typeface="Century Gothic"/>
                <a:cs typeface="Century Gothic"/>
                <a:sym typeface="Century Gothic"/>
              </a:defRPr>
            </a:lvl3pPr>
            <a:lvl4pPr marL="0" lvl="3" indent="0" algn="r">
              <a:spcBef>
                <a:spcPts val="0"/>
              </a:spcBef>
              <a:buNone/>
              <a:defRPr sz="1083">
                <a:solidFill>
                  <a:schemeClr val="lt1"/>
                </a:solidFill>
                <a:latin typeface="Century Gothic"/>
                <a:ea typeface="Century Gothic"/>
                <a:cs typeface="Century Gothic"/>
                <a:sym typeface="Century Gothic"/>
              </a:defRPr>
            </a:lvl4pPr>
            <a:lvl5pPr marL="0" lvl="4" indent="0" algn="r">
              <a:spcBef>
                <a:spcPts val="0"/>
              </a:spcBef>
              <a:buNone/>
              <a:defRPr sz="1083">
                <a:solidFill>
                  <a:schemeClr val="lt1"/>
                </a:solidFill>
                <a:latin typeface="Century Gothic"/>
                <a:ea typeface="Century Gothic"/>
                <a:cs typeface="Century Gothic"/>
                <a:sym typeface="Century Gothic"/>
              </a:defRPr>
            </a:lvl5pPr>
            <a:lvl6pPr marL="0" lvl="5" indent="0" algn="r">
              <a:spcBef>
                <a:spcPts val="0"/>
              </a:spcBef>
              <a:buNone/>
              <a:defRPr sz="1083">
                <a:solidFill>
                  <a:schemeClr val="lt1"/>
                </a:solidFill>
                <a:latin typeface="Century Gothic"/>
                <a:ea typeface="Century Gothic"/>
                <a:cs typeface="Century Gothic"/>
                <a:sym typeface="Century Gothic"/>
              </a:defRPr>
            </a:lvl6pPr>
            <a:lvl7pPr marL="0" lvl="6" indent="0" algn="r">
              <a:spcBef>
                <a:spcPts val="0"/>
              </a:spcBef>
              <a:buNone/>
              <a:defRPr sz="1083">
                <a:solidFill>
                  <a:schemeClr val="lt1"/>
                </a:solidFill>
                <a:latin typeface="Century Gothic"/>
                <a:ea typeface="Century Gothic"/>
                <a:cs typeface="Century Gothic"/>
                <a:sym typeface="Century Gothic"/>
              </a:defRPr>
            </a:lvl7pPr>
            <a:lvl8pPr marL="0" lvl="7" indent="0" algn="r">
              <a:spcBef>
                <a:spcPts val="0"/>
              </a:spcBef>
              <a:buNone/>
              <a:defRPr sz="1083">
                <a:solidFill>
                  <a:schemeClr val="lt1"/>
                </a:solidFill>
                <a:latin typeface="Century Gothic"/>
                <a:ea typeface="Century Gothic"/>
                <a:cs typeface="Century Gothic"/>
                <a:sym typeface="Century Gothic"/>
              </a:defRPr>
            </a:lvl8pPr>
            <a:lvl9pPr marL="0" lvl="8" indent="0" algn="r">
              <a:spcBef>
                <a:spcPts val="0"/>
              </a:spcBef>
              <a:buNone/>
              <a:defRPr sz="1083">
                <a:solidFill>
                  <a:schemeClr val="lt1"/>
                </a:solidFill>
                <a:latin typeface="Century Gothic"/>
                <a:ea typeface="Century Gothic"/>
                <a:cs typeface="Century Gothic"/>
                <a:sym typeface="Century Gothic"/>
              </a:defRPr>
            </a:lvl9pPr>
          </a:lstStyle>
          <a:p>
            <a:pPr marL="0" lvl="0" indent="0" algn="r" rtl="0">
              <a:spcBef>
                <a:spcPts val="0"/>
              </a:spcBef>
              <a:spcAft>
                <a:spcPts val="0"/>
              </a:spcAft>
              <a:buNone/>
            </a:pPr>
            <a:r>
              <a:rPr lang="en-GB"/>
              <a:t>© PSHE Association 2025</a:t>
            </a:r>
            <a:endParaRPr/>
          </a:p>
        </p:txBody>
      </p:sp>
      <p:pic>
        <p:nvPicPr>
          <p:cNvPr id="69" name="Google Shape;69;p43" descr="A close-up of a logo&#10;&#10;Description automatically generated"/>
          <p:cNvPicPr preferRelativeResize="0"/>
          <p:nvPr/>
        </p:nvPicPr>
        <p:blipFill rotWithShape="1">
          <a:blip r:embed="rId2">
            <a:alphaModFix/>
          </a:blip>
          <a:srcRect/>
          <a:stretch/>
        </p:blipFill>
        <p:spPr>
          <a:xfrm>
            <a:off x="8091328" y="349230"/>
            <a:ext cx="1479392" cy="301845"/>
          </a:xfrm>
          <a:prstGeom prst="rect">
            <a:avLst/>
          </a:prstGeom>
          <a:noFill/>
          <a:ln>
            <a:noFill/>
          </a:ln>
        </p:spPr>
      </p:pic>
      <p:sp>
        <p:nvSpPr>
          <p:cNvPr id="70" name="Google Shape;70;p43"/>
          <p:cNvSpPr txBox="1"/>
          <p:nvPr/>
        </p:nvSpPr>
        <p:spPr>
          <a:xfrm>
            <a:off x="239605" y="6450755"/>
            <a:ext cx="6195917"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50" dirty="0">
                <a:solidFill>
                  <a:schemeClr val="lt1"/>
                </a:solidFill>
                <a:latin typeface="Century Gothic"/>
                <a:ea typeface="Century Gothic"/>
                <a:cs typeface="Century Gothic"/>
                <a:sym typeface="Century Gothic"/>
              </a:rPr>
              <a:t>Teacher slide</a:t>
            </a:r>
            <a:endParaRPr b="0" i="0" dirty="0">
              <a:latin typeface="Century Gothic" panose="020B0502020202020204" pitchFamily="34" charset="0"/>
            </a:endParaRPr>
          </a:p>
        </p:txBody>
      </p:sp>
      <p:sp>
        <p:nvSpPr>
          <p:cNvPr id="71" name="Google Shape;71;p43"/>
          <p:cNvSpPr txBox="1"/>
          <p:nvPr/>
        </p:nvSpPr>
        <p:spPr>
          <a:xfrm>
            <a:off x="222307" y="742917"/>
            <a:ext cx="4518025" cy="6215828"/>
          </a:xfrm>
          <a:prstGeom prst="rect">
            <a:avLst/>
          </a:prstGeom>
          <a:noFill/>
          <a:ln>
            <a:noFill/>
          </a:ln>
        </p:spPr>
        <p:txBody>
          <a:bodyPr spcFirstLastPara="1" wrap="square" lIns="91425" tIns="45700" rIns="91425" bIns="45700" anchor="t" anchorCtr="0">
            <a:spAutoFit/>
          </a:bodyPr>
          <a:lstStyle/>
          <a:p>
            <a:pPr marL="0" marR="0" lvl="0" indent="0" algn="l" rtl="0">
              <a:lnSpc>
                <a:spcPct val="133333"/>
              </a:lnSpc>
              <a:spcBef>
                <a:spcPts val="0"/>
              </a:spcBef>
              <a:spcAft>
                <a:spcPts val="0"/>
              </a:spcAft>
              <a:buNone/>
            </a:pPr>
            <a:r>
              <a:rPr lang="en-GB" sz="2400" b="1" dirty="0">
                <a:solidFill>
                  <a:schemeClr val="accent2"/>
                </a:solidFill>
                <a:latin typeface="Century Gothic"/>
                <a:ea typeface="Century Gothic"/>
                <a:cs typeface="Century Gothic"/>
                <a:sym typeface="Century Gothic"/>
              </a:rPr>
              <a:t>Climate for learning</a:t>
            </a:r>
            <a:endParaRPr b="0" i="0" dirty="0">
              <a:latin typeface="Century Gothic" panose="020B0502020202020204" pitchFamily="34" charset="0"/>
            </a:endParaRPr>
          </a:p>
          <a:p>
            <a:pPr marL="0" marR="0" lvl="0" indent="0" algn="l" rtl="0">
              <a:lnSpc>
                <a:spcPct val="150000"/>
              </a:lnSpc>
              <a:spcBef>
                <a:spcPts val="700"/>
              </a:spcBef>
              <a:spcAft>
                <a:spcPts val="0"/>
              </a:spcAft>
              <a:buClr>
                <a:schemeClr val="lt1"/>
              </a:buClr>
              <a:buSzPts val="1600"/>
              <a:buFont typeface="Century Gothic"/>
              <a:buNone/>
            </a:pPr>
            <a:r>
              <a:rPr lang="en-GB" sz="1600" dirty="0">
                <a:solidFill>
                  <a:schemeClr val="lt1"/>
                </a:solidFill>
                <a:latin typeface="Century Gothic"/>
                <a:ea typeface="Century Gothic"/>
                <a:cs typeface="Century Gothic"/>
                <a:sym typeface="Century Gothic"/>
              </a:rPr>
              <a:t>Make sure you have read the accompanying teacher guidance notes before teaching this lesson. These include relevant subject knowledge and guidance on establishing a safe classroom environment, including sharing ground rules, the limits of confidentiality, approaching the topic sensitively and handling questions effectively. </a:t>
            </a:r>
            <a:endParaRPr b="0" i="0" dirty="0">
              <a:latin typeface="Century Gothic" panose="020B0502020202020204" pitchFamily="34" charset="0"/>
            </a:endParaRPr>
          </a:p>
          <a:p>
            <a:pPr marL="0" marR="0" lvl="0" indent="0" algn="l" rtl="0">
              <a:lnSpc>
                <a:spcPct val="100000"/>
              </a:lnSpc>
              <a:spcBef>
                <a:spcPts val="1500"/>
              </a:spcBef>
              <a:spcAft>
                <a:spcPts val="0"/>
              </a:spcAft>
              <a:buClr>
                <a:srgbClr val="EC694A"/>
              </a:buClr>
              <a:buSzPts val="2400"/>
              <a:buFont typeface="Century Gothic"/>
              <a:buNone/>
            </a:pPr>
            <a:r>
              <a:rPr lang="en-GB" sz="2400" b="1" dirty="0">
                <a:solidFill>
                  <a:srgbClr val="EC694A"/>
                </a:solidFill>
                <a:latin typeface="Century Gothic"/>
                <a:ea typeface="Century Gothic"/>
                <a:cs typeface="Century Gothic"/>
                <a:sym typeface="Century Gothic"/>
              </a:rPr>
              <a:t>Further guidance</a:t>
            </a:r>
            <a:endParaRPr b="0" i="0" dirty="0">
              <a:latin typeface="Century Gothic" panose="020B0502020202020204" pitchFamily="34" charset="0"/>
            </a:endParaRPr>
          </a:p>
          <a:p>
            <a:pPr marL="0" marR="0" lvl="0" indent="0" algn="l" rtl="0">
              <a:lnSpc>
                <a:spcPct val="150000"/>
              </a:lnSpc>
              <a:spcBef>
                <a:spcPts val="700"/>
              </a:spcBef>
              <a:spcAft>
                <a:spcPts val="0"/>
              </a:spcAft>
              <a:buClr>
                <a:schemeClr val="lt1"/>
              </a:buClr>
              <a:buSzPts val="1600"/>
              <a:buFont typeface="Century Gothic"/>
              <a:buNone/>
            </a:pPr>
            <a:r>
              <a:rPr lang="en-GB" sz="1600" b="0" dirty="0">
                <a:solidFill>
                  <a:schemeClr val="lt1"/>
                </a:solidFill>
                <a:latin typeface="Century Gothic"/>
                <a:ea typeface="Century Gothic"/>
                <a:cs typeface="Century Gothic"/>
                <a:sym typeface="Century Gothic"/>
              </a:rPr>
              <a:t>Members of the PSHE Association can access our website for further guidance </a:t>
            </a:r>
            <a:br>
              <a:rPr lang="en-GB" sz="1600" b="0" dirty="0">
                <a:solidFill>
                  <a:schemeClr val="lt1"/>
                </a:solidFill>
                <a:latin typeface="Century Gothic"/>
                <a:ea typeface="Century Gothic"/>
                <a:cs typeface="Century Gothic"/>
                <a:sym typeface="Century Gothic"/>
              </a:rPr>
            </a:br>
            <a:r>
              <a:rPr lang="en-GB" sz="1600" b="0" u="sng" dirty="0">
                <a:solidFill>
                  <a:schemeClr val="lt1"/>
                </a:solidFill>
                <a:latin typeface="Century Gothic"/>
                <a:ea typeface="Century Gothic"/>
                <a:cs typeface="Century Gothic"/>
                <a:sym typeface="Century Gothic"/>
                <a:hlinkClick r:id="rId3">
                  <a:extLst>
                    <a:ext uri="{A12FA001-AC4F-418D-AE19-62706E023703}">
                      <ahyp:hlinkClr xmlns:ahyp="http://schemas.microsoft.com/office/drawing/2018/hyperlinkcolor" val="tx"/>
                    </a:ext>
                  </a:extLst>
                </a:hlinkClick>
              </a:rPr>
              <a:t>www.pshe-association.org.uk/</a:t>
            </a:r>
            <a:endParaRPr sz="1600" b="0" dirty="0">
              <a:solidFill>
                <a:schemeClr val="lt1"/>
              </a:solidFill>
              <a:latin typeface="Century Gothic"/>
              <a:ea typeface="Century Gothic"/>
              <a:cs typeface="Century Gothic"/>
              <a:sym typeface="Century Gothic"/>
            </a:endParaRPr>
          </a:p>
          <a:p>
            <a:pPr marL="0" marR="0" lvl="0" indent="0" algn="l" rtl="0">
              <a:lnSpc>
                <a:spcPct val="150000"/>
              </a:lnSpc>
              <a:spcBef>
                <a:spcPts val="700"/>
              </a:spcBef>
              <a:spcAft>
                <a:spcPts val="0"/>
              </a:spcAft>
              <a:buClr>
                <a:schemeClr val="lt1"/>
              </a:buClr>
              <a:buSzPts val="1600"/>
              <a:buFont typeface="Calibri"/>
              <a:buNone/>
            </a:pPr>
            <a:endParaRPr sz="1600" dirty="0">
              <a:solidFill>
                <a:schemeClr val="lt1"/>
              </a:solidFill>
              <a:latin typeface="Century Gothic"/>
              <a:ea typeface="Century Gothic"/>
              <a:cs typeface="Century Gothic"/>
              <a:sym typeface="Century Gothic"/>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SF - Lesson title_1">
  <p:cSld name="P/SF - Lesson title_1">
    <p:bg>
      <p:bgPr>
        <a:solidFill>
          <a:schemeClr val="accent2"/>
        </a:solidFill>
        <a:effectLst/>
      </p:bgPr>
    </p:bg>
    <p:spTree>
      <p:nvGrpSpPr>
        <p:cNvPr id="1" name="Shape 77"/>
        <p:cNvGrpSpPr/>
        <p:nvPr/>
      </p:nvGrpSpPr>
      <p:grpSpPr>
        <a:xfrm>
          <a:off x="0" y="0"/>
          <a:ext cx="0" cy="0"/>
          <a:chOff x="0" y="0"/>
          <a:chExt cx="0" cy="0"/>
        </a:xfrm>
      </p:grpSpPr>
      <p:sp>
        <p:nvSpPr>
          <p:cNvPr id="78" name="Google Shape;78;p32"/>
          <p:cNvSpPr txBox="1"/>
          <p:nvPr/>
        </p:nvSpPr>
        <p:spPr>
          <a:xfrm>
            <a:off x="7239000" y="6408420"/>
            <a:ext cx="18473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79" name="Google Shape;79;p32"/>
          <p:cNvSpPr txBox="1">
            <a:spLocks noGrp="1"/>
          </p:cNvSpPr>
          <p:nvPr>
            <p:ph type="body" idx="1"/>
          </p:nvPr>
        </p:nvSpPr>
        <p:spPr>
          <a:xfrm>
            <a:off x="0" y="197801"/>
            <a:ext cx="1859280" cy="498475"/>
          </a:xfrm>
          <a:prstGeom prst="rect">
            <a:avLst/>
          </a:prstGeom>
          <a:solidFill>
            <a:schemeClr val="dk2"/>
          </a:solidFill>
          <a:ln>
            <a:noFill/>
          </a:ln>
        </p:spPr>
        <p:txBody>
          <a:bodyPr spcFirstLastPara="1" wrap="square" lIns="91425" tIns="45700" rIns="91425" bIns="45700" anchor="ctr" anchorCtr="0">
            <a:normAutofit/>
          </a:bodyPr>
          <a:lstStyle>
            <a:lvl1pPr marL="457200" lvl="0" indent="-228600" algn="l">
              <a:lnSpc>
                <a:spcPct val="90000"/>
              </a:lnSpc>
              <a:spcBef>
                <a:spcPts val="1083"/>
              </a:spcBef>
              <a:spcAft>
                <a:spcPts val="0"/>
              </a:spcAft>
              <a:buClr>
                <a:schemeClr val="lt1"/>
              </a:buClr>
              <a:buSzPts val="2400"/>
              <a:buNone/>
              <a:defRPr sz="2400">
                <a:solidFill>
                  <a:schemeClr val="lt1"/>
                </a:solidFill>
                <a:latin typeface="Century Gothic"/>
                <a:ea typeface="Century Gothic"/>
                <a:cs typeface="Century Gothic"/>
                <a:sym typeface="Century Gothic"/>
              </a:defRPr>
            </a:lvl1pPr>
            <a:lvl2pPr marL="914400" lvl="1" indent="-228600" algn="l">
              <a:lnSpc>
                <a:spcPct val="90000"/>
              </a:lnSpc>
              <a:spcBef>
                <a:spcPts val="542"/>
              </a:spcBef>
              <a:spcAft>
                <a:spcPts val="0"/>
              </a:spcAft>
              <a:buClr>
                <a:schemeClr val="lt1"/>
              </a:buClr>
              <a:buSzPts val="2600"/>
              <a:buNone/>
              <a:defRPr/>
            </a:lvl2pPr>
            <a:lvl3pPr marL="1371600" lvl="2" indent="-228600" algn="l">
              <a:lnSpc>
                <a:spcPct val="90000"/>
              </a:lnSpc>
              <a:spcBef>
                <a:spcPts val="542"/>
              </a:spcBef>
              <a:spcAft>
                <a:spcPts val="0"/>
              </a:spcAft>
              <a:buClr>
                <a:schemeClr val="lt1"/>
              </a:buClr>
              <a:buSzPts val="2167"/>
              <a:buNone/>
              <a:defRPr/>
            </a:lvl3pPr>
            <a:lvl4pPr marL="1828800" lvl="3" indent="-228600" algn="l">
              <a:lnSpc>
                <a:spcPct val="90000"/>
              </a:lnSpc>
              <a:spcBef>
                <a:spcPts val="542"/>
              </a:spcBef>
              <a:spcAft>
                <a:spcPts val="0"/>
              </a:spcAft>
              <a:buClr>
                <a:schemeClr val="lt1"/>
              </a:buClr>
              <a:buSzPts val="1950"/>
              <a:buNone/>
              <a:defRPr/>
            </a:lvl4pPr>
            <a:lvl5pPr marL="2286000" lvl="4" indent="-228600" algn="l">
              <a:lnSpc>
                <a:spcPct val="90000"/>
              </a:lnSpc>
              <a:spcBef>
                <a:spcPts val="542"/>
              </a:spcBef>
              <a:spcAft>
                <a:spcPts val="0"/>
              </a:spcAft>
              <a:buClr>
                <a:schemeClr val="lt1"/>
              </a:buClr>
              <a:buSzPts val="1950"/>
              <a:buNone/>
              <a:defRPr/>
            </a:lvl5pPr>
            <a:lvl6pPr marL="2743200" lvl="5" indent="-342900" algn="l">
              <a:lnSpc>
                <a:spcPct val="90000"/>
              </a:lnSpc>
              <a:spcBef>
                <a:spcPts val="542"/>
              </a:spcBef>
              <a:spcAft>
                <a:spcPts val="0"/>
              </a:spcAft>
              <a:buClr>
                <a:schemeClr val="lt1"/>
              </a:buClr>
              <a:buSzPts val="1800"/>
              <a:buChar char="•"/>
              <a:defRPr/>
            </a:lvl6pPr>
            <a:lvl7pPr marL="3200400" lvl="6" indent="-342900" algn="l">
              <a:lnSpc>
                <a:spcPct val="90000"/>
              </a:lnSpc>
              <a:spcBef>
                <a:spcPts val="542"/>
              </a:spcBef>
              <a:spcAft>
                <a:spcPts val="0"/>
              </a:spcAft>
              <a:buClr>
                <a:schemeClr val="lt1"/>
              </a:buClr>
              <a:buSzPts val="1800"/>
              <a:buChar char="•"/>
              <a:defRPr/>
            </a:lvl7pPr>
            <a:lvl8pPr marL="3657600" lvl="7" indent="-342900" algn="l">
              <a:lnSpc>
                <a:spcPct val="90000"/>
              </a:lnSpc>
              <a:spcBef>
                <a:spcPts val="542"/>
              </a:spcBef>
              <a:spcAft>
                <a:spcPts val="0"/>
              </a:spcAft>
              <a:buClr>
                <a:schemeClr val="lt1"/>
              </a:buClr>
              <a:buSzPts val="1800"/>
              <a:buChar char="•"/>
              <a:defRPr/>
            </a:lvl8pPr>
            <a:lvl9pPr marL="4114800" lvl="8" indent="-342900" algn="l">
              <a:lnSpc>
                <a:spcPct val="90000"/>
              </a:lnSpc>
              <a:spcBef>
                <a:spcPts val="542"/>
              </a:spcBef>
              <a:spcAft>
                <a:spcPts val="0"/>
              </a:spcAft>
              <a:buClr>
                <a:schemeClr val="lt1"/>
              </a:buClr>
              <a:buSzPts val="1800"/>
              <a:buChar char="•"/>
              <a:defRPr/>
            </a:lvl9pPr>
          </a:lstStyle>
          <a:p>
            <a:endParaRPr/>
          </a:p>
        </p:txBody>
      </p:sp>
      <p:sp>
        <p:nvSpPr>
          <p:cNvPr id="80" name="Google Shape;80;p32"/>
          <p:cNvSpPr txBox="1">
            <a:spLocks noGrp="1"/>
          </p:cNvSpPr>
          <p:nvPr>
            <p:ph type="title"/>
          </p:nvPr>
        </p:nvSpPr>
        <p:spPr>
          <a:xfrm>
            <a:off x="232082" y="1271142"/>
            <a:ext cx="5151120" cy="1325563"/>
          </a:xfrm>
          <a:prstGeom prst="rect">
            <a:avLst/>
          </a:prstGeom>
          <a:noFill/>
          <a:ln>
            <a:noFill/>
          </a:ln>
        </p:spPr>
        <p:txBody>
          <a:bodyPr spcFirstLastPara="1" wrap="square" lIns="91425" tIns="45700" rIns="91425" bIns="45700" anchor="ctr" anchorCtr="0">
            <a:normAutofit/>
          </a:bodyPr>
          <a:lstStyle>
            <a:lvl1pPr lvl="0" algn="l">
              <a:lnSpc>
                <a:spcPct val="113461"/>
              </a:lnSpc>
              <a:spcBef>
                <a:spcPts val="4200"/>
              </a:spcBef>
              <a:spcAft>
                <a:spcPts val="0"/>
              </a:spcAft>
              <a:buClr>
                <a:schemeClr val="dk1"/>
              </a:buClr>
              <a:buSzPts val="5200"/>
              <a:buFont typeface="Century Gothic"/>
              <a:buNone/>
              <a:defRPr sz="52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1" name="Google Shape;81;p32"/>
          <p:cNvSpPr txBox="1">
            <a:spLocks noGrp="1"/>
          </p:cNvSpPr>
          <p:nvPr>
            <p:ph type="sldNum" idx="12"/>
          </p:nvPr>
        </p:nvSpPr>
        <p:spPr>
          <a:xfrm>
            <a:off x="7438086" y="6411310"/>
            <a:ext cx="222885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083">
                <a:solidFill>
                  <a:schemeClr val="lt1"/>
                </a:solidFill>
                <a:latin typeface="Century Gothic"/>
                <a:ea typeface="Century Gothic"/>
                <a:cs typeface="Century Gothic"/>
                <a:sym typeface="Century Gothic"/>
              </a:defRPr>
            </a:lvl1pPr>
            <a:lvl2pPr marL="0" lvl="1" indent="0" algn="r">
              <a:spcBef>
                <a:spcPts val="0"/>
              </a:spcBef>
              <a:buNone/>
              <a:defRPr sz="1083">
                <a:solidFill>
                  <a:schemeClr val="lt1"/>
                </a:solidFill>
                <a:latin typeface="Century Gothic"/>
                <a:ea typeface="Century Gothic"/>
                <a:cs typeface="Century Gothic"/>
                <a:sym typeface="Century Gothic"/>
              </a:defRPr>
            </a:lvl2pPr>
            <a:lvl3pPr marL="0" lvl="2" indent="0" algn="r">
              <a:spcBef>
                <a:spcPts val="0"/>
              </a:spcBef>
              <a:buNone/>
              <a:defRPr sz="1083">
                <a:solidFill>
                  <a:schemeClr val="lt1"/>
                </a:solidFill>
                <a:latin typeface="Century Gothic"/>
                <a:ea typeface="Century Gothic"/>
                <a:cs typeface="Century Gothic"/>
                <a:sym typeface="Century Gothic"/>
              </a:defRPr>
            </a:lvl3pPr>
            <a:lvl4pPr marL="0" lvl="3" indent="0" algn="r">
              <a:spcBef>
                <a:spcPts val="0"/>
              </a:spcBef>
              <a:buNone/>
              <a:defRPr sz="1083">
                <a:solidFill>
                  <a:schemeClr val="lt1"/>
                </a:solidFill>
                <a:latin typeface="Century Gothic"/>
                <a:ea typeface="Century Gothic"/>
                <a:cs typeface="Century Gothic"/>
                <a:sym typeface="Century Gothic"/>
              </a:defRPr>
            </a:lvl4pPr>
            <a:lvl5pPr marL="0" lvl="4" indent="0" algn="r">
              <a:spcBef>
                <a:spcPts val="0"/>
              </a:spcBef>
              <a:buNone/>
              <a:defRPr sz="1083">
                <a:solidFill>
                  <a:schemeClr val="lt1"/>
                </a:solidFill>
                <a:latin typeface="Century Gothic"/>
                <a:ea typeface="Century Gothic"/>
                <a:cs typeface="Century Gothic"/>
                <a:sym typeface="Century Gothic"/>
              </a:defRPr>
            </a:lvl5pPr>
            <a:lvl6pPr marL="0" lvl="5" indent="0" algn="r">
              <a:spcBef>
                <a:spcPts val="0"/>
              </a:spcBef>
              <a:buNone/>
              <a:defRPr sz="1083">
                <a:solidFill>
                  <a:schemeClr val="lt1"/>
                </a:solidFill>
                <a:latin typeface="Century Gothic"/>
                <a:ea typeface="Century Gothic"/>
                <a:cs typeface="Century Gothic"/>
                <a:sym typeface="Century Gothic"/>
              </a:defRPr>
            </a:lvl6pPr>
            <a:lvl7pPr marL="0" lvl="6" indent="0" algn="r">
              <a:spcBef>
                <a:spcPts val="0"/>
              </a:spcBef>
              <a:buNone/>
              <a:defRPr sz="1083">
                <a:solidFill>
                  <a:schemeClr val="lt1"/>
                </a:solidFill>
                <a:latin typeface="Century Gothic"/>
                <a:ea typeface="Century Gothic"/>
                <a:cs typeface="Century Gothic"/>
                <a:sym typeface="Century Gothic"/>
              </a:defRPr>
            </a:lvl7pPr>
            <a:lvl8pPr marL="0" lvl="7" indent="0" algn="r">
              <a:spcBef>
                <a:spcPts val="0"/>
              </a:spcBef>
              <a:buNone/>
              <a:defRPr sz="1083">
                <a:solidFill>
                  <a:schemeClr val="lt1"/>
                </a:solidFill>
                <a:latin typeface="Century Gothic"/>
                <a:ea typeface="Century Gothic"/>
                <a:cs typeface="Century Gothic"/>
                <a:sym typeface="Century Gothic"/>
              </a:defRPr>
            </a:lvl8pPr>
            <a:lvl9pPr marL="0" lvl="8" indent="0" algn="r">
              <a:spcBef>
                <a:spcPts val="0"/>
              </a:spcBef>
              <a:buNone/>
              <a:defRPr sz="1083">
                <a:solidFill>
                  <a:schemeClr val="lt1"/>
                </a:solidFill>
                <a:latin typeface="Century Gothic"/>
                <a:ea typeface="Century Gothic"/>
                <a:cs typeface="Century Gothic"/>
                <a:sym typeface="Century Gothic"/>
              </a:defRPr>
            </a:lvl9pPr>
          </a:lstStyle>
          <a:p>
            <a:pPr marL="0" lvl="0" indent="0" algn="r" rtl="0">
              <a:spcBef>
                <a:spcPts val="0"/>
              </a:spcBef>
              <a:spcAft>
                <a:spcPts val="0"/>
              </a:spcAft>
              <a:buNone/>
            </a:pPr>
            <a:r>
              <a:rPr lang="en-GB"/>
              <a:t>© PSHE Association 2025</a:t>
            </a:r>
            <a:endParaRPr/>
          </a:p>
        </p:txBody>
      </p:sp>
      <p:pic>
        <p:nvPicPr>
          <p:cNvPr id="82" name="Google Shape;82;p32" descr="A close-up of a logo&#10;&#10;Description automatically generated"/>
          <p:cNvPicPr preferRelativeResize="0"/>
          <p:nvPr/>
        </p:nvPicPr>
        <p:blipFill rotWithShape="1">
          <a:blip r:embed="rId2">
            <a:alphaModFix/>
          </a:blip>
          <a:srcRect/>
          <a:stretch/>
        </p:blipFill>
        <p:spPr>
          <a:xfrm>
            <a:off x="8091328" y="349230"/>
            <a:ext cx="1479392" cy="301845"/>
          </a:xfrm>
          <a:prstGeom prst="rect">
            <a:avLst/>
          </a:prstGeom>
          <a:noFill/>
          <a:ln>
            <a:noFill/>
          </a:ln>
        </p:spPr>
      </p:pic>
    </p:spTree>
  </p:cSld>
  <p:clrMapOvr>
    <a:masterClrMapping/>
  </p:clrMapOvr>
  <p:extLst>
    <p:ext uri="{DCECCB84-F9BA-43D5-87BE-67443E8EF086}">
      <p15:sldGuideLst xmlns:p15="http://schemas.microsoft.com/office/powerpoint/2012/main">
        <p15:guide id="1" orient="horz" pos="2160">
          <p15:clr>
            <a:srgbClr val="FBAE40"/>
          </p15:clr>
        </p15:guide>
        <p15:guide id="2" pos="312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18" Type="http://schemas.openxmlformats.org/officeDocument/2006/relationships/slideLayout" Target="../slideLayouts/slideLayout28.xml"/><Relationship Id="rId3" Type="http://schemas.openxmlformats.org/officeDocument/2006/relationships/slideLayout" Target="../slideLayouts/slideLayout13.xml"/><Relationship Id="rId21" Type="http://schemas.openxmlformats.org/officeDocument/2006/relationships/slideLayout" Target="../slideLayouts/slideLayout31.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17" Type="http://schemas.openxmlformats.org/officeDocument/2006/relationships/slideLayout" Target="../slideLayouts/slideLayout27.xml"/><Relationship Id="rId25" Type="http://schemas.openxmlformats.org/officeDocument/2006/relationships/theme" Target="../theme/theme3.xml"/><Relationship Id="rId2" Type="http://schemas.openxmlformats.org/officeDocument/2006/relationships/slideLayout" Target="../slideLayouts/slideLayout12.xml"/><Relationship Id="rId16" Type="http://schemas.openxmlformats.org/officeDocument/2006/relationships/slideLayout" Target="../slideLayouts/slideLayout26.xml"/><Relationship Id="rId20" Type="http://schemas.openxmlformats.org/officeDocument/2006/relationships/slideLayout" Target="../slideLayouts/slideLayout30.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24" Type="http://schemas.openxmlformats.org/officeDocument/2006/relationships/slideLayout" Target="../slideLayouts/slideLayout34.xml"/><Relationship Id="rId5" Type="http://schemas.openxmlformats.org/officeDocument/2006/relationships/slideLayout" Target="../slideLayouts/slideLayout15.xml"/><Relationship Id="rId15" Type="http://schemas.openxmlformats.org/officeDocument/2006/relationships/slideLayout" Target="../slideLayouts/slideLayout25.xml"/><Relationship Id="rId23" Type="http://schemas.openxmlformats.org/officeDocument/2006/relationships/slideLayout" Target="../slideLayouts/slideLayout33.xml"/><Relationship Id="rId10" Type="http://schemas.openxmlformats.org/officeDocument/2006/relationships/slideLayout" Target="../slideLayouts/slideLayout20.xml"/><Relationship Id="rId19" Type="http://schemas.openxmlformats.org/officeDocument/2006/relationships/slideLayout" Target="../slideLayouts/slideLayout29.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 Id="rId22"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9"/>
        <p:cNvGrpSpPr/>
        <p:nvPr/>
      </p:nvGrpSpPr>
      <p:grpSpPr>
        <a:xfrm>
          <a:off x="0" y="0"/>
          <a:ext cx="0" cy="0"/>
          <a:chOff x="0" y="0"/>
          <a:chExt cx="0" cy="0"/>
        </a:xfrm>
      </p:grpSpPr>
      <p:sp>
        <p:nvSpPr>
          <p:cNvPr id="10" name="Google Shape;10;p22"/>
          <p:cNvSpPr txBox="1">
            <a:spLocks noGrp="1"/>
          </p:cNvSpPr>
          <p:nvPr>
            <p:ph type="title"/>
          </p:nvPr>
        </p:nvSpPr>
        <p:spPr>
          <a:xfrm>
            <a:off x="341207" y="365127"/>
            <a:ext cx="9135533"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lt1"/>
              </a:buClr>
              <a:buSzPts val="3900"/>
              <a:buFont typeface="Century Gothic"/>
              <a:buNone/>
              <a:defRPr sz="3900" b="1" i="0" u="none" strike="noStrike" cap="none">
                <a:solidFill>
                  <a:schemeClr val="lt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2"/>
          <p:cNvSpPr txBox="1">
            <a:spLocks noGrp="1"/>
          </p:cNvSpPr>
          <p:nvPr>
            <p:ph type="body" idx="1"/>
          </p:nvPr>
        </p:nvSpPr>
        <p:spPr>
          <a:xfrm>
            <a:off x="341207" y="1825625"/>
            <a:ext cx="9135533" cy="4351338"/>
          </a:xfrm>
          <a:prstGeom prst="rect">
            <a:avLst/>
          </a:prstGeom>
          <a:noFill/>
          <a:ln>
            <a:noFill/>
          </a:ln>
        </p:spPr>
        <p:txBody>
          <a:bodyPr spcFirstLastPara="1" wrap="square" lIns="91425" tIns="45700" rIns="91425" bIns="45700" anchor="t" anchorCtr="0">
            <a:normAutofit/>
          </a:bodyPr>
          <a:lstStyle>
            <a:lvl1pPr marL="457200" marR="0" lvl="0" indent="-421195" algn="l" rtl="0">
              <a:lnSpc>
                <a:spcPct val="90000"/>
              </a:lnSpc>
              <a:spcBef>
                <a:spcPts val="1083"/>
              </a:spcBef>
              <a:spcAft>
                <a:spcPts val="0"/>
              </a:spcAft>
              <a:buClr>
                <a:schemeClr val="lt1"/>
              </a:buClr>
              <a:buSzPts val="3033"/>
              <a:buFont typeface="Arial"/>
              <a:buChar char="•"/>
              <a:defRPr sz="3033" b="0" i="0" u="none" strike="noStrike" cap="none">
                <a:solidFill>
                  <a:schemeClr val="lt1"/>
                </a:solidFill>
                <a:latin typeface="Century Gothic"/>
                <a:ea typeface="Century Gothic"/>
                <a:cs typeface="Century Gothic"/>
                <a:sym typeface="Century Gothic"/>
              </a:defRPr>
            </a:lvl1pPr>
            <a:lvl2pPr marL="914400" marR="0" lvl="1" indent="-393700" algn="l" rtl="0">
              <a:lnSpc>
                <a:spcPct val="90000"/>
              </a:lnSpc>
              <a:spcBef>
                <a:spcPts val="542"/>
              </a:spcBef>
              <a:spcAft>
                <a:spcPts val="0"/>
              </a:spcAft>
              <a:buClr>
                <a:schemeClr val="lt1"/>
              </a:buClr>
              <a:buSzPts val="2600"/>
              <a:buFont typeface="Arial"/>
              <a:buChar char="•"/>
              <a:defRPr sz="2600" b="0" i="0" u="none" strike="noStrike" cap="none">
                <a:solidFill>
                  <a:schemeClr val="lt1"/>
                </a:solidFill>
                <a:latin typeface="Century Gothic"/>
                <a:ea typeface="Century Gothic"/>
                <a:cs typeface="Century Gothic"/>
                <a:sym typeface="Century Gothic"/>
              </a:defRPr>
            </a:lvl2pPr>
            <a:lvl3pPr marL="1371600" marR="0" lvl="2" indent="-366204" algn="l" rtl="0">
              <a:lnSpc>
                <a:spcPct val="90000"/>
              </a:lnSpc>
              <a:spcBef>
                <a:spcPts val="542"/>
              </a:spcBef>
              <a:spcAft>
                <a:spcPts val="0"/>
              </a:spcAft>
              <a:buClr>
                <a:schemeClr val="lt1"/>
              </a:buClr>
              <a:buSzPts val="2167"/>
              <a:buFont typeface="Arial"/>
              <a:buChar char="•"/>
              <a:defRPr sz="2167" b="0" i="0" u="none" strike="noStrike" cap="none">
                <a:solidFill>
                  <a:schemeClr val="lt1"/>
                </a:solidFill>
                <a:latin typeface="Century Gothic"/>
                <a:ea typeface="Century Gothic"/>
                <a:cs typeface="Century Gothic"/>
                <a:sym typeface="Century Gothic"/>
              </a:defRPr>
            </a:lvl3pPr>
            <a:lvl4pPr marL="1828800" marR="0" lvl="3" indent="-352425" algn="l" rtl="0">
              <a:lnSpc>
                <a:spcPct val="90000"/>
              </a:lnSpc>
              <a:spcBef>
                <a:spcPts val="542"/>
              </a:spcBef>
              <a:spcAft>
                <a:spcPts val="0"/>
              </a:spcAft>
              <a:buClr>
                <a:schemeClr val="lt1"/>
              </a:buClr>
              <a:buSzPts val="1950"/>
              <a:buFont typeface="Arial"/>
              <a:buChar char="•"/>
              <a:defRPr sz="1950" b="0" i="0" u="none" strike="noStrike" cap="none">
                <a:solidFill>
                  <a:schemeClr val="lt1"/>
                </a:solidFill>
                <a:latin typeface="Century Gothic"/>
                <a:ea typeface="Century Gothic"/>
                <a:cs typeface="Century Gothic"/>
                <a:sym typeface="Century Gothic"/>
              </a:defRPr>
            </a:lvl4pPr>
            <a:lvl5pPr marL="2286000" marR="0" lvl="4" indent="-352425" algn="l" rtl="0">
              <a:lnSpc>
                <a:spcPct val="90000"/>
              </a:lnSpc>
              <a:spcBef>
                <a:spcPts val="542"/>
              </a:spcBef>
              <a:spcAft>
                <a:spcPts val="0"/>
              </a:spcAft>
              <a:buClr>
                <a:schemeClr val="lt1"/>
              </a:buClr>
              <a:buSzPts val="1950"/>
              <a:buFont typeface="Arial"/>
              <a:buChar char="•"/>
              <a:defRPr sz="1950" b="0" i="0" u="none" strike="noStrike" cap="none">
                <a:solidFill>
                  <a:schemeClr val="lt1"/>
                </a:solidFill>
                <a:latin typeface="Century Gothic"/>
                <a:ea typeface="Century Gothic"/>
                <a:cs typeface="Century Gothic"/>
                <a:sym typeface="Century Gothic"/>
              </a:defRPr>
            </a:lvl5pPr>
            <a:lvl6pPr marL="2743200" marR="0" lvl="5" indent="-352425" algn="l" rtl="0">
              <a:lnSpc>
                <a:spcPct val="90000"/>
              </a:lnSpc>
              <a:spcBef>
                <a:spcPts val="542"/>
              </a:spcBef>
              <a:spcAft>
                <a:spcPts val="0"/>
              </a:spcAft>
              <a:buClr>
                <a:schemeClr val="lt1"/>
              </a:buClr>
              <a:buSzPts val="1950"/>
              <a:buFont typeface="Arial"/>
              <a:buChar char="•"/>
              <a:defRPr sz="1950" b="0" i="0" u="none" strike="noStrike" cap="none">
                <a:solidFill>
                  <a:schemeClr val="lt1"/>
                </a:solidFill>
                <a:latin typeface="Calibri"/>
                <a:ea typeface="Calibri"/>
                <a:cs typeface="Calibri"/>
                <a:sym typeface="Calibri"/>
              </a:defRPr>
            </a:lvl6pPr>
            <a:lvl7pPr marL="3200400" marR="0" lvl="6" indent="-352425" algn="l" rtl="0">
              <a:lnSpc>
                <a:spcPct val="90000"/>
              </a:lnSpc>
              <a:spcBef>
                <a:spcPts val="542"/>
              </a:spcBef>
              <a:spcAft>
                <a:spcPts val="0"/>
              </a:spcAft>
              <a:buClr>
                <a:schemeClr val="lt1"/>
              </a:buClr>
              <a:buSzPts val="1950"/>
              <a:buFont typeface="Arial"/>
              <a:buChar char="•"/>
              <a:defRPr sz="1950" b="0" i="0" u="none" strike="noStrike" cap="none">
                <a:solidFill>
                  <a:schemeClr val="lt1"/>
                </a:solidFill>
                <a:latin typeface="Calibri"/>
                <a:ea typeface="Calibri"/>
                <a:cs typeface="Calibri"/>
                <a:sym typeface="Calibri"/>
              </a:defRPr>
            </a:lvl7pPr>
            <a:lvl8pPr marL="3657600" marR="0" lvl="7" indent="-352425" algn="l" rtl="0">
              <a:lnSpc>
                <a:spcPct val="90000"/>
              </a:lnSpc>
              <a:spcBef>
                <a:spcPts val="542"/>
              </a:spcBef>
              <a:spcAft>
                <a:spcPts val="0"/>
              </a:spcAft>
              <a:buClr>
                <a:schemeClr val="lt1"/>
              </a:buClr>
              <a:buSzPts val="1950"/>
              <a:buFont typeface="Arial"/>
              <a:buChar char="•"/>
              <a:defRPr sz="1950" b="0" i="0" u="none" strike="noStrike" cap="none">
                <a:solidFill>
                  <a:schemeClr val="lt1"/>
                </a:solidFill>
                <a:latin typeface="Calibri"/>
                <a:ea typeface="Calibri"/>
                <a:cs typeface="Calibri"/>
                <a:sym typeface="Calibri"/>
              </a:defRPr>
            </a:lvl8pPr>
            <a:lvl9pPr marL="4114800" marR="0" lvl="8" indent="-352425" algn="l" rtl="0">
              <a:lnSpc>
                <a:spcPct val="90000"/>
              </a:lnSpc>
              <a:spcBef>
                <a:spcPts val="542"/>
              </a:spcBef>
              <a:spcAft>
                <a:spcPts val="0"/>
              </a:spcAft>
              <a:buClr>
                <a:schemeClr val="lt1"/>
              </a:buClr>
              <a:buSzPts val="1950"/>
              <a:buFont typeface="Arial"/>
              <a:buChar char="•"/>
              <a:defRPr sz="1950" b="0" i="0" u="none" strike="noStrike" cap="none">
                <a:solidFill>
                  <a:schemeClr val="lt1"/>
                </a:solidFill>
                <a:latin typeface="Calibri"/>
                <a:ea typeface="Calibri"/>
                <a:cs typeface="Calibri"/>
                <a:sym typeface="Calibri"/>
              </a:defRPr>
            </a:lvl9pPr>
          </a:lstStyle>
          <a:p>
            <a:endParaRPr/>
          </a:p>
        </p:txBody>
      </p:sp>
      <p:sp>
        <p:nvSpPr>
          <p:cNvPr id="12" name="Google Shape;12;p22"/>
          <p:cNvSpPr txBox="1">
            <a:spLocks noGrp="1"/>
          </p:cNvSpPr>
          <p:nvPr>
            <p:ph type="dt" idx="10"/>
          </p:nvPr>
        </p:nvSpPr>
        <p:spPr>
          <a:xfrm>
            <a:off x="341207" y="6356352"/>
            <a:ext cx="222885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83" b="0" i="0" u="none" strike="noStrike" cap="none">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13" name="Google Shape;13;p22"/>
          <p:cNvSpPr txBox="1">
            <a:spLocks noGrp="1"/>
          </p:cNvSpPr>
          <p:nvPr>
            <p:ph type="sldNum" idx="12"/>
          </p:nvPr>
        </p:nvSpPr>
        <p:spPr>
          <a:xfrm>
            <a:off x="7438086" y="6411310"/>
            <a:ext cx="222885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83" b="0" i="0" u="none" strike="noStrike" cap="none">
                <a:solidFill>
                  <a:schemeClr val="lt1"/>
                </a:solidFill>
                <a:latin typeface="Century Gothic"/>
                <a:ea typeface="Century Gothic"/>
                <a:cs typeface="Century Gothic"/>
                <a:sym typeface="Century Gothic"/>
              </a:defRPr>
            </a:lvl1pPr>
            <a:lvl2pPr marL="0" marR="0" lvl="1" indent="0" algn="r" rtl="0">
              <a:spcBef>
                <a:spcPts val="0"/>
              </a:spcBef>
              <a:buNone/>
              <a:defRPr sz="1083" b="0" i="0" u="none" strike="noStrike" cap="none">
                <a:solidFill>
                  <a:schemeClr val="lt1"/>
                </a:solidFill>
                <a:latin typeface="Century Gothic"/>
                <a:ea typeface="Century Gothic"/>
                <a:cs typeface="Century Gothic"/>
                <a:sym typeface="Century Gothic"/>
              </a:defRPr>
            </a:lvl2pPr>
            <a:lvl3pPr marL="0" marR="0" lvl="2" indent="0" algn="r" rtl="0">
              <a:spcBef>
                <a:spcPts val="0"/>
              </a:spcBef>
              <a:buNone/>
              <a:defRPr sz="1083" b="0" i="0" u="none" strike="noStrike" cap="none">
                <a:solidFill>
                  <a:schemeClr val="lt1"/>
                </a:solidFill>
                <a:latin typeface="Century Gothic"/>
                <a:ea typeface="Century Gothic"/>
                <a:cs typeface="Century Gothic"/>
                <a:sym typeface="Century Gothic"/>
              </a:defRPr>
            </a:lvl3pPr>
            <a:lvl4pPr marL="0" marR="0" lvl="3" indent="0" algn="r" rtl="0">
              <a:spcBef>
                <a:spcPts val="0"/>
              </a:spcBef>
              <a:buNone/>
              <a:defRPr sz="1083" b="0" i="0" u="none" strike="noStrike" cap="none">
                <a:solidFill>
                  <a:schemeClr val="lt1"/>
                </a:solidFill>
                <a:latin typeface="Century Gothic"/>
                <a:ea typeface="Century Gothic"/>
                <a:cs typeface="Century Gothic"/>
                <a:sym typeface="Century Gothic"/>
              </a:defRPr>
            </a:lvl4pPr>
            <a:lvl5pPr marL="0" marR="0" lvl="4" indent="0" algn="r" rtl="0">
              <a:spcBef>
                <a:spcPts val="0"/>
              </a:spcBef>
              <a:buNone/>
              <a:defRPr sz="1083" b="0" i="0" u="none" strike="noStrike" cap="none">
                <a:solidFill>
                  <a:schemeClr val="lt1"/>
                </a:solidFill>
                <a:latin typeface="Century Gothic"/>
                <a:ea typeface="Century Gothic"/>
                <a:cs typeface="Century Gothic"/>
                <a:sym typeface="Century Gothic"/>
              </a:defRPr>
            </a:lvl5pPr>
            <a:lvl6pPr marL="0" marR="0" lvl="5" indent="0" algn="r" rtl="0">
              <a:spcBef>
                <a:spcPts val="0"/>
              </a:spcBef>
              <a:buNone/>
              <a:defRPr sz="1083" b="0" i="0" u="none" strike="noStrike" cap="none">
                <a:solidFill>
                  <a:schemeClr val="lt1"/>
                </a:solidFill>
                <a:latin typeface="Century Gothic"/>
                <a:ea typeface="Century Gothic"/>
                <a:cs typeface="Century Gothic"/>
                <a:sym typeface="Century Gothic"/>
              </a:defRPr>
            </a:lvl6pPr>
            <a:lvl7pPr marL="0" marR="0" lvl="6" indent="0" algn="r" rtl="0">
              <a:spcBef>
                <a:spcPts val="0"/>
              </a:spcBef>
              <a:buNone/>
              <a:defRPr sz="1083" b="0" i="0" u="none" strike="noStrike" cap="none">
                <a:solidFill>
                  <a:schemeClr val="lt1"/>
                </a:solidFill>
                <a:latin typeface="Century Gothic"/>
                <a:ea typeface="Century Gothic"/>
                <a:cs typeface="Century Gothic"/>
                <a:sym typeface="Century Gothic"/>
              </a:defRPr>
            </a:lvl7pPr>
            <a:lvl8pPr marL="0" marR="0" lvl="7" indent="0" algn="r" rtl="0">
              <a:spcBef>
                <a:spcPts val="0"/>
              </a:spcBef>
              <a:buNone/>
              <a:defRPr sz="1083" b="0" i="0" u="none" strike="noStrike" cap="none">
                <a:solidFill>
                  <a:schemeClr val="lt1"/>
                </a:solidFill>
                <a:latin typeface="Century Gothic"/>
                <a:ea typeface="Century Gothic"/>
                <a:cs typeface="Century Gothic"/>
                <a:sym typeface="Century Gothic"/>
              </a:defRPr>
            </a:lvl8pPr>
            <a:lvl9pPr marL="0" marR="0" lvl="8" indent="0" algn="r" rtl="0">
              <a:spcBef>
                <a:spcPts val="0"/>
              </a:spcBef>
              <a:buNone/>
              <a:defRPr sz="1083" b="0" i="0" u="none" strike="noStrike" cap="none">
                <a:solidFill>
                  <a:schemeClr val="lt1"/>
                </a:solidFill>
                <a:latin typeface="Century Gothic"/>
                <a:ea typeface="Century Gothic"/>
                <a:cs typeface="Century Gothic"/>
                <a:sym typeface="Century Gothic"/>
              </a:defRPr>
            </a:lvl9pPr>
          </a:lstStyle>
          <a:p>
            <a:r>
              <a:rPr lang="en-GB" dirty="0"/>
              <a:t>© PSHE Association 2025</a:t>
            </a:r>
            <a:endParaRPr lang="en-GB" sz="1400" dirty="0">
              <a:solidFill>
                <a:srgbClr val="000000"/>
              </a:solidFill>
              <a:latin typeface="Century Gothic" panose="020B0502020202020204" pitchFamily="34" charset="0"/>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15:clr>
            <a:srgbClr val="F26B43"/>
          </p15:clr>
        </p15:guide>
        <p15:guide id="2" pos="6240">
          <p15:clr>
            <a:srgbClr val="F26B43"/>
          </p15:clr>
        </p15:guide>
        <p15:guide id="3" pos="208">
          <p15:clr>
            <a:srgbClr val="F26B43"/>
          </p15:clr>
        </p15:guide>
        <p15:guide id="4" pos="1008">
          <p15:clr>
            <a:srgbClr val="F26B43"/>
          </p15:clr>
        </p15:guide>
        <p15:guide id="5" pos="1208">
          <p15:clr>
            <a:srgbClr val="F26B43"/>
          </p15:clr>
        </p15:guide>
        <p15:guide id="6" pos="2008">
          <p15:clr>
            <a:srgbClr val="F26B43"/>
          </p15:clr>
        </p15:guide>
        <p15:guide id="7" pos="2216">
          <p15:clr>
            <a:srgbClr val="F26B43"/>
          </p15:clr>
        </p15:guide>
        <p15:guide id="8" pos="3016">
          <p15:clr>
            <a:srgbClr val="F26B43"/>
          </p15:clr>
        </p15:guide>
        <p15:guide id="9" pos="3224">
          <p15:clr>
            <a:srgbClr val="F26B43"/>
          </p15:clr>
        </p15:guide>
        <p15:guide id="10" pos="4024">
          <p15:clr>
            <a:srgbClr val="F26B43"/>
          </p15:clr>
        </p15:guide>
        <p15:guide id="11" pos="4232">
          <p15:clr>
            <a:srgbClr val="F26B43"/>
          </p15:clr>
        </p15:guide>
        <p15:guide id="12" pos="5032">
          <p15:clr>
            <a:srgbClr val="F26B43"/>
          </p15:clr>
        </p15:guide>
        <p15:guide id="13" pos="5232">
          <p15:clr>
            <a:srgbClr val="F26B43"/>
          </p15:clr>
        </p15:guide>
        <p15:guide id="14" pos="6032">
          <p15:clr>
            <a:srgbClr val="F26B43"/>
          </p15:clr>
        </p15:guide>
        <p15:guide id="15" orient="horz">
          <p15:clr>
            <a:srgbClr val="F26B43"/>
          </p15:clr>
        </p15:guide>
        <p15:guide id="16" orient="horz" pos="4320">
          <p15:clr>
            <a:srgbClr val="F26B43"/>
          </p15:clr>
        </p15:guide>
        <p15:guide id="17" orient="horz" pos="208">
          <p15:clr>
            <a:srgbClr val="F26B43"/>
          </p15:clr>
        </p15:guide>
        <p15:guide id="18" orient="horz" pos="688">
          <p15:clr>
            <a:srgbClr val="F26B43"/>
          </p15:clr>
        </p15:guide>
        <p15:guide id="19" orient="horz" pos="888">
          <p15:clr>
            <a:srgbClr val="F26B43"/>
          </p15:clr>
        </p15:guide>
        <p15:guide id="20" orient="horz" pos="1368">
          <p15:clr>
            <a:srgbClr val="F26B43"/>
          </p15:clr>
        </p15:guide>
        <p15:guide id="21" orient="horz" pos="1576">
          <p15:clr>
            <a:srgbClr val="F26B43"/>
          </p15:clr>
        </p15:guide>
        <p15:guide id="22" orient="horz" pos="2056">
          <p15:clr>
            <a:srgbClr val="F26B43"/>
          </p15:clr>
        </p15:guide>
        <p15:guide id="23" orient="horz" pos="2264">
          <p15:clr>
            <a:srgbClr val="F26B43"/>
          </p15:clr>
        </p15:guide>
        <p15:guide id="24" orient="horz" pos="2744">
          <p15:clr>
            <a:srgbClr val="F26B43"/>
          </p15:clr>
        </p15:guide>
        <p15:guide id="25" orient="horz" pos="2952">
          <p15:clr>
            <a:srgbClr val="F26B43"/>
          </p15:clr>
        </p15:guide>
        <p15:guide id="26" orient="horz" pos="3432">
          <p15:clr>
            <a:srgbClr val="F26B43"/>
          </p15:clr>
        </p15:guide>
        <p15:guide id="27" orient="horz" pos="3632">
          <p15:clr>
            <a:srgbClr val="F26B43"/>
          </p15:clr>
        </p15:guide>
        <p15:guide id="28" orient="horz" pos="411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72"/>
        <p:cNvGrpSpPr/>
        <p:nvPr/>
      </p:nvGrpSpPr>
      <p:grpSpPr>
        <a:xfrm>
          <a:off x="0" y="0"/>
          <a:ext cx="0" cy="0"/>
          <a:chOff x="0" y="0"/>
          <a:chExt cx="0" cy="0"/>
        </a:xfrm>
      </p:grpSpPr>
      <p:sp>
        <p:nvSpPr>
          <p:cNvPr id="73" name="Google Shape;73;p30"/>
          <p:cNvSpPr txBox="1">
            <a:spLocks noGrp="1"/>
          </p:cNvSpPr>
          <p:nvPr>
            <p:ph type="title"/>
          </p:nvPr>
        </p:nvSpPr>
        <p:spPr>
          <a:xfrm>
            <a:off x="341207" y="365127"/>
            <a:ext cx="9135533"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lt1"/>
              </a:buClr>
              <a:buSzPts val="3900"/>
              <a:buFont typeface="Century Gothic"/>
              <a:buNone/>
              <a:defRPr sz="3900" b="1" i="0" u="none" strike="noStrike" cap="none">
                <a:solidFill>
                  <a:schemeClr val="lt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4" name="Google Shape;74;p30"/>
          <p:cNvSpPr txBox="1">
            <a:spLocks noGrp="1"/>
          </p:cNvSpPr>
          <p:nvPr>
            <p:ph type="body" idx="1"/>
          </p:nvPr>
        </p:nvSpPr>
        <p:spPr>
          <a:xfrm>
            <a:off x="341207" y="1825625"/>
            <a:ext cx="9135533" cy="4351338"/>
          </a:xfrm>
          <a:prstGeom prst="rect">
            <a:avLst/>
          </a:prstGeom>
          <a:noFill/>
          <a:ln>
            <a:noFill/>
          </a:ln>
        </p:spPr>
        <p:txBody>
          <a:bodyPr spcFirstLastPara="1" wrap="square" lIns="91425" tIns="45700" rIns="91425" bIns="45700" anchor="t" anchorCtr="0">
            <a:normAutofit/>
          </a:bodyPr>
          <a:lstStyle>
            <a:lvl1pPr marL="457200" marR="0" lvl="0" indent="-421195" algn="l" rtl="0">
              <a:lnSpc>
                <a:spcPct val="90000"/>
              </a:lnSpc>
              <a:spcBef>
                <a:spcPts val="1083"/>
              </a:spcBef>
              <a:spcAft>
                <a:spcPts val="0"/>
              </a:spcAft>
              <a:buClr>
                <a:schemeClr val="lt1"/>
              </a:buClr>
              <a:buSzPts val="3033"/>
              <a:buFont typeface="Arial"/>
              <a:buChar char="•"/>
              <a:defRPr sz="3033" b="0" i="0" u="none" strike="noStrike" cap="none">
                <a:solidFill>
                  <a:schemeClr val="lt1"/>
                </a:solidFill>
                <a:latin typeface="Century Gothic"/>
                <a:ea typeface="Century Gothic"/>
                <a:cs typeface="Century Gothic"/>
                <a:sym typeface="Century Gothic"/>
              </a:defRPr>
            </a:lvl1pPr>
            <a:lvl2pPr marL="914400" marR="0" lvl="1" indent="-393700" algn="l" rtl="0">
              <a:lnSpc>
                <a:spcPct val="90000"/>
              </a:lnSpc>
              <a:spcBef>
                <a:spcPts val="542"/>
              </a:spcBef>
              <a:spcAft>
                <a:spcPts val="0"/>
              </a:spcAft>
              <a:buClr>
                <a:schemeClr val="lt1"/>
              </a:buClr>
              <a:buSzPts val="2600"/>
              <a:buFont typeface="Arial"/>
              <a:buChar char="•"/>
              <a:defRPr sz="2600" b="0" i="0" u="none" strike="noStrike" cap="none">
                <a:solidFill>
                  <a:schemeClr val="lt1"/>
                </a:solidFill>
                <a:latin typeface="Century Gothic"/>
                <a:ea typeface="Century Gothic"/>
                <a:cs typeface="Century Gothic"/>
                <a:sym typeface="Century Gothic"/>
              </a:defRPr>
            </a:lvl2pPr>
            <a:lvl3pPr marL="1371600" marR="0" lvl="2" indent="-366204" algn="l" rtl="0">
              <a:lnSpc>
                <a:spcPct val="90000"/>
              </a:lnSpc>
              <a:spcBef>
                <a:spcPts val="542"/>
              </a:spcBef>
              <a:spcAft>
                <a:spcPts val="0"/>
              </a:spcAft>
              <a:buClr>
                <a:schemeClr val="lt1"/>
              </a:buClr>
              <a:buSzPts val="2167"/>
              <a:buFont typeface="Arial"/>
              <a:buChar char="•"/>
              <a:defRPr sz="2167" b="0" i="0" u="none" strike="noStrike" cap="none">
                <a:solidFill>
                  <a:schemeClr val="lt1"/>
                </a:solidFill>
                <a:latin typeface="Century Gothic"/>
                <a:ea typeface="Century Gothic"/>
                <a:cs typeface="Century Gothic"/>
                <a:sym typeface="Century Gothic"/>
              </a:defRPr>
            </a:lvl3pPr>
            <a:lvl4pPr marL="1828800" marR="0" lvl="3" indent="-352425" algn="l" rtl="0">
              <a:lnSpc>
                <a:spcPct val="90000"/>
              </a:lnSpc>
              <a:spcBef>
                <a:spcPts val="542"/>
              </a:spcBef>
              <a:spcAft>
                <a:spcPts val="0"/>
              </a:spcAft>
              <a:buClr>
                <a:schemeClr val="lt1"/>
              </a:buClr>
              <a:buSzPts val="1950"/>
              <a:buFont typeface="Arial"/>
              <a:buChar char="•"/>
              <a:defRPr sz="1950" b="0" i="0" u="none" strike="noStrike" cap="none">
                <a:solidFill>
                  <a:schemeClr val="lt1"/>
                </a:solidFill>
                <a:latin typeface="Century Gothic"/>
                <a:ea typeface="Century Gothic"/>
                <a:cs typeface="Century Gothic"/>
                <a:sym typeface="Century Gothic"/>
              </a:defRPr>
            </a:lvl4pPr>
            <a:lvl5pPr marL="2286000" marR="0" lvl="4" indent="-352425" algn="l" rtl="0">
              <a:lnSpc>
                <a:spcPct val="90000"/>
              </a:lnSpc>
              <a:spcBef>
                <a:spcPts val="542"/>
              </a:spcBef>
              <a:spcAft>
                <a:spcPts val="0"/>
              </a:spcAft>
              <a:buClr>
                <a:schemeClr val="lt1"/>
              </a:buClr>
              <a:buSzPts val="1950"/>
              <a:buFont typeface="Arial"/>
              <a:buChar char="•"/>
              <a:defRPr sz="1950" b="0" i="0" u="none" strike="noStrike" cap="none">
                <a:solidFill>
                  <a:schemeClr val="lt1"/>
                </a:solidFill>
                <a:latin typeface="Century Gothic"/>
                <a:ea typeface="Century Gothic"/>
                <a:cs typeface="Century Gothic"/>
                <a:sym typeface="Century Gothic"/>
              </a:defRPr>
            </a:lvl5pPr>
            <a:lvl6pPr marL="2743200" marR="0" lvl="5" indent="-352425" algn="l" rtl="0">
              <a:lnSpc>
                <a:spcPct val="90000"/>
              </a:lnSpc>
              <a:spcBef>
                <a:spcPts val="542"/>
              </a:spcBef>
              <a:spcAft>
                <a:spcPts val="0"/>
              </a:spcAft>
              <a:buClr>
                <a:schemeClr val="lt1"/>
              </a:buClr>
              <a:buSzPts val="1950"/>
              <a:buFont typeface="Arial"/>
              <a:buChar char="•"/>
              <a:defRPr sz="1950" b="0" i="0" u="none" strike="noStrike" cap="none">
                <a:solidFill>
                  <a:schemeClr val="lt1"/>
                </a:solidFill>
                <a:latin typeface="Calibri"/>
                <a:ea typeface="Calibri"/>
                <a:cs typeface="Calibri"/>
                <a:sym typeface="Calibri"/>
              </a:defRPr>
            </a:lvl6pPr>
            <a:lvl7pPr marL="3200400" marR="0" lvl="6" indent="-352425" algn="l" rtl="0">
              <a:lnSpc>
                <a:spcPct val="90000"/>
              </a:lnSpc>
              <a:spcBef>
                <a:spcPts val="542"/>
              </a:spcBef>
              <a:spcAft>
                <a:spcPts val="0"/>
              </a:spcAft>
              <a:buClr>
                <a:schemeClr val="lt1"/>
              </a:buClr>
              <a:buSzPts val="1950"/>
              <a:buFont typeface="Arial"/>
              <a:buChar char="•"/>
              <a:defRPr sz="1950" b="0" i="0" u="none" strike="noStrike" cap="none">
                <a:solidFill>
                  <a:schemeClr val="lt1"/>
                </a:solidFill>
                <a:latin typeface="Calibri"/>
                <a:ea typeface="Calibri"/>
                <a:cs typeface="Calibri"/>
                <a:sym typeface="Calibri"/>
              </a:defRPr>
            </a:lvl7pPr>
            <a:lvl8pPr marL="3657600" marR="0" lvl="7" indent="-352425" algn="l" rtl="0">
              <a:lnSpc>
                <a:spcPct val="90000"/>
              </a:lnSpc>
              <a:spcBef>
                <a:spcPts val="542"/>
              </a:spcBef>
              <a:spcAft>
                <a:spcPts val="0"/>
              </a:spcAft>
              <a:buClr>
                <a:schemeClr val="lt1"/>
              </a:buClr>
              <a:buSzPts val="1950"/>
              <a:buFont typeface="Arial"/>
              <a:buChar char="•"/>
              <a:defRPr sz="1950" b="0" i="0" u="none" strike="noStrike" cap="none">
                <a:solidFill>
                  <a:schemeClr val="lt1"/>
                </a:solidFill>
                <a:latin typeface="Calibri"/>
                <a:ea typeface="Calibri"/>
                <a:cs typeface="Calibri"/>
                <a:sym typeface="Calibri"/>
              </a:defRPr>
            </a:lvl8pPr>
            <a:lvl9pPr marL="4114800" marR="0" lvl="8" indent="-352425" algn="l" rtl="0">
              <a:lnSpc>
                <a:spcPct val="90000"/>
              </a:lnSpc>
              <a:spcBef>
                <a:spcPts val="542"/>
              </a:spcBef>
              <a:spcAft>
                <a:spcPts val="0"/>
              </a:spcAft>
              <a:buClr>
                <a:schemeClr val="lt1"/>
              </a:buClr>
              <a:buSzPts val="1950"/>
              <a:buFont typeface="Arial"/>
              <a:buChar char="•"/>
              <a:defRPr sz="1950" b="0" i="0" u="none" strike="noStrike" cap="none">
                <a:solidFill>
                  <a:schemeClr val="lt1"/>
                </a:solidFill>
                <a:latin typeface="Calibri"/>
                <a:ea typeface="Calibri"/>
                <a:cs typeface="Calibri"/>
                <a:sym typeface="Calibri"/>
              </a:defRPr>
            </a:lvl9pPr>
          </a:lstStyle>
          <a:p>
            <a:endParaRPr/>
          </a:p>
        </p:txBody>
      </p:sp>
      <p:sp>
        <p:nvSpPr>
          <p:cNvPr id="75" name="Google Shape;75;p30"/>
          <p:cNvSpPr txBox="1">
            <a:spLocks noGrp="1"/>
          </p:cNvSpPr>
          <p:nvPr>
            <p:ph type="dt" idx="10"/>
          </p:nvPr>
        </p:nvSpPr>
        <p:spPr>
          <a:xfrm>
            <a:off x="341207" y="6356352"/>
            <a:ext cx="222885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83">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76" name="Google Shape;76;p30"/>
          <p:cNvSpPr txBox="1">
            <a:spLocks noGrp="1"/>
          </p:cNvSpPr>
          <p:nvPr>
            <p:ph type="sldNum" idx="12"/>
          </p:nvPr>
        </p:nvSpPr>
        <p:spPr>
          <a:xfrm>
            <a:off x="7247890" y="6356352"/>
            <a:ext cx="222885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83">
                <a:solidFill>
                  <a:schemeClr val="lt1"/>
                </a:solidFill>
                <a:latin typeface="Century Gothic"/>
                <a:ea typeface="Century Gothic"/>
                <a:cs typeface="Century Gothic"/>
                <a:sym typeface="Century Gothic"/>
              </a:defRPr>
            </a:lvl1pPr>
            <a:lvl2pPr marL="0" marR="0" lvl="1" indent="0" algn="r" rtl="0">
              <a:spcBef>
                <a:spcPts val="0"/>
              </a:spcBef>
              <a:buNone/>
              <a:defRPr sz="1083">
                <a:solidFill>
                  <a:schemeClr val="lt1"/>
                </a:solidFill>
                <a:latin typeface="Century Gothic"/>
                <a:ea typeface="Century Gothic"/>
                <a:cs typeface="Century Gothic"/>
                <a:sym typeface="Century Gothic"/>
              </a:defRPr>
            </a:lvl2pPr>
            <a:lvl3pPr marL="0" marR="0" lvl="2" indent="0" algn="r" rtl="0">
              <a:spcBef>
                <a:spcPts val="0"/>
              </a:spcBef>
              <a:buNone/>
              <a:defRPr sz="1083">
                <a:solidFill>
                  <a:schemeClr val="lt1"/>
                </a:solidFill>
                <a:latin typeface="Century Gothic"/>
                <a:ea typeface="Century Gothic"/>
                <a:cs typeface="Century Gothic"/>
                <a:sym typeface="Century Gothic"/>
              </a:defRPr>
            </a:lvl3pPr>
            <a:lvl4pPr marL="0" marR="0" lvl="3" indent="0" algn="r" rtl="0">
              <a:spcBef>
                <a:spcPts val="0"/>
              </a:spcBef>
              <a:buNone/>
              <a:defRPr sz="1083">
                <a:solidFill>
                  <a:schemeClr val="lt1"/>
                </a:solidFill>
                <a:latin typeface="Century Gothic"/>
                <a:ea typeface="Century Gothic"/>
                <a:cs typeface="Century Gothic"/>
                <a:sym typeface="Century Gothic"/>
              </a:defRPr>
            </a:lvl4pPr>
            <a:lvl5pPr marL="0" marR="0" lvl="4" indent="0" algn="r" rtl="0">
              <a:spcBef>
                <a:spcPts val="0"/>
              </a:spcBef>
              <a:buNone/>
              <a:defRPr sz="1083">
                <a:solidFill>
                  <a:schemeClr val="lt1"/>
                </a:solidFill>
                <a:latin typeface="Century Gothic"/>
                <a:ea typeface="Century Gothic"/>
                <a:cs typeface="Century Gothic"/>
                <a:sym typeface="Century Gothic"/>
              </a:defRPr>
            </a:lvl5pPr>
            <a:lvl6pPr marL="0" marR="0" lvl="5" indent="0" algn="r" rtl="0">
              <a:spcBef>
                <a:spcPts val="0"/>
              </a:spcBef>
              <a:buNone/>
              <a:defRPr sz="1083">
                <a:solidFill>
                  <a:schemeClr val="lt1"/>
                </a:solidFill>
                <a:latin typeface="Century Gothic"/>
                <a:ea typeface="Century Gothic"/>
                <a:cs typeface="Century Gothic"/>
                <a:sym typeface="Century Gothic"/>
              </a:defRPr>
            </a:lvl6pPr>
            <a:lvl7pPr marL="0" marR="0" lvl="6" indent="0" algn="r" rtl="0">
              <a:spcBef>
                <a:spcPts val="0"/>
              </a:spcBef>
              <a:buNone/>
              <a:defRPr sz="1083">
                <a:solidFill>
                  <a:schemeClr val="lt1"/>
                </a:solidFill>
                <a:latin typeface="Century Gothic"/>
                <a:ea typeface="Century Gothic"/>
                <a:cs typeface="Century Gothic"/>
                <a:sym typeface="Century Gothic"/>
              </a:defRPr>
            </a:lvl7pPr>
            <a:lvl8pPr marL="0" marR="0" lvl="7" indent="0" algn="r" rtl="0">
              <a:spcBef>
                <a:spcPts val="0"/>
              </a:spcBef>
              <a:buNone/>
              <a:defRPr sz="1083">
                <a:solidFill>
                  <a:schemeClr val="lt1"/>
                </a:solidFill>
                <a:latin typeface="Century Gothic"/>
                <a:ea typeface="Century Gothic"/>
                <a:cs typeface="Century Gothic"/>
                <a:sym typeface="Century Gothic"/>
              </a:defRPr>
            </a:lvl8pPr>
            <a:lvl9pPr marL="0" marR="0" lvl="8" indent="0" algn="r" rtl="0">
              <a:spcBef>
                <a:spcPts val="0"/>
              </a:spcBef>
              <a:buNone/>
              <a:defRPr sz="1083">
                <a:solidFill>
                  <a:schemeClr val="lt1"/>
                </a:solidFill>
                <a:latin typeface="Century Gothic"/>
                <a:ea typeface="Century Gothic"/>
                <a:cs typeface="Century Gothic"/>
                <a:sym typeface="Century Gothic"/>
              </a:defRPr>
            </a:lvl9pPr>
          </a:lstStyle>
          <a:p>
            <a:r>
              <a:rPr lang="en-GB" dirty="0"/>
              <a:t>© PSHE Association 2025</a:t>
            </a:r>
            <a:endParaRPr lang="en-GB" sz="1400" dirty="0">
              <a:solidFill>
                <a:srgbClr val="000000"/>
              </a:solidFill>
              <a:latin typeface="Century Gothic" panose="020B0502020202020204" pitchFamily="34" charset="0"/>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8" r:id="rId1"/>
    <p:sldLayoutId id="2147483659"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userDrawn="1">
          <p15:clr>
            <a:srgbClr val="2FFF7E"/>
          </p15:clr>
        </p15:guide>
        <p15:guide id="2" pos="6240" userDrawn="1">
          <p15:clr>
            <a:srgbClr val="2FFF7E"/>
          </p15:clr>
        </p15:guide>
        <p15:guide id="3" pos="204" userDrawn="1">
          <p15:clr>
            <a:srgbClr val="2FFF7E"/>
          </p15:clr>
        </p15:guide>
        <p15:guide id="4" pos="1005" userDrawn="1">
          <p15:clr>
            <a:srgbClr val="2FFF7E"/>
          </p15:clr>
        </p15:guide>
        <p15:guide id="5" pos="1210" userDrawn="1">
          <p15:clr>
            <a:srgbClr val="2FFF7E"/>
          </p15:clr>
        </p15:guide>
        <p15:guide id="6" pos="2011" userDrawn="1">
          <p15:clr>
            <a:srgbClr val="2FFF7E"/>
          </p15:clr>
        </p15:guide>
        <p15:guide id="7" pos="2216" userDrawn="1">
          <p15:clr>
            <a:srgbClr val="2FFF7E"/>
          </p15:clr>
        </p15:guide>
        <p15:guide id="8" pos="3017" userDrawn="1">
          <p15:clr>
            <a:srgbClr val="2FFF7E"/>
          </p15:clr>
        </p15:guide>
        <p15:guide id="9" pos="3222" userDrawn="1">
          <p15:clr>
            <a:srgbClr val="2FFF7E"/>
          </p15:clr>
        </p15:guide>
        <p15:guide id="10" pos="4023" userDrawn="1">
          <p15:clr>
            <a:srgbClr val="2FFF7E"/>
          </p15:clr>
        </p15:guide>
        <p15:guide id="11" pos="4228" userDrawn="1">
          <p15:clr>
            <a:srgbClr val="2FFF7E"/>
          </p15:clr>
        </p15:guide>
        <p15:guide id="12" pos="5029" userDrawn="1">
          <p15:clr>
            <a:srgbClr val="2FFF7E"/>
          </p15:clr>
        </p15:guide>
        <p15:guide id="13" pos="5234" userDrawn="1">
          <p15:clr>
            <a:srgbClr val="2FFF7E"/>
          </p15:clr>
        </p15:guide>
        <p15:guide id="14" pos="6035" userDrawn="1">
          <p15:clr>
            <a:srgbClr val="2FFF7E"/>
          </p15:clr>
        </p15:guide>
        <p15:guide id="15" orient="horz" userDrawn="1">
          <p15:clr>
            <a:srgbClr val="2FFF7E"/>
          </p15:clr>
        </p15:guide>
        <p15:guide id="16" orient="horz" pos="4320" userDrawn="1">
          <p15:clr>
            <a:srgbClr val="2FFF7E"/>
          </p15:clr>
        </p15:guide>
        <p15:guide id="17" orient="horz" pos="204" userDrawn="1">
          <p15:clr>
            <a:srgbClr val="2FFF7E"/>
          </p15:clr>
        </p15:guide>
        <p15:guide id="18" orient="horz" pos="685" userDrawn="1">
          <p15:clr>
            <a:srgbClr val="2FFF7E"/>
          </p15:clr>
        </p15:guide>
        <p15:guide id="19" orient="horz" pos="890" userDrawn="1">
          <p15:clr>
            <a:srgbClr val="2FFF7E"/>
          </p15:clr>
        </p15:guide>
        <p15:guide id="20" orient="horz" pos="1371" userDrawn="1">
          <p15:clr>
            <a:srgbClr val="2FFF7E"/>
          </p15:clr>
        </p15:guide>
        <p15:guide id="21" orient="horz" pos="1576" userDrawn="1">
          <p15:clr>
            <a:srgbClr val="2FFF7E"/>
          </p15:clr>
        </p15:guide>
        <p15:guide id="22" orient="horz" pos="2057" userDrawn="1">
          <p15:clr>
            <a:srgbClr val="2FFF7E"/>
          </p15:clr>
        </p15:guide>
        <p15:guide id="23" orient="horz" pos="2262" userDrawn="1">
          <p15:clr>
            <a:srgbClr val="2FFF7E"/>
          </p15:clr>
        </p15:guide>
        <p15:guide id="24" orient="horz" pos="2743" userDrawn="1">
          <p15:clr>
            <a:srgbClr val="2FFF7E"/>
          </p15:clr>
        </p15:guide>
        <p15:guide id="25" orient="horz" pos="2948" userDrawn="1">
          <p15:clr>
            <a:srgbClr val="2FFF7E"/>
          </p15:clr>
        </p15:guide>
        <p15:guide id="26" orient="horz" pos="3429" userDrawn="1">
          <p15:clr>
            <a:srgbClr val="2FFF7E"/>
          </p15:clr>
        </p15:guide>
        <p15:guide id="27" orient="horz" pos="3634" userDrawn="1">
          <p15:clr>
            <a:srgbClr val="2FFF7E"/>
          </p15:clr>
        </p15:guide>
        <p15:guide id="28" orient="horz" pos="4115" userDrawn="1">
          <p15:clr>
            <a:srgbClr val="2FFF7E"/>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p:cNvGrpSpPr/>
        <p:nvPr/>
      </p:nvGrpSpPr>
      <p:grpSpPr>
        <a:xfrm>
          <a:off x="0" y="0"/>
          <a:ext cx="0" cy="0"/>
          <a:chOff x="0" y="0"/>
          <a:chExt cx="0" cy="0"/>
        </a:xfrm>
      </p:grpSpPr>
      <p:sp>
        <p:nvSpPr>
          <p:cNvPr id="92" name="Google Shape;92;p29"/>
          <p:cNvSpPr txBox="1">
            <a:spLocks noGrp="1"/>
          </p:cNvSpPr>
          <p:nvPr>
            <p:ph type="title"/>
          </p:nvPr>
        </p:nvSpPr>
        <p:spPr>
          <a:xfrm>
            <a:off x="341207" y="365127"/>
            <a:ext cx="9135533"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900"/>
              <a:buFont typeface="Century Gothic"/>
              <a:buNone/>
              <a:defRPr sz="3900" b="1" i="0" u="none" strike="noStrike" cap="none">
                <a:solidFill>
                  <a:schemeClr val="dk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3" name="Google Shape;93;p29"/>
          <p:cNvSpPr txBox="1">
            <a:spLocks noGrp="1"/>
          </p:cNvSpPr>
          <p:nvPr>
            <p:ph type="body" idx="1"/>
          </p:nvPr>
        </p:nvSpPr>
        <p:spPr>
          <a:xfrm>
            <a:off x="341207" y="1825625"/>
            <a:ext cx="9135533" cy="4351338"/>
          </a:xfrm>
          <a:prstGeom prst="rect">
            <a:avLst/>
          </a:prstGeom>
          <a:noFill/>
          <a:ln>
            <a:noFill/>
          </a:ln>
        </p:spPr>
        <p:txBody>
          <a:bodyPr spcFirstLastPara="1" wrap="square" lIns="91425" tIns="45700" rIns="91425" bIns="45700" anchor="t" anchorCtr="0">
            <a:normAutofit/>
          </a:bodyPr>
          <a:lstStyle>
            <a:lvl1pPr marL="457200" marR="0" lvl="0" indent="-421195" algn="l" rtl="0">
              <a:lnSpc>
                <a:spcPct val="90000"/>
              </a:lnSpc>
              <a:spcBef>
                <a:spcPts val="1083"/>
              </a:spcBef>
              <a:spcAft>
                <a:spcPts val="0"/>
              </a:spcAft>
              <a:buClr>
                <a:schemeClr val="dk1"/>
              </a:buClr>
              <a:buSzPts val="3033"/>
              <a:buFont typeface="Arial"/>
              <a:buChar char="•"/>
              <a:defRPr sz="3033" b="0" i="0" u="none" strike="noStrike" cap="none">
                <a:solidFill>
                  <a:schemeClr val="dk1"/>
                </a:solidFill>
                <a:latin typeface="Century Gothic"/>
                <a:ea typeface="Century Gothic"/>
                <a:cs typeface="Century Gothic"/>
                <a:sym typeface="Century Gothic"/>
              </a:defRPr>
            </a:lvl1pPr>
            <a:lvl2pPr marL="914400" marR="0" lvl="1" indent="-393700" algn="l" rtl="0">
              <a:lnSpc>
                <a:spcPct val="90000"/>
              </a:lnSpc>
              <a:spcBef>
                <a:spcPts val="542"/>
              </a:spcBef>
              <a:spcAft>
                <a:spcPts val="0"/>
              </a:spcAft>
              <a:buClr>
                <a:schemeClr val="dk1"/>
              </a:buClr>
              <a:buSzPts val="2600"/>
              <a:buFont typeface="Arial"/>
              <a:buChar char="•"/>
              <a:defRPr sz="2600" b="0" i="0" u="none" strike="noStrike" cap="none">
                <a:solidFill>
                  <a:schemeClr val="dk1"/>
                </a:solidFill>
                <a:latin typeface="Century Gothic"/>
                <a:ea typeface="Century Gothic"/>
                <a:cs typeface="Century Gothic"/>
                <a:sym typeface="Century Gothic"/>
              </a:defRPr>
            </a:lvl2pPr>
            <a:lvl3pPr marL="1371600" marR="0" lvl="2" indent="-366204" algn="l" rtl="0">
              <a:lnSpc>
                <a:spcPct val="90000"/>
              </a:lnSpc>
              <a:spcBef>
                <a:spcPts val="542"/>
              </a:spcBef>
              <a:spcAft>
                <a:spcPts val="0"/>
              </a:spcAft>
              <a:buClr>
                <a:schemeClr val="dk1"/>
              </a:buClr>
              <a:buSzPts val="2167"/>
              <a:buFont typeface="Arial"/>
              <a:buChar char="•"/>
              <a:defRPr sz="2167" b="0" i="0" u="none" strike="noStrike" cap="none">
                <a:solidFill>
                  <a:schemeClr val="dk1"/>
                </a:solidFill>
                <a:latin typeface="Century Gothic"/>
                <a:ea typeface="Century Gothic"/>
                <a:cs typeface="Century Gothic"/>
                <a:sym typeface="Century Gothic"/>
              </a:defRPr>
            </a:lvl3pPr>
            <a:lvl4pPr marL="1828800" marR="0" lvl="3" indent="-352425" algn="l" rtl="0">
              <a:lnSpc>
                <a:spcPct val="90000"/>
              </a:lnSpc>
              <a:spcBef>
                <a:spcPts val="542"/>
              </a:spcBef>
              <a:spcAft>
                <a:spcPts val="0"/>
              </a:spcAft>
              <a:buClr>
                <a:schemeClr val="dk1"/>
              </a:buClr>
              <a:buSzPts val="1950"/>
              <a:buFont typeface="Arial"/>
              <a:buChar char="•"/>
              <a:defRPr sz="1950" b="0" i="0" u="none" strike="noStrike" cap="none">
                <a:solidFill>
                  <a:schemeClr val="dk1"/>
                </a:solidFill>
                <a:latin typeface="Century Gothic"/>
                <a:ea typeface="Century Gothic"/>
                <a:cs typeface="Century Gothic"/>
                <a:sym typeface="Century Gothic"/>
              </a:defRPr>
            </a:lvl4pPr>
            <a:lvl5pPr marL="2286000" marR="0" lvl="4" indent="-352425" algn="l" rtl="0">
              <a:lnSpc>
                <a:spcPct val="90000"/>
              </a:lnSpc>
              <a:spcBef>
                <a:spcPts val="542"/>
              </a:spcBef>
              <a:spcAft>
                <a:spcPts val="0"/>
              </a:spcAft>
              <a:buClr>
                <a:schemeClr val="dk1"/>
              </a:buClr>
              <a:buSzPts val="1950"/>
              <a:buFont typeface="Arial"/>
              <a:buChar char="•"/>
              <a:defRPr sz="1950" b="0" i="0" u="none" strike="noStrike" cap="none">
                <a:solidFill>
                  <a:schemeClr val="dk1"/>
                </a:solidFill>
                <a:latin typeface="Century Gothic"/>
                <a:ea typeface="Century Gothic"/>
                <a:cs typeface="Century Gothic"/>
                <a:sym typeface="Century Gothic"/>
              </a:defRPr>
            </a:lvl5pPr>
            <a:lvl6pPr marL="2743200" marR="0" lvl="5" indent="-352425" algn="l" rtl="0">
              <a:lnSpc>
                <a:spcPct val="90000"/>
              </a:lnSpc>
              <a:spcBef>
                <a:spcPts val="542"/>
              </a:spcBef>
              <a:spcAft>
                <a:spcPts val="0"/>
              </a:spcAft>
              <a:buClr>
                <a:schemeClr val="dk1"/>
              </a:buClr>
              <a:buSzPts val="1950"/>
              <a:buFont typeface="Arial"/>
              <a:buChar char="•"/>
              <a:defRPr sz="1950" b="0" i="0" u="none" strike="noStrike" cap="none">
                <a:solidFill>
                  <a:schemeClr val="dk1"/>
                </a:solidFill>
                <a:latin typeface="Calibri"/>
                <a:ea typeface="Calibri"/>
                <a:cs typeface="Calibri"/>
                <a:sym typeface="Calibri"/>
              </a:defRPr>
            </a:lvl6pPr>
            <a:lvl7pPr marL="3200400" marR="0" lvl="6" indent="-352425" algn="l" rtl="0">
              <a:lnSpc>
                <a:spcPct val="90000"/>
              </a:lnSpc>
              <a:spcBef>
                <a:spcPts val="542"/>
              </a:spcBef>
              <a:spcAft>
                <a:spcPts val="0"/>
              </a:spcAft>
              <a:buClr>
                <a:schemeClr val="dk1"/>
              </a:buClr>
              <a:buSzPts val="1950"/>
              <a:buFont typeface="Arial"/>
              <a:buChar char="•"/>
              <a:defRPr sz="1950" b="0" i="0" u="none" strike="noStrike" cap="none">
                <a:solidFill>
                  <a:schemeClr val="dk1"/>
                </a:solidFill>
                <a:latin typeface="Calibri"/>
                <a:ea typeface="Calibri"/>
                <a:cs typeface="Calibri"/>
                <a:sym typeface="Calibri"/>
              </a:defRPr>
            </a:lvl7pPr>
            <a:lvl8pPr marL="3657600" marR="0" lvl="7" indent="-352425" algn="l" rtl="0">
              <a:lnSpc>
                <a:spcPct val="90000"/>
              </a:lnSpc>
              <a:spcBef>
                <a:spcPts val="542"/>
              </a:spcBef>
              <a:spcAft>
                <a:spcPts val="0"/>
              </a:spcAft>
              <a:buClr>
                <a:schemeClr val="dk1"/>
              </a:buClr>
              <a:buSzPts val="1950"/>
              <a:buFont typeface="Arial"/>
              <a:buChar char="•"/>
              <a:defRPr sz="1950" b="0" i="0" u="none" strike="noStrike" cap="none">
                <a:solidFill>
                  <a:schemeClr val="dk1"/>
                </a:solidFill>
                <a:latin typeface="Calibri"/>
                <a:ea typeface="Calibri"/>
                <a:cs typeface="Calibri"/>
                <a:sym typeface="Calibri"/>
              </a:defRPr>
            </a:lvl8pPr>
            <a:lvl9pPr marL="4114800" marR="0" lvl="8" indent="-352425" algn="l" rtl="0">
              <a:lnSpc>
                <a:spcPct val="90000"/>
              </a:lnSpc>
              <a:spcBef>
                <a:spcPts val="542"/>
              </a:spcBef>
              <a:spcAft>
                <a:spcPts val="0"/>
              </a:spcAft>
              <a:buClr>
                <a:schemeClr val="dk1"/>
              </a:buClr>
              <a:buSzPts val="1950"/>
              <a:buFont typeface="Arial"/>
              <a:buChar char="•"/>
              <a:defRPr sz="1950" b="0" i="0" u="none" strike="noStrike" cap="none">
                <a:solidFill>
                  <a:schemeClr val="dk1"/>
                </a:solidFill>
                <a:latin typeface="Calibri"/>
                <a:ea typeface="Calibri"/>
                <a:cs typeface="Calibri"/>
                <a:sym typeface="Calibri"/>
              </a:defRPr>
            </a:lvl9pPr>
          </a:lstStyle>
          <a:p>
            <a:endParaRPr/>
          </a:p>
        </p:txBody>
      </p:sp>
      <p:sp>
        <p:nvSpPr>
          <p:cNvPr id="94" name="Google Shape;94;p29"/>
          <p:cNvSpPr txBox="1">
            <a:spLocks noGrp="1"/>
          </p:cNvSpPr>
          <p:nvPr>
            <p:ph type="dt" idx="10"/>
          </p:nvPr>
        </p:nvSpPr>
        <p:spPr>
          <a:xfrm>
            <a:off x="341207" y="6356352"/>
            <a:ext cx="222885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83">
                <a:solidFill>
                  <a:schemeClr val="dk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5" name="Google Shape;95;p29"/>
          <p:cNvSpPr txBox="1">
            <a:spLocks noGrp="1"/>
          </p:cNvSpPr>
          <p:nvPr>
            <p:ph type="sldNum" idx="12"/>
          </p:nvPr>
        </p:nvSpPr>
        <p:spPr>
          <a:xfrm>
            <a:off x="7247890" y="6356352"/>
            <a:ext cx="222885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83">
                <a:solidFill>
                  <a:schemeClr val="dk1"/>
                </a:solidFill>
                <a:latin typeface="Century Gothic"/>
                <a:ea typeface="Century Gothic"/>
                <a:cs typeface="Century Gothic"/>
                <a:sym typeface="Century Gothic"/>
              </a:defRPr>
            </a:lvl1pPr>
            <a:lvl2pPr marL="0" marR="0" lvl="1" indent="0" algn="r" rtl="0">
              <a:spcBef>
                <a:spcPts val="0"/>
              </a:spcBef>
              <a:buNone/>
              <a:defRPr sz="1083">
                <a:solidFill>
                  <a:schemeClr val="dk1"/>
                </a:solidFill>
                <a:latin typeface="Century Gothic"/>
                <a:ea typeface="Century Gothic"/>
                <a:cs typeface="Century Gothic"/>
                <a:sym typeface="Century Gothic"/>
              </a:defRPr>
            </a:lvl2pPr>
            <a:lvl3pPr marL="0" marR="0" lvl="2" indent="0" algn="r" rtl="0">
              <a:spcBef>
                <a:spcPts val="0"/>
              </a:spcBef>
              <a:buNone/>
              <a:defRPr sz="1083">
                <a:solidFill>
                  <a:schemeClr val="dk1"/>
                </a:solidFill>
                <a:latin typeface="Century Gothic"/>
                <a:ea typeface="Century Gothic"/>
                <a:cs typeface="Century Gothic"/>
                <a:sym typeface="Century Gothic"/>
              </a:defRPr>
            </a:lvl3pPr>
            <a:lvl4pPr marL="0" marR="0" lvl="3" indent="0" algn="r" rtl="0">
              <a:spcBef>
                <a:spcPts val="0"/>
              </a:spcBef>
              <a:buNone/>
              <a:defRPr sz="1083">
                <a:solidFill>
                  <a:schemeClr val="dk1"/>
                </a:solidFill>
                <a:latin typeface="Century Gothic"/>
                <a:ea typeface="Century Gothic"/>
                <a:cs typeface="Century Gothic"/>
                <a:sym typeface="Century Gothic"/>
              </a:defRPr>
            </a:lvl4pPr>
            <a:lvl5pPr marL="0" marR="0" lvl="4" indent="0" algn="r" rtl="0">
              <a:spcBef>
                <a:spcPts val="0"/>
              </a:spcBef>
              <a:buNone/>
              <a:defRPr sz="1083">
                <a:solidFill>
                  <a:schemeClr val="dk1"/>
                </a:solidFill>
                <a:latin typeface="Century Gothic"/>
                <a:ea typeface="Century Gothic"/>
                <a:cs typeface="Century Gothic"/>
                <a:sym typeface="Century Gothic"/>
              </a:defRPr>
            </a:lvl5pPr>
            <a:lvl6pPr marL="0" marR="0" lvl="5" indent="0" algn="r" rtl="0">
              <a:spcBef>
                <a:spcPts val="0"/>
              </a:spcBef>
              <a:buNone/>
              <a:defRPr sz="1083">
                <a:solidFill>
                  <a:schemeClr val="dk1"/>
                </a:solidFill>
                <a:latin typeface="Century Gothic"/>
                <a:ea typeface="Century Gothic"/>
                <a:cs typeface="Century Gothic"/>
                <a:sym typeface="Century Gothic"/>
              </a:defRPr>
            </a:lvl6pPr>
            <a:lvl7pPr marL="0" marR="0" lvl="6" indent="0" algn="r" rtl="0">
              <a:spcBef>
                <a:spcPts val="0"/>
              </a:spcBef>
              <a:buNone/>
              <a:defRPr sz="1083">
                <a:solidFill>
                  <a:schemeClr val="dk1"/>
                </a:solidFill>
                <a:latin typeface="Century Gothic"/>
                <a:ea typeface="Century Gothic"/>
                <a:cs typeface="Century Gothic"/>
                <a:sym typeface="Century Gothic"/>
              </a:defRPr>
            </a:lvl7pPr>
            <a:lvl8pPr marL="0" marR="0" lvl="7" indent="0" algn="r" rtl="0">
              <a:spcBef>
                <a:spcPts val="0"/>
              </a:spcBef>
              <a:buNone/>
              <a:defRPr sz="1083">
                <a:solidFill>
                  <a:schemeClr val="dk1"/>
                </a:solidFill>
                <a:latin typeface="Century Gothic"/>
                <a:ea typeface="Century Gothic"/>
                <a:cs typeface="Century Gothic"/>
                <a:sym typeface="Century Gothic"/>
              </a:defRPr>
            </a:lvl8pPr>
            <a:lvl9pPr marL="0" marR="0" lvl="8" indent="0" algn="r" rtl="0">
              <a:spcBef>
                <a:spcPts val="0"/>
              </a:spcBef>
              <a:buNone/>
              <a:defRPr sz="1083">
                <a:solidFill>
                  <a:schemeClr val="dk1"/>
                </a:solidFill>
                <a:latin typeface="Century Gothic"/>
                <a:ea typeface="Century Gothic"/>
                <a:cs typeface="Century Gothic"/>
                <a:sym typeface="Century Gothic"/>
              </a:defRPr>
            </a:lvl9pPr>
          </a:lstStyle>
          <a:p>
            <a:r>
              <a:rPr lang="en-GB" dirty="0"/>
              <a:t>© PSHE Association 2025</a:t>
            </a:r>
            <a:endParaRPr lang="en-GB" sz="1400" dirty="0">
              <a:solidFill>
                <a:srgbClr val="000000"/>
              </a:solidFill>
              <a:latin typeface="Century Gothic" panose="020B0502020202020204" pitchFamily="34" charset="0"/>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userDrawn="1">
          <p15:clr>
            <a:srgbClr val="2FFF7E"/>
          </p15:clr>
        </p15:guide>
        <p15:guide id="2" pos="6240" userDrawn="1">
          <p15:clr>
            <a:srgbClr val="2FFF7E"/>
          </p15:clr>
        </p15:guide>
        <p15:guide id="3" pos="204" userDrawn="1">
          <p15:clr>
            <a:srgbClr val="2FFF7E"/>
          </p15:clr>
        </p15:guide>
        <p15:guide id="4" pos="1005" userDrawn="1">
          <p15:clr>
            <a:srgbClr val="2FFF7E"/>
          </p15:clr>
        </p15:guide>
        <p15:guide id="5" pos="1210" userDrawn="1">
          <p15:clr>
            <a:srgbClr val="2FFF7E"/>
          </p15:clr>
        </p15:guide>
        <p15:guide id="6" pos="2011" userDrawn="1">
          <p15:clr>
            <a:srgbClr val="2FFF7E"/>
          </p15:clr>
        </p15:guide>
        <p15:guide id="7" pos="2216" userDrawn="1">
          <p15:clr>
            <a:srgbClr val="2FFF7E"/>
          </p15:clr>
        </p15:guide>
        <p15:guide id="8" pos="3017" userDrawn="1">
          <p15:clr>
            <a:srgbClr val="2FFF7E"/>
          </p15:clr>
        </p15:guide>
        <p15:guide id="9" pos="3222" userDrawn="1">
          <p15:clr>
            <a:srgbClr val="2FFF7E"/>
          </p15:clr>
        </p15:guide>
        <p15:guide id="10" pos="4023" userDrawn="1">
          <p15:clr>
            <a:srgbClr val="2FFF7E"/>
          </p15:clr>
        </p15:guide>
        <p15:guide id="11" pos="4228" userDrawn="1">
          <p15:clr>
            <a:srgbClr val="2FFF7E"/>
          </p15:clr>
        </p15:guide>
        <p15:guide id="12" pos="5029" userDrawn="1">
          <p15:clr>
            <a:srgbClr val="2FFF7E"/>
          </p15:clr>
        </p15:guide>
        <p15:guide id="13" pos="5234" userDrawn="1">
          <p15:clr>
            <a:srgbClr val="2FFF7E"/>
          </p15:clr>
        </p15:guide>
        <p15:guide id="14" pos="6035" userDrawn="1">
          <p15:clr>
            <a:srgbClr val="2FFF7E"/>
          </p15:clr>
        </p15:guide>
        <p15:guide id="15" orient="horz" userDrawn="1">
          <p15:clr>
            <a:srgbClr val="2FFF7E"/>
          </p15:clr>
        </p15:guide>
        <p15:guide id="16" orient="horz" pos="4320" userDrawn="1">
          <p15:clr>
            <a:srgbClr val="2FFF7E"/>
          </p15:clr>
        </p15:guide>
        <p15:guide id="17" orient="horz" pos="204" userDrawn="1">
          <p15:clr>
            <a:srgbClr val="2FFF7E"/>
          </p15:clr>
        </p15:guide>
        <p15:guide id="18" orient="horz" pos="685" userDrawn="1">
          <p15:clr>
            <a:srgbClr val="2FFF7E"/>
          </p15:clr>
        </p15:guide>
        <p15:guide id="19" orient="horz" pos="890" userDrawn="1">
          <p15:clr>
            <a:srgbClr val="2FFF7E"/>
          </p15:clr>
        </p15:guide>
        <p15:guide id="20" orient="horz" pos="1371" userDrawn="1">
          <p15:clr>
            <a:srgbClr val="2FFF7E"/>
          </p15:clr>
        </p15:guide>
        <p15:guide id="21" orient="horz" pos="1576" userDrawn="1">
          <p15:clr>
            <a:srgbClr val="2FFF7E"/>
          </p15:clr>
        </p15:guide>
        <p15:guide id="22" orient="horz" pos="2057" userDrawn="1">
          <p15:clr>
            <a:srgbClr val="2FFF7E"/>
          </p15:clr>
        </p15:guide>
        <p15:guide id="23" orient="horz" pos="2262" userDrawn="1">
          <p15:clr>
            <a:srgbClr val="2FFF7E"/>
          </p15:clr>
        </p15:guide>
        <p15:guide id="24" orient="horz" pos="2743" userDrawn="1">
          <p15:clr>
            <a:srgbClr val="2FFF7E"/>
          </p15:clr>
        </p15:guide>
        <p15:guide id="25" orient="horz" pos="2948" userDrawn="1">
          <p15:clr>
            <a:srgbClr val="2FFF7E"/>
          </p15:clr>
        </p15:guide>
        <p15:guide id="26" orient="horz" pos="3429" userDrawn="1">
          <p15:clr>
            <a:srgbClr val="2FFF7E"/>
          </p15:clr>
        </p15:guide>
        <p15:guide id="27" orient="horz" pos="3634" userDrawn="1">
          <p15:clr>
            <a:srgbClr val="2FFF7E"/>
          </p15:clr>
        </p15:guide>
        <p15:guide id="28" orient="horz" pos="4115" userDrawn="1">
          <p15:clr>
            <a:srgbClr val="2FFF7E"/>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8.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3.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7.xml"/><Relationship Id="rId6" Type="http://schemas.microsoft.com/office/2007/relationships/hdphoto" Target="../media/hdphoto1.wdp"/><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microsoft.com/office/2007/relationships/hdphoto" Target="../media/hdphoto2.wdp"/><Relationship Id="rId9"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30.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16.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30.xml"/><Relationship Id="rId5" Type="http://schemas.openxmlformats.org/officeDocument/2006/relationships/image" Target="../media/image25.png"/><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30.xml"/><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1"/>
          <p:cNvSpPr txBox="1">
            <a:spLocks noGrp="1"/>
          </p:cNvSpPr>
          <p:nvPr>
            <p:ph type="title"/>
          </p:nvPr>
        </p:nvSpPr>
        <p:spPr>
          <a:xfrm>
            <a:off x="200739" y="992123"/>
            <a:ext cx="5151120" cy="132556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lt1"/>
              </a:buClr>
              <a:buSzPct val="100000"/>
              <a:buFont typeface="Century Gothic"/>
              <a:buNone/>
            </a:pPr>
            <a:r>
              <a:rPr lang="en-GB"/>
              <a:t>Drug education</a:t>
            </a:r>
            <a:endParaRPr/>
          </a:p>
        </p:txBody>
      </p:sp>
      <p:sp>
        <p:nvSpPr>
          <p:cNvPr id="242" name="Google Shape;242;p1"/>
          <p:cNvSpPr txBox="1">
            <a:spLocks noGrp="1"/>
          </p:cNvSpPr>
          <p:nvPr>
            <p:ph type="subTitle" idx="1"/>
          </p:nvPr>
        </p:nvSpPr>
        <p:spPr>
          <a:xfrm>
            <a:off x="239606" y="3483582"/>
            <a:ext cx="5598486" cy="582035"/>
          </a:xfrm>
          <a:prstGeom prst="rect">
            <a:avLst/>
          </a:prstGeom>
          <a:noFill/>
          <a:ln>
            <a:noFill/>
          </a:ln>
        </p:spPr>
        <p:txBody>
          <a:bodyPr spcFirstLastPara="1" wrap="square" lIns="91425" tIns="45700" rIns="91425" bIns="45700" anchor="t" anchorCtr="0">
            <a:noAutofit/>
          </a:bodyPr>
          <a:lstStyle/>
          <a:p>
            <a:pPr marL="0" lvl="0" indent="0" algn="l" rtl="0">
              <a:lnSpc>
                <a:spcPct val="133333"/>
              </a:lnSpc>
              <a:spcBef>
                <a:spcPts val="0"/>
              </a:spcBef>
              <a:spcAft>
                <a:spcPts val="0"/>
              </a:spcAft>
              <a:buClr>
                <a:schemeClr val="accent2"/>
              </a:buClr>
              <a:buSzPts val="2400"/>
              <a:buNone/>
            </a:pPr>
            <a:r>
              <a:rPr lang="en-GB"/>
              <a:t>Medicines and household products</a:t>
            </a:r>
            <a:endParaRPr/>
          </a:p>
          <a:p>
            <a:pPr marL="0" lvl="0" indent="0" algn="l" rtl="0">
              <a:lnSpc>
                <a:spcPct val="133333"/>
              </a:lnSpc>
              <a:spcBef>
                <a:spcPts val="0"/>
              </a:spcBef>
              <a:spcAft>
                <a:spcPts val="0"/>
              </a:spcAft>
              <a:buClr>
                <a:schemeClr val="accent2"/>
              </a:buClr>
              <a:buSzPts val="2400"/>
              <a:buNone/>
            </a:pPr>
            <a:r>
              <a:rPr lang="en-GB"/>
              <a:t>Year 1-2: Lesson 3</a:t>
            </a:r>
            <a:endParaRPr sz="2400"/>
          </a:p>
        </p:txBody>
      </p:sp>
      <p:sp>
        <p:nvSpPr>
          <p:cNvPr id="244" name="Google Shape;244;p1"/>
          <p:cNvSpPr txBox="1">
            <a:spLocks noGrp="1"/>
          </p:cNvSpPr>
          <p:nvPr>
            <p:ph type="sldNum" idx="12"/>
          </p:nvPr>
        </p:nvSpPr>
        <p:spPr>
          <a:xfrm>
            <a:off x="7438086" y="6411310"/>
            <a:ext cx="222885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GB" sz="1083">
                <a:solidFill>
                  <a:schemeClr val="lt1"/>
                </a:solidFill>
                <a:latin typeface="Century Gothic"/>
                <a:ea typeface="Century Gothic"/>
                <a:cs typeface="Century Gothic"/>
                <a:sym typeface="Century Gothic"/>
              </a:rPr>
              <a:t>© PSHE Association 2025</a:t>
            </a:r>
            <a:endParaRPr/>
          </a:p>
        </p:txBody>
      </p:sp>
      <p:pic>
        <p:nvPicPr>
          <p:cNvPr id="2" name="Picture Placeholder 11">
            <a:extLst>
              <a:ext uri="{FF2B5EF4-FFF2-40B4-BE49-F238E27FC236}">
                <a16:creationId xmlns:a16="http://schemas.microsoft.com/office/drawing/2014/main" id="{069DBC51-A3D1-D781-7D2A-AE2F7263A197}"/>
              </a:ext>
            </a:extLst>
          </p:cNvPr>
          <p:cNvPicPr>
            <a:picLocks noChangeAspect="1"/>
          </p:cNvPicPr>
          <p:nvPr/>
        </p:nvPicPr>
        <p:blipFill>
          <a:blip r:embed="rId3"/>
          <a:srcRect t="1207" b="1207"/>
          <a:stretch/>
        </p:blipFill>
        <p:spPr>
          <a:xfrm>
            <a:off x="6750838" y="1412875"/>
            <a:ext cx="2449299" cy="3382670"/>
          </a:xfrm>
          <a:prstGeom prst="rect">
            <a:avLst/>
          </a:prstGeom>
          <a:ln>
            <a:noFill/>
          </a:ln>
          <a:effectLst>
            <a:outerShdw blurRad="292100" dist="232131" dir="5400000" algn="tl" rotWithShape="0">
              <a:srgbClr val="333333">
                <a:alpha val="71669"/>
              </a:srgbClr>
            </a:outerShdw>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10"/>
          <p:cNvSpPr txBox="1">
            <a:spLocks noGrp="1"/>
          </p:cNvSpPr>
          <p:nvPr>
            <p:ph type="body" idx="1"/>
          </p:nvPr>
        </p:nvSpPr>
        <p:spPr>
          <a:xfrm>
            <a:off x="575290" y="1286953"/>
            <a:ext cx="8706362" cy="3904480"/>
          </a:xfrm>
          <a:prstGeom prst="rect">
            <a:avLst/>
          </a:prstGeom>
          <a:noFill/>
          <a:ln>
            <a:noFill/>
          </a:ln>
        </p:spPr>
        <p:txBody>
          <a:bodyPr spcFirstLastPara="1" wrap="square" lIns="91425" tIns="45700" rIns="91425" bIns="45700" anchor="t" anchorCtr="0">
            <a:noAutofit/>
          </a:bodyPr>
          <a:lstStyle/>
          <a:p>
            <a:pPr marL="0" lvl="0" indent="0" algn="l" rtl="0">
              <a:lnSpc>
                <a:spcPct val="144444"/>
              </a:lnSpc>
              <a:spcBef>
                <a:spcPts val="0"/>
              </a:spcBef>
              <a:spcAft>
                <a:spcPts val="0"/>
              </a:spcAft>
              <a:buClr>
                <a:srgbClr val="551C59"/>
              </a:buClr>
              <a:buSzPts val="1800"/>
              <a:buFont typeface="Arial"/>
              <a:buNone/>
            </a:pPr>
            <a:endParaRPr/>
          </a:p>
        </p:txBody>
      </p:sp>
      <p:sp>
        <p:nvSpPr>
          <p:cNvPr id="316" name="Google Shape;316;p10"/>
          <p:cNvSpPr txBox="1">
            <a:spLocks noGrp="1"/>
          </p:cNvSpPr>
          <p:nvPr>
            <p:ph type="sldNum" idx="12"/>
          </p:nvPr>
        </p:nvSpPr>
        <p:spPr>
          <a:xfrm>
            <a:off x="7438086" y="6411310"/>
            <a:ext cx="222885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GB" sz="1083">
                <a:solidFill>
                  <a:srgbClr val="7F7F7F"/>
                </a:solidFill>
                <a:latin typeface="Century Gothic"/>
                <a:ea typeface="Century Gothic"/>
                <a:cs typeface="Century Gothic"/>
                <a:sym typeface="Century Gothic"/>
              </a:rPr>
              <a:t>© PSHE Association 2025</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11"/>
          <p:cNvSpPr txBox="1">
            <a:spLocks noGrp="1"/>
          </p:cNvSpPr>
          <p:nvPr>
            <p:ph type="sldNum" idx="12"/>
          </p:nvPr>
        </p:nvSpPr>
        <p:spPr>
          <a:xfrm>
            <a:off x="7438086" y="6411310"/>
            <a:ext cx="222885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GB" sz="1083">
                <a:solidFill>
                  <a:schemeClr val="lt1"/>
                </a:solidFill>
                <a:latin typeface="Century Gothic"/>
                <a:ea typeface="Century Gothic"/>
                <a:cs typeface="Century Gothic"/>
                <a:sym typeface="Century Gothic"/>
              </a:rPr>
              <a:t>© PSHE Association 2025</a:t>
            </a:r>
            <a:endParaRPr/>
          </a:p>
        </p:txBody>
      </p:sp>
      <p:sp>
        <p:nvSpPr>
          <p:cNvPr id="4" name="Content Placeholder 9">
            <a:extLst>
              <a:ext uri="{FF2B5EF4-FFF2-40B4-BE49-F238E27FC236}">
                <a16:creationId xmlns:a16="http://schemas.microsoft.com/office/drawing/2014/main" id="{1B36C5F8-1EAE-7E05-452B-89DE8B4E1D10}"/>
              </a:ext>
            </a:extLst>
          </p:cNvPr>
          <p:cNvSpPr txBox="1">
            <a:spLocks/>
          </p:cNvSpPr>
          <p:nvPr/>
        </p:nvSpPr>
        <p:spPr>
          <a:xfrm>
            <a:off x="234315" y="1333463"/>
            <a:ext cx="3495309" cy="4566366"/>
          </a:xfrm>
          <a:prstGeom prst="rect">
            <a:avLst/>
          </a:prstGeom>
        </p:spPr>
        <p:txBody>
          <a:bodyPr vert="horz" lIns="91440" tIns="45720" rIns="91440" bIns="45720" rtlCol="0">
            <a:noAutofit/>
          </a:bodyPr>
          <a:lstStyle>
            <a:lvl1pPr marL="0" indent="0" algn="l" defTabSz="990570" rtl="0" eaLnBrk="1" latinLnBrk="0" hangingPunct="1">
              <a:lnSpc>
                <a:spcPts val="2500"/>
              </a:lnSpc>
              <a:spcBef>
                <a:spcPts val="1000"/>
              </a:spcBef>
              <a:spcAft>
                <a:spcPts val="1600"/>
              </a:spcAft>
              <a:buFont typeface="Arial" panose="020B0604020202020204" pitchFamily="34" charset="0"/>
              <a:buNone/>
              <a:defRPr sz="2000" kern="1200">
                <a:solidFill>
                  <a:schemeClr val="tx1"/>
                </a:solidFill>
                <a:latin typeface="Century Gothic" panose="020B0502020202020204" pitchFamily="34" charset="0"/>
                <a:ea typeface="+mn-ea"/>
                <a:cs typeface="+mn-cs"/>
              </a:defRPr>
            </a:lvl1pPr>
            <a:lvl2pPr marL="742927" indent="-247642" algn="l" defTabSz="990570" rtl="0" eaLnBrk="1" latinLnBrk="0" hangingPunct="1">
              <a:lnSpc>
                <a:spcPct val="90000"/>
              </a:lnSpc>
              <a:spcBef>
                <a:spcPts val="542"/>
              </a:spcBef>
              <a:buFont typeface="Arial" panose="020B0604020202020204" pitchFamily="34" charset="0"/>
              <a:buChar char="•"/>
              <a:defRPr sz="2600" kern="1200">
                <a:solidFill>
                  <a:schemeClr val="tx1"/>
                </a:solidFill>
                <a:latin typeface="Century Gothic" panose="020B0502020202020204" pitchFamily="34" charset="0"/>
                <a:ea typeface="+mn-ea"/>
                <a:cs typeface="+mn-cs"/>
              </a:defRPr>
            </a:lvl2pPr>
            <a:lvl3pPr marL="1238212" indent="-247642" algn="l" defTabSz="990570" rtl="0" eaLnBrk="1" latinLnBrk="0" hangingPunct="1">
              <a:lnSpc>
                <a:spcPct val="90000"/>
              </a:lnSpc>
              <a:spcBef>
                <a:spcPts val="542"/>
              </a:spcBef>
              <a:buFont typeface="Arial" panose="020B0604020202020204" pitchFamily="34" charset="0"/>
              <a:buChar char="•"/>
              <a:defRPr sz="2167" kern="1200">
                <a:solidFill>
                  <a:schemeClr val="tx1"/>
                </a:solidFill>
                <a:latin typeface="Century Gothic" panose="020B0502020202020204" pitchFamily="34" charset="0"/>
                <a:ea typeface="+mn-ea"/>
                <a:cs typeface="+mn-cs"/>
              </a:defRPr>
            </a:lvl3pPr>
            <a:lvl4pPr marL="1733497"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4pPr>
            <a:lvl5pPr marL="222878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5pPr>
            <a:lvl6pPr marL="272406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6pPr>
            <a:lvl7pPr marL="321935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7pPr>
            <a:lvl8pPr marL="371463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8pPr>
            <a:lvl9pPr marL="4209920"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9pPr>
          </a:lstStyle>
          <a:p>
            <a:pPr marL="0" lvl="0" indent="0" algn="l" rtl="0">
              <a:lnSpc>
                <a:spcPts val="2400"/>
              </a:lnSpc>
              <a:spcBef>
                <a:spcPts val="900"/>
              </a:spcBef>
              <a:spcAft>
                <a:spcPts val="0"/>
              </a:spcAft>
              <a:buClr>
                <a:schemeClr val="lt1"/>
              </a:buClr>
              <a:buSzPts val="2000"/>
              <a:buNone/>
            </a:pPr>
            <a:r>
              <a:rPr lang="en-GB" sz="1800" dirty="0">
                <a:solidFill>
                  <a:schemeClr val="tx2"/>
                </a:solidFill>
              </a:rPr>
              <a:t>To learn about medicines, and the people who help someone to stay healthy.</a:t>
            </a:r>
          </a:p>
        </p:txBody>
      </p:sp>
      <p:sp>
        <p:nvSpPr>
          <p:cNvPr id="5" name="Content Placeholder 9">
            <a:extLst>
              <a:ext uri="{FF2B5EF4-FFF2-40B4-BE49-F238E27FC236}">
                <a16:creationId xmlns:a16="http://schemas.microsoft.com/office/drawing/2014/main" id="{7A02C814-8A96-29EE-2511-3923CBC93C7A}"/>
              </a:ext>
            </a:extLst>
          </p:cNvPr>
          <p:cNvSpPr txBox="1">
            <a:spLocks/>
          </p:cNvSpPr>
          <p:nvPr/>
        </p:nvSpPr>
        <p:spPr>
          <a:xfrm>
            <a:off x="4096211" y="1333463"/>
            <a:ext cx="4679927" cy="4566366"/>
          </a:xfrm>
          <a:prstGeom prst="rect">
            <a:avLst/>
          </a:prstGeom>
        </p:spPr>
        <p:txBody>
          <a:bodyPr vert="horz" lIns="91440" tIns="45720" rIns="91440" bIns="45720" rtlCol="0">
            <a:noAutofit/>
          </a:bodyPr>
          <a:lstStyle>
            <a:lvl1pPr marL="0" indent="0" algn="l" defTabSz="990570" rtl="0" eaLnBrk="1" latinLnBrk="0" hangingPunct="1">
              <a:lnSpc>
                <a:spcPts val="2500"/>
              </a:lnSpc>
              <a:spcBef>
                <a:spcPts val="1000"/>
              </a:spcBef>
              <a:spcAft>
                <a:spcPts val="1600"/>
              </a:spcAft>
              <a:buFont typeface="Arial" panose="020B0604020202020204" pitchFamily="34" charset="0"/>
              <a:buNone/>
              <a:defRPr sz="2000" kern="1200">
                <a:solidFill>
                  <a:schemeClr val="tx1"/>
                </a:solidFill>
                <a:latin typeface="Century Gothic" panose="020B0502020202020204" pitchFamily="34" charset="0"/>
                <a:ea typeface="+mn-ea"/>
                <a:cs typeface="+mn-cs"/>
              </a:defRPr>
            </a:lvl1pPr>
            <a:lvl2pPr marL="742927" indent="-247642" algn="l" defTabSz="990570" rtl="0" eaLnBrk="1" latinLnBrk="0" hangingPunct="1">
              <a:lnSpc>
                <a:spcPct val="90000"/>
              </a:lnSpc>
              <a:spcBef>
                <a:spcPts val="542"/>
              </a:spcBef>
              <a:buFont typeface="Arial" panose="020B0604020202020204" pitchFamily="34" charset="0"/>
              <a:buChar char="•"/>
              <a:defRPr sz="2600" kern="1200">
                <a:solidFill>
                  <a:schemeClr val="tx1"/>
                </a:solidFill>
                <a:latin typeface="Century Gothic" panose="020B0502020202020204" pitchFamily="34" charset="0"/>
                <a:ea typeface="+mn-ea"/>
                <a:cs typeface="+mn-cs"/>
              </a:defRPr>
            </a:lvl2pPr>
            <a:lvl3pPr marL="1238212" indent="-247642" algn="l" defTabSz="990570" rtl="0" eaLnBrk="1" latinLnBrk="0" hangingPunct="1">
              <a:lnSpc>
                <a:spcPct val="90000"/>
              </a:lnSpc>
              <a:spcBef>
                <a:spcPts val="542"/>
              </a:spcBef>
              <a:buFont typeface="Arial" panose="020B0604020202020204" pitchFamily="34" charset="0"/>
              <a:buChar char="•"/>
              <a:defRPr sz="2167" kern="1200">
                <a:solidFill>
                  <a:schemeClr val="tx1"/>
                </a:solidFill>
                <a:latin typeface="Century Gothic" panose="020B0502020202020204" pitchFamily="34" charset="0"/>
                <a:ea typeface="+mn-ea"/>
                <a:cs typeface="+mn-cs"/>
              </a:defRPr>
            </a:lvl3pPr>
            <a:lvl4pPr marL="1733497"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4pPr>
            <a:lvl5pPr marL="222878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5pPr>
            <a:lvl6pPr marL="272406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6pPr>
            <a:lvl7pPr marL="321935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7pPr>
            <a:lvl8pPr marL="371463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8pPr>
            <a:lvl9pPr marL="4209920"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9pPr>
          </a:lstStyle>
          <a:p>
            <a:pPr marL="198000" indent="-198000">
              <a:lnSpc>
                <a:spcPts val="2400"/>
              </a:lnSpc>
              <a:spcBef>
                <a:spcPts val="900"/>
              </a:spcBef>
              <a:spcAft>
                <a:spcPts val="0"/>
              </a:spcAft>
              <a:buClr>
                <a:schemeClr val="tx2"/>
              </a:buClr>
              <a:buSzPts val="1800"/>
              <a:buFont typeface="Arial" panose="020B0604020202020204" pitchFamily="34" charset="0"/>
              <a:buChar char="•"/>
            </a:pPr>
            <a:r>
              <a:rPr lang="en-GB" sz="1800" dirty="0">
                <a:solidFill>
                  <a:schemeClr val="tx2"/>
                </a:solidFill>
              </a:rPr>
              <a:t>identify what can make people feel better if not feeling well </a:t>
            </a:r>
          </a:p>
          <a:p>
            <a:pPr marL="198000" indent="-198000">
              <a:lnSpc>
                <a:spcPts val="2400"/>
              </a:lnSpc>
              <a:spcBef>
                <a:spcPts val="900"/>
              </a:spcBef>
              <a:spcAft>
                <a:spcPts val="0"/>
              </a:spcAft>
              <a:buClr>
                <a:schemeClr val="tx2"/>
              </a:buClr>
              <a:buSzPts val="1800"/>
              <a:buFont typeface="Arial" panose="020B0604020202020204" pitchFamily="34" charset="0"/>
              <a:buChar char="•"/>
            </a:pPr>
            <a:r>
              <a:rPr lang="en-GB" sz="1800" dirty="0">
                <a:solidFill>
                  <a:schemeClr val="tx2"/>
                </a:solidFill>
              </a:rPr>
              <a:t>explain that medicines come in different forms and are used in different ways </a:t>
            </a:r>
          </a:p>
          <a:p>
            <a:pPr marL="198000" indent="-198000">
              <a:lnSpc>
                <a:spcPts val="2400"/>
              </a:lnSpc>
              <a:spcBef>
                <a:spcPts val="900"/>
              </a:spcBef>
              <a:spcAft>
                <a:spcPts val="0"/>
              </a:spcAft>
              <a:buClr>
                <a:schemeClr val="tx2"/>
              </a:buClr>
              <a:buSzPts val="1800"/>
              <a:buFont typeface="Arial" panose="020B0604020202020204" pitchFamily="34" charset="0"/>
              <a:buChar char="•"/>
            </a:pPr>
            <a:r>
              <a:rPr lang="en-GB" sz="1800" dirty="0">
                <a:solidFill>
                  <a:schemeClr val="tx2"/>
                </a:solidFill>
              </a:rPr>
              <a:t>recognise that some medicines, such as vaccinations, can help prevent illness and disease and that some people need to take medicines every day to help them to stay healthy </a:t>
            </a:r>
          </a:p>
          <a:p>
            <a:pPr marL="198000" indent="-198000">
              <a:lnSpc>
                <a:spcPts val="2400"/>
              </a:lnSpc>
              <a:spcBef>
                <a:spcPts val="900"/>
              </a:spcBef>
              <a:spcAft>
                <a:spcPts val="0"/>
              </a:spcAft>
              <a:buClr>
                <a:schemeClr val="tx2"/>
              </a:buClr>
              <a:buSzPts val="1800"/>
              <a:buFont typeface="Arial" panose="020B0604020202020204" pitchFamily="34" charset="0"/>
              <a:buChar char="•"/>
            </a:pPr>
            <a:r>
              <a:rPr lang="en-GB" sz="1800" dirty="0">
                <a:solidFill>
                  <a:schemeClr val="tx2"/>
                </a:solidFill>
              </a:rPr>
              <a:t>identify who helps people to stay healthy and what they do</a:t>
            </a:r>
            <a:endParaRPr lang="en-GB" sz="1200" dirty="0">
              <a:solidFill>
                <a:schemeClr val="tx2"/>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pic>
        <p:nvPicPr>
          <p:cNvPr id="23" name="Picture 22" descr="A purple rectangle with a purple stripe&#10;&#10;Description automatically generated">
            <a:extLst>
              <a:ext uri="{FF2B5EF4-FFF2-40B4-BE49-F238E27FC236}">
                <a16:creationId xmlns:a16="http://schemas.microsoft.com/office/drawing/2014/main" id="{41404E86-B735-2369-DAE8-CBC250506722}"/>
              </a:ext>
            </a:extLst>
          </p:cNvPr>
          <p:cNvPicPr>
            <a:picLocks noChangeAspect="1"/>
          </p:cNvPicPr>
          <p:nvPr/>
        </p:nvPicPr>
        <p:blipFill>
          <a:blip r:embed="rId3"/>
          <a:srcRect l="945" b="26906"/>
          <a:stretch/>
        </p:blipFill>
        <p:spPr>
          <a:xfrm>
            <a:off x="0" y="3674720"/>
            <a:ext cx="9906000" cy="3183279"/>
          </a:xfrm>
          <a:prstGeom prst="rect">
            <a:avLst/>
          </a:prstGeom>
        </p:spPr>
      </p:pic>
      <p:sp>
        <p:nvSpPr>
          <p:cNvPr id="330" name="Google Shape;330;p12"/>
          <p:cNvSpPr txBox="1">
            <a:spLocks noGrp="1"/>
          </p:cNvSpPr>
          <p:nvPr>
            <p:ph type="title"/>
          </p:nvPr>
        </p:nvSpPr>
        <p:spPr>
          <a:xfrm>
            <a:off x="211107" y="609672"/>
            <a:ext cx="7749945" cy="694054"/>
          </a:xfrm>
          <a:prstGeom prst="rect">
            <a:avLst/>
          </a:prstGeom>
          <a:noFill/>
          <a:ln>
            <a:noFill/>
          </a:ln>
        </p:spPr>
        <p:txBody>
          <a:bodyPr spcFirstLastPara="1" wrap="square" lIns="91425" tIns="45700" rIns="91425" bIns="45700" anchor="b" anchorCtr="0">
            <a:noAutofit/>
          </a:bodyPr>
          <a:lstStyle/>
          <a:p>
            <a:pPr marL="0" lvl="0" indent="0" algn="l" rtl="0">
              <a:lnSpc>
                <a:spcPct val="119444"/>
              </a:lnSpc>
              <a:spcBef>
                <a:spcPts val="0"/>
              </a:spcBef>
              <a:spcAft>
                <a:spcPts val="0"/>
              </a:spcAft>
              <a:buClr>
                <a:schemeClr val="dk2"/>
              </a:buClr>
              <a:buSzPts val="3600"/>
              <a:buFont typeface="Century Gothic"/>
              <a:buNone/>
            </a:pPr>
            <a:r>
              <a:rPr lang="en-GB" dirty="0"/>
              <a:t>Introduction</a:t>
            </a:r>
            <a:endParaRPr dirty="0"/>
          </a:p>
        </p:txBody>
      </p:sp>
      <p:sp>
        <p:nvSpPr>
          <p:cNvPr id="331" name="Google Shape;331;p12"/>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GB" dirty="0">
                <a:solidFill>
                  <a:schemeClr val="tx2"/>
                </a:solidFill>
              </a:rPr>
              <a:t>© PSHE Association 2025</a:t>
            </a:r>
            <a:endParaRPr dirty="0">
              <a:solidFill>
                <a:schemeClr val="tx2"/>
              </a:solidFill>
            </a:endParaRPr>
          </a:p>
        </p:txBody>
      </p:sp>
      <p:sp>
        <p:nvSpPr>
          <p:cNvPr id="332" name="Google Shape;332;p12"/>
          <p:cNvSpPr txBox="1"/>
          <p:nvPr/>
        </p:nvSpPr>
        <p:spPr>
          <a:xfrm>
            <a:off x="223963" y="1311221"/>
            <a:ext cx="9054948"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b="1" dirty="0">
                <a:solidFill>
                  <a:schemeClr val="dk1"/>
                </a:solidFill>
                <a:latin typeface="Century Gothic"/>
                <a:ea typeface="Century Gothic"/>
                <a:cs typeface="Century Gothic"/>
                <a:sym typeface="Century Gothic"/>
              </a:rPr>
              <a:t>Items like these are often found in our homes and at school.</a:t>
            </a:r>
            <a:endParaRPr sz="2400" dirty="0">
              <a:latin typeface="Century Gothic" panose="020B0502020202020204" pitchFamily="34" charset="0"/>
            </a:endParaRPr>
          </a:p>
        </p:txBody>
      </p:sp>
      <p:sp>
        <p:nvSpPr>
          <p:cNvPr id="13" name="Rounded Rectangle 12">
            <a:extLst>
              <a:ext uri="{FF2B5EF4-FFF2-40B4-BE49-F238E27FC236}">
                <a16:creationId xmlns:a16="http://schemas.microsoft.com/office/drawing/2014/main" id="{337BD145-8BEC-4DE2-8BB2-B349EDFC2270}"/>
              </a:ext>
            </a:extLst>
          </p:cNvPr>
          <p:cNvSpPr/>
          <p:nvPr/>
        </p:nvSpPr>
        <p:spPr>
          <a:xfrm>
            <a:off x="323849" y="4683177"/>
            <a:ext cx="2192400" cy="1490741"/>
          </a:xfrm>
          <a:prstGeom prst="roundRect">
            <a:avLst>
              <a:gd name="adj" fmla="val 5606"/>
            </a:avLst>
          </a:prstGeom>
          <a:solidFill>
            <a:srgbClr val="D39BB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3200"/>
              </a:lnSpc>
            </a:pPr>
            <a:r>
              <a:rPr lang="en-GB" sz="2400" b="1" dirty="0">
                <a:solidFill>
                  <a:schemeClr val="dk1"/>
                </a:solidFill>
                <a:latin typeface="Century Gothic"/>
                <a:ea typeface="Century Gothic"/>
                <a:cs typeface="Century Gothic"/>
                <a:sym typeface="Century Gothic"/>
              </a:rPr>
              <a:t>What are they?</a:t>
            </a:r>
            <a:endParaRPr lang="en-GB" sz="2400" dirty="0">
              <a:latin typeface="Century Gothic" panose="020B0502020202020204" pitchFamily="34" charset="0"/>
            </a:endParaRPr>
          </a:p>
        </p:txBody>
      </p:sp>
      <p:sp>
        <p:nvSpPr>
          <p:cNvPr id="15" name="Rounded Rectangle 14">
            <a:extLst>
              <a:ext uri="{FF2B5EF4-FFF2-40B4-BE49-F238E27FC236}">
                <a16:creationId xmlns:a16="http://schemas.microsoft.com/office/drawing/2014/main" id="{79E80DEE-61D4-3DA6-EDE7-DE22AE015C18}"/>
              </a:ext>
            </a:extLst>
          </p:cNvPr>
          <p:cNvSpPr/>
          <p:nvPr/>
        </p:nvSpPr>
        <p:spPr>
          <a:xfrm>
            <a:off x="2678904" y="4683177"/>
            <a:ext cx="2192400" cy="1490741"/>
          </a:xfrm>
          <a:prstGeom prst="roundRect">
            <a:avLst>
              <a:gd name="adj" fmla="val 5606"/>
            </a:avLst>
          </a:prstGeom>
          <a:solidFill>
            <a:srgbClr val="D39BB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0" lvl="0" algn="ctr" rtl="0">
              <a:lnSpc>
                <a:spcPts val="3200"/>
              </a:lnSpc>
              <a:spcBef>
                <a:spcPts val="1200"/>
              </a:spcBef>
              <a:spcAft>
                <a:spcPts val="0"/>
              </a:spcAft>
              <a:buClr>
                <a:schemeClr val="dk1"/>
              </a:buClr>
              <a:buSzPts val="2000"/>
            </a:pPr>
            <a:r>
              <a:rPr lang="en-GB" sz="2400" b="1" dirty="0">
                <a:solidFill>
                  <a:schemeClr val="dk1"/>
                </a:solidFill>
                <a:latin typeface="Century Gothic"/>
                <a:ea typeface="Century Gothic"/>
                <a:cs typeface="Century Gothic"/>
                <a:sym typeface="Century Gothic"/>
              </a:rPr>
              <a:t>What are they used for?</a:t>
            </a:r>
            <a:endParaRPr lang="en-GB" sz="2400" dirty="0">
              <a:latin typeface="Century Gothic" panose="020B0502020202020204" pitchFamily="34" charset="0"/>
            </a:endParaRPr>
          </a:p>
        </p:txBody>
      </p:sp>
      <p:sp>
        <p:nvSpPr>
          <p:cNvPr id="16" name="Rounded Rectangle 15">
            <a:extLst>
              <a:ext uri="{FF2B5EF4-FFF2-40B4-BE49-F238E27FC236}">
                <a16:creationId xmlns:a16="http://schemas.microsoft.com/office/drawing/2014/main" id="{27D97574-4779-B4D1-512F-BFA6866E0FBD}"/>
              </a:ext>
            </a:extLst>
          </p:cNvPr>
          <p:cNvSpPr/>
          <p:nvPr/>
        </p:nvSpPr>
        <p:spPr>
          <a:xfrm>
            <a:off x="5033959" y="4683177"/>
            <a:ext cx="2192400" cy="1490741"/>
          </a:xfrm>
          <a:prstGeom prst="roundRect">
            <a:avLst>
              <a:gd name="adj" fmla="val 5606"/>
            </a:avLst>
          </a:prstGeom>
          <a:solidFill>
            <a:srgbClr val="D39BB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0" lvl="0" algn="ctr" rtl="0">
              <a:lnSpc>
                <a:spcPts val="3200"/>
              </a:lnSpc>
              <a:spcBef>
                <a:spcPts val="1200"/>
              </a:spcBef>
              <a:spcAft>
                <a:spcPts val="0"/>
              </a:spcAft>
              <a:buClr>
                <a:schemeClr val="dk1"/>
              </a:buClr>
              <a:buSzPts val="2000"/>
            </a:pPr>
            <a:r>
              <a:rPr lang="en-GB" sz="2400" b="1" dirty="0">
                <a:solidFill>
                  <a:schemeClr val="dk1"/>
                </a:solidFill>
                <a:latin typeface="Century Gothic"/>
                <a:ea typeface="Century Gothic"/>
                <a:cs typeface="Century Gothic"/>
                <a:sym typeface="Century Gothic"/>
              </a:rPr>
              <a:t>Who might use them?</a:t>
            </a:r>
            <a:endParaRPr lang="en-GB" sz="2400" dirty="0">
              <a:latin typeface="Century Gothic" panose="020B0502020202020204" pitchFamily="34" charset="0"/>
            </a:endParaRPr>
          </a:p>
        </p:txBody>
      </p:sp>
      <p:sp>
        <p:nvSpPr>
          <p:cNvPr id="17" name="Rounded Rectangle 16">
            <a:extLst>
              <a:ext uri="{FF2B5EF4-FFF2-40B4-BE49-F238E27FC236}">
                <a16:creationId xmlns:a16="http://schemas.microsoft.com/office/drawing/2014/main" id="{6A00B657-C8B4-E19D-44F9-E89877BF2225}"/>
              </a:ext>
            </a:extLst>
          </p:cNvPr>
          <p:cNvSpPr/>
          <p:nvPr/>
        </p:nvSpPr>
        <p:spPr>
          <a:xfrm>
            <a:off x="7389015" y="4683177"/>
            <a:ext cx="2192400" cy="1490741"/>
          </a:xfrm>
          <a:prstGeom prst="roundRect">
            <a:avLst>
              <a:gd name="adj" fmla="val 5606"/>
            </a:avLst>
          </a:prstGeom>
          <a:solidFill>
            <a:srgbClr val="D39BB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0" lvl="0" algn="ctr" rtl="0">
              <a:lnSpc>
                <a:spcPts val="3200"/>
              </a:lnSpc>
              <a:spcBef>
                <a:spcPts val="1200"/>
              </a:spcBef>
              <a:spcAft>
                <a:spcPts val="0"/>
              </a:spcAft>
              <a:buClr>
                <a:schemeClr val="dk1"/>
              </a:buClr>
              <a:buSzPts val="2000"/>
            </a:pPr>
            <a:r>
              <a:rPr lang="en-GB" sz="2400" b="1" dirty="0">
                <a:solidFill>
                  <a:schemeClr val="dk1"/>
                </a:solidFill>
                <a:latin typeface="Century Gothic"/>
                <a:ea typeface="Century Gothic"/>
                <a:cs typeface="Century Gothic"/>
                <a:sym typeface="Century Gothic"/>
              </a:rPr>
              <a:t>Where are they kept?</a:t>
            </a:r>
            <a:endParaRPr lang="en-GB" sz="2400" dirty="0">
              <a:latin typeface="Century Gothic" panose="020B0502020202020204" pitchFamily="34" charset="0"/>
            </a:endParaRPr>
          </a:p>
        </p:txBody>
      </p:sp>
      <p:pic>
        <p:nvPicPr>
          <p:cNvPr id="21" name="Picture 20" descr="A close-up of a bottle and a soap&#10;&#10;Description automatically generated">
            <a:extLst>
              <a:ext uri="{FF2B5EF4-FFF2-40B4-BE49-F238E27FC236}">
                <a16:creationId xmlns:a16="http://schemas.microsoft.com/office/drawing/2014/main" id="{7598F7DA-F7A9-185B-BDD1-E856C54631F7}"/>
              </a:ext>
            </a:extLst>
          </p:cNvPr>
          <p:cNvPicPr>
            <a:picLocks noChangeAspect="1"/>
          </p:cNvPicPr>
          <p:nvPr/>
        </p:nvPicPr>
        <p:blipFill>
          <a:blip r:embed="rId4"/>
          <a:stretch>
            <a:fillRect/>
          </a:stretch>
        </p:blipFill>
        <p:spPr>
          <a:xfrm>
            <a:off x="542688" y="1974149"/>
            <a:ext cx="8820624" cy="228335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6" grpId="0" animBg="1"/>
      <p:bldP spid="1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pic>
        <p:nvPicPr>
          <p:cNvPr id="12" name="Picture 11" descr="A purple rectangle with a purple stripe&#10;&#10;Description automatically generated">
            <a:extLst>
              <a:ext uri="{FF2B5EF4-FFF2-40B4-BE49-F238E27FC236}">
                <a16:creationId xmlns:a16="http://schemas.microsoft.com/office/drawing/2014/main" id="{AA9619AD-A9F2-96B4-BFD9-FD60F9BC455B}"/>
              </a:ext>
            </a:extLst>
          </p:cNvPr>
          <p:cNvPicPr>
            <a:picLocks noChangeAspect="1"/>
          </p:cNvPicPr>
          <p:nvPr/>
        </p:nvPicPr>
        <p:blipFill>
          <a:blip r:embed="rId3"/>
          <a:srcRect b="68101"/>
          <a:stretch/>
        </p:blipFill>
        <p:spPr>
          <a:xfrm>
            <a:off x="0" y="5468775"/>
            <a:ext cx="9906000" cy="1389225"/>
          </a:xfrm>
          <a:prstGeom prst="rect">
            <a:avLst/>
          </a:prstGeom>
        </p:spPr>
      </p:pic>
      <p:sp>
        <p:nvSpPr>
          <p:cNvPr id="341" name="Google Shape;341;p13"/>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GB"/>
              <a:t>© PSHE Association 2025</a:t>
            </a:r>
            <a:endParaRPr/>
          </a:p>
        </p:txBody>
      </p:sp>
      <p:sp>
        <p:nvSpPr>
          <p:cNvPr id="3" name="Google Shape;332;p12">
            <a:extLst>
              <a:ext uri="{FF2B5EF4-FFF2-40B4-BE49-F238E27FC236}">
                <a16:creationId xmlns:a16="http://schemas.microsoft.com/office/drawing/2014/main" id="{EA7CB512-4F94-48AB-5A36-AB2B842EB093}"/>
              </a:ext>
            </a:extLst>
          </p:cNvPr>
          <p:cNvSpPr txBox="1"/>
          <p:nvPr/>
        </p:nvSpPr>
        <p:spPr>
          <a:xfrm>
            <a:off x="231458" y="1311221"/>
            <a:ext cx="4472355" cy="451365"/>
          </a:xfrm>
          <a:prstGeom prst="rect">
            <a:avLst/>
          </a:prstGeom>
          <a:noFill/>
          <a:ln>
            <a:noFill/>
          </a:ln>
        </p:spPr>
        <p:txBody>
          <a:bodyPr spcFirstLastPara="1" wrap="square" lIns="91425" tIns="45700" rIns="91425" bIns="45700" anchor="t" anchorCtr="0">
            <a:spAutoFit/>
          </a:bodyPr>
          <a:lstStyle/>
          <a:p>
            <a:pPr lvl="0">
              <a:lnSpc>
                <a:spcPts val="2800"/>
              </a:lnSpc>
            </a:pPr>
            <a:r>
              <a:rPr lang="en-GB" sz="2400" b="1" dirty="0">
                <a:solidFill>
                  <a:schemeClr val="dk1"/>
                </a:solidFill>
                <a:latin typeface="Century Gothic"/>
                <a:ea typeface="Century Gothic"/>
                <a:cs typeface="Century Gothic"/>
                <a:sym typeface="Century Gothic"/>
              </a:rPr>
              <a:t>Talk to your partner</a:t>
            </a:r>
          </a:p>
        </p:txBody>
      </p:sp>
      <p:sp>
        <p:nvSpPr>
          <p:cNvPr id="10" name="Google Shape;330;p12">
            <a:extLst>
              <a:ext uri="{FF2B5EF4-FFF2-40B4-BE49-F238E27FC236}">
                <a16:creationId xmlns:a16="http://schemas.microsoft.com/office/drawing/2014/main" id="{C2BCAE76-119D-B24E-CF35-ABBCC5FBEEC8}"/>
              </a:ext>
            </a:extLst>
          </p:cNvPr>
          <p:cNvSpPr txBox="1">
            <a:spLocks/>
          </p:cNvSpPr>
          <p:nvPr/>
        </p:nvSpPr>
        <p:spPr>
          <a:xfrm>
            <a:off x="211107" y="609672"/>
            <a:ext cx="7749945" cy="694054"/>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l" rtl="0">
              <a:lnSpc>
                <a:spcPct val="119444"/>
              </a:lnSpc>
              <a:spcBef>
                <a:spcPts val="2600"/>
              </a:spcBef>
              <a:spcAft>
                <a:spcPts val="0"/>
              </a:spcAft>
              <a:buClr>
                <a:schemeClr val="dk2"/>
              </a:buClr>
              <a:buSzPts val="3600"/>
              <a:buFont typeface="Century Gothic"/>
              <a:buNone/>
              <a:defRPr sz="3600" b="1" i="0" u="none" strike="noStrike" cap="none">
                <a:solidFill>
                  <a:schemeClr val="dk2"/>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spcBef>
                <a:spcPts val="0"/>
              </a:spcBef>
            </a:pPr>
            <a:r>
              <a:rPr lang="en-GB" dirty="0">
                <a:solidFill>
                  <a:sysClr val="windowText" lastClr="000000"/>
                </a:solidFill>
              </a:rPr>
              <a:t>What’s our starting point?</a:t>
            </a:r>
          </a:p>
        </p:txBody>
      </p:sp>
      <p:pic>
        <p:nvPicPr>
          <p:cNvPr id="13" name="Picture 12" descr="A close-up of a bottle and a soap&#10;&#10;Description automatically generated">
            <a:extLst>
              <a:ext uri="{FF2B5EF4-FFF2-40B4-BE49-F238E27FC236}">
                <a16:creationId xmlns:a16="http://schemas.microsoft.com/office/drawing/2014/main" id="{4A338D88-0BBE-7FAC-CBD5-049E49EDA6E8}"/>
              </a:ext>
            </a:extLst>
          </p:cNvPr>
          <p:cNvPicPr>
            <a:picLocks noChangeAspect="1"/>
          </p:cNvPicPr>
          <p:nvPr/>
        </p:nvPicPr>
        <p:blipFill>
          <a:blip r:embed="rId4"/>
          <a:stretch>
            <a:fillRect/>
          </a:stretch>
        </p:blipFill>
        <p:spPr>
          <a:xfrm>
            <a:off x="1308114" y="4136559"/>
            <a:ext cx="7289772" cy="1887068"/>
          </a:xfrm>
          <a:prstGeom prst="rect">
            <a:avLst/>
          </a:prstGeom>
        </p:spPr>
      </p:pic>
      <p:sp>
        <p:nvSpPr>
          <p:cNvPr id="14" name="Rounded Rectangle 13">
            <a:extLst>
              <a:ext uri="{FF2B5EF4-FFF2-40B4-BE49-F238E27FC236}">
                <a16:creationId xmlns:a16="http://schemas.microsoft.com/office/drawing/2014/main" id="{58B11AFE-E48A-3391-6FAB-48108C8B7F3D}"/>
              </a:ext>
            </a:extLst>
          </p:cNvPr>
          <p:cNvSpPr/>
          <p:nvPr/>
        </p:nvSpPr>
        <p:spPr>
          <a:xfrm>
            <a:off x="323850" y="1962359"/>
            <a:ext cx="4465638" cy="1715340"/>
          </a:xfrm>
          <a:prstGeom prst="roundRect">
            <a:avLst>
              <a:gd name="adj" fmla="val 5606"/>
            </a:avLst>
          </a:prstGeom>
          <a:solidFill>
            <a:srgbClr val="BCCE96"/>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rIns="180000" rtlCol="0" anchor="ctr"/>
          <a:lstStyle/>
          <a:p>
            <a:pPr lvl="0" algn="ctr">
              <a:lnSpc>
                <a:spcPts val="3200"/>
              </a:lnSpc>
              <a:spcAft>
                <a:spcPts val="1100"/>
              </a:spcAft>
            </a:pPr>
            <a:r>
              <a:rPr lang="en-GB" sz="2400" dirty="0">
                <a:solidFill>
                  <a:schemeClr val="dk1"/>
                </a:solidFill>
                <a:latin typeface="Century Gothic"/>
                <a:ea typeface="Century Gothic"/>
                <a:cs typeface="Century Gothic"/>
                <a:sym typeface="Century Gothic"/>
              </a:rPr>
              <a:t>Are there any safety </a:t>
            </a:r>
            <a:br>
              <a:rPr lang="en-GB" sz="2400" dirty="0">
                <a:solidFill>
                  <a:schemeClr val="dk1"/>
                </a:solidFill>
                <a:latin typeface="Century Gothic"/>
                <a:ea typeface="Century Gothic"/>
                <a:cs typeface="Century Gothic"/>
                <a:sym typeface="Century Gothic"/>
              </a:rPr>
            </a:br>
            <a:r>
              <a:rPr lang="en-GB" sz="2400" dirty="0">
                <a:solidFill>
                  <a:schemeClr val="dk1"/>
                </a:solidFill>
                <a:latin typeface="Century Gothic"/>
                <a:ea typeface="Century Gothic"/>
                <a:cs typeface="Century Gothic"/>
                <a:sym typeface="Century Gothic"/>
              </a:rPr>
              <a:t>rules about using these products? </a:t>
            </a:r>
          </a:p>
        </p:txBody>
      </p:sp>
      <p:sp>
        <p:nvSpPr>
          <p:cNvPr id="15" name="Rounded Rectangle 14">
            <a:extLst>
              <a:ext uri="{FF2B5EF4-FFF2-40B4-BE49-F238E27FC236}">
                <a16:creationId xmlns:a16="http://schemas.microsoft.com/office/drawing/2014/main" id="{87830402-9D97-E1C5-05B7-71615D0ED764}"/>
              </a:ext>
            </a:extLst>
          </p:cNvPr>
          <p:cNvSpPr/>
          <p:nvPr/>
        </p:nvSpPr>
        <p:spPr>
          <a:xfrm>
            <a:off x="5116513" y="1974772"/>
            <a:ext cx="4464049" cy="1702927"/>
          </a:xfrm>
          <a:prstGeom prst="roundRect">
            <a:avLst>
              <a:gd name="adj" fmla="val 5606"/>
            </a:avLst>
          </a:prstGeom>
          <a:solidFill>
            <a:srgbClr val="BCCE96"/>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rIns="180000" rtlCol="0" anchor="ctr"/>
          <a:lstStyle/>
          <a:p>
            <a:pPr lvl="0" algn="ctr">
              <a:lnSpc>
                <a:spcPts val="3200"/>
              </a:lnSpc>
              <a:spcAft>
                <a:spcPts val="1100"/>
              </a:spcAft>
            </a:pPr>
            <a:r>
              <a:rPr lang="en-GB" sz="2400" dirty="0">
                <a:solidFill>
                  <a:schemeClr val="dk1"/>
                </a:solidFill>
                <a:latin typeface="Century Gothic"/>
                <a:ea typeface="Century Gothic"/>
                <a:cs typeface="Century Gothic"/>
                <a:sym typeface="Century Gothic"/>
              </a:rPr>
              <a:t>What are the safety rules?</a:t>
            </a:r>
            <a:endParaRPr lang="en-GB" sz="2000"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14" name="Rounded Rectangle 13">
            <a:extLst>
              <a:ext uri="{FF2B5EF4-FFF2-40B4-BE49-F238E27FC236}">
                <a16:creationId xmlns:a16="http://schemas.microsoft.com/office/drawing/2014/main" id="{A3D8CCD7-6242-6D15-1422-C5CDB3923466}"/>
              </a:ext>
            </a:extLst>
          </p:cNvPr>
          <p:cNvSpPr/>
          <p:nvPr/>
        </p:nvSpPr>
        <p:spPr>
          <a:xfrm>
            <a:off x="323850" y="1412875"/>
            <a:ext cx="4465638" cy="4030663"/>
          </a:xfrm>
          <a:prstGeom prst="roundRect">
            <a:avLst>
              <a:gd name="adj" fmla="val 4676"/>
            </a:avLst>
          </a:prstGeom>
          <a:solidFill>
            <a:srgbClr val="D39BB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349" name="Google Shape;349;p14"/>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GB"/>
              <a:t>© PSHE Association 2025</a:t>
            </a:r>
            <a:endParaRPr/>
          </a:p>
        </p:txBody>
      </p:sp>
      <p:pic>
        <p:nvPicPr>
          <p:cNvPr id="6" name="Google Shape;399;p16">
            <a:extLst>
              <a:ext uri="{FF2B5EF4-FFF2-40B4-BE49-F238E27FC236}">
                <a16:creationId xmlns:a16="http://schemas.microsoft.com/office/drawing/2014/main" id="{EA3B41A3-A1A7-451D-7545-53149FE0151B}"/>
              </a:ext>
            </a:extLst>
          </p:cNvPr>
          <p:cNvPicPr preferRelativeResize="0"/>
          <p:nvPr/>
        </p:nvPicPr>
        <p:blipFill rotWithShape="1">
          <a:blip r:embed="rId3">
            <a:alphaModFix/>
            <a:extLst>
              <a:ext uri="{BEBA8EAE-BF5A-486C-A8C5-ECC9F3942E4B}">
                <a14:imgProps xmlns:a14="http://schemas.microsoft.com/office/drawing/2010/main">
                  <a14:imgLayer r:embed="rId4">
                    <a14:imgEffect>
                      <a14:brightnessContrast bright="-100000"/>
                    </a14:imgEffect>
                  </a14:imgLayer>
                </a14:imgProps>
              </a:ext>
            </a:extLst>
          </a:blip>
          <a:srcRect/>
          <a:stretch/>
        </p:blipFill>
        <p:spPr>
          <a:xfrm>
            <a:off x="323850" y="6051927"/>
            <a:ext cx="440209" cy="480636"/>
          </a:xfrm>
          <a:prstGeom prst="rect">
            <a:avLst/>
          </a:prstGeom>
          <a:noFill/>
          <a:ln>
            <a:noFill/>
          </a:ln>
        </p:spPr>
      </p:pic>
      <p:sp>
        <p:nvSpPr>
          <p:cNvPr id="12" name="Rounded Rectangle 11">
            <a:extLst>
              <a:ext uri="{FF2B5EF4-FFF2-40B4-BE49-F238E27FC236}">
                <a16:creationId xmlns:a16="http://schemas.microsoft.com/office/drawing/2014/main" id="{87370677-25EF-0EE7-A8CF-42E0A18C9E26}"/>
              </a:ext>
            </a:extLst>
          </p:cNvPr>
          <p:cNvSpPr/>
          <p:nvPr/>
        </p:nvSpPr>
        <p:spPr>
          <a:xfrm>
            <a:off x="607882" y="2845554"/>
            <a:ext cx="3897573" cy="1490741"/>
          </a:xfrm>
          <a:prstGeom prst="roundRect">
            <a:avLst>
              <a:gd name="adj" fmla="val 5606"/>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216000" rIns="72000" rtlCol="0" anchor="ctr"/>
          <a:lstStyle/>
          <a:p>
            <a:pPr lvl="0"/>
            <a:r>
              <a:rPr lang="en-GB" sz="2400" b="1" dirty="0">
                <a:solidFill>
                  <a:schemeClr val="dk1"/>
                </a:solidFill>
                <a:latin typeface="Century Gothic"/>
                <a:ea typeface="Century Gothic"/>
                <a:cs typeface="Century Gothic"/>
                <a:sym typeface="Century Gothic"/>
              </a:rPr>
              <a:t>When using any medicine or product… </a:t>
            </a:r>
            <a:endParaRPr lang="en-GB" sz="2400" dirty="0">
              <a:latin typeface="Century Gothic" panose="020B0502020202020204" pitchFamily="34" charset="0"/>
            </a:endParaRPr>
          </a:p>
        </p:txBody>
      </p:sp>
      <p:sp>
        <p:nvSpPr>
          <p:cNvPr id="16" name="Google Shape;332;p12">
            <a:extLst>
              <a:ext uri="{FF2B5EF4-FFF2-40B4-BE49-F238E27FC236}">
                <a16:creationId xmlns:a16="http://schemas.microsoft.com/office/drawing/2014/main" id="{9CBEFF0C-4D5C-0630-202F-29FA3A4A39D4}"/>
              </a:ext>
            </a:extLst>
          </p:cNvPr>
          <p:cNvSpPr txBox="1"/>
          <p:nvPr/>
        </p:nvSpPr>
        <p:spPr>
          <a:xfrm>
            <a:off x="1241742" y="1563942"/>
            <a:ext cx="2968500" cy="830956"/>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GB" sz="2400" b="1" dirty="0">
                <a:solidFill>
                  <a:schemeClr val="tx1"/>
                </a:solidFill>
                <a:latin typeface="Century Gothic"/>
                <a:ea typeface="Century Gothic"/>
                <a:cs typeface="Century Gothic"/>
                <a:sym typeface="Century Gothic"/>
              </a:rPr>
              <a:t>Listen to the start of each sentence.</a:t>
            </a:r>
          </a:p>
        </p:txBody>
      </p:sp>
      <p:sp>
        <p:nvSpPr>
          <p:cNvPr id="17" name="Oval 16">
            <a:extLst>
              <a:ext uri="{FF2B5EF4-FFF2-40B4-BE49-F238E27FC236}">
                <a16:creationId xmlns:a16="http://schemas.microsoft.com/office/drawing/2014/main" id="{CDF9EE2E-4B59-0221-A980-8711E39FC616}"/>
              </a:ext>
            </a:extLst>
          </p:cNvPr>
          <p:cNvSpPr/>
          <p:nvPr/>
        </p:nvSpPr>
        <p:spPr>
          <a:xfrm>
            <a:off x="485071" y="1644334"/>
            <a:ext cx="632925" cy="632925"/>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latin typeface="Century Gothic" panose="020B0502020202020204" pitchFamily="34" charset="0"/>
              </a:rPr>
              <a:t>1</a:t>
            </a:r>
          </a:p>
        </p:txBody>
      </p:sp>
      <p:sp>
        <p:nvSpPr>
          <p:cNvPr id="19" name="Google Shape;330;p12">
            <a:extLst>
              <a:ext uri="{FF2B5EF4-FFF2-40B4-BE49-F238E27FC236}">
                <a16:creationId xmlns:a16="http://schemas.microsoft.com/office/drawing/2014/main" id="{A0A3E595-848F-B817-F3B0-2FF1E0F270E8}"/>
              </a:ext>
            </a:extLst>
          </p:cNvPr>
          <p:cNvSpPr txBox="1">
            <a:spLocks/>
          </p:cNvSpPr>
          <p:nvPr/>
        </p:nvSpPr>
        <p:spPr>
          <a:xfrm>
            <a:off x="218602" y="602177"/>
            <a:ext cx="7749945" cy="694054"/>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l" rtl="0">
              <a:lnSpc>
                <a:spcPct val="119444"/>
              </a:lnSpc>
              <a:spcBef>
                <a:spcPts val="2600"/>
              </a:spcBef>
              <a:spcAft>
                <a:spcPts val="0"/>
              </a:spcAft>
              <a:buClr>
                <a:schemeClr val="dk2"/>
              </a:buClr>
              <a:buSzPts val="3600"/>
              <a:buFont typeface="Century Gothic"/>
              <a:buNone/>
              <a:defRPr sz="3600" b="1" i="0" u="none" strike="noStrike" cap="none">
                <a:solidFill>
                  <a:schemeClr val="dk2"/>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spcBef>
                <a:spcPts val="0"/>
              </a:spcBef>
            </a:pPr>
            <a:r>
              <a:rPr lang="en-GB" dirty="0">
                <a:solidFill>
                  <a:schemeClr val="bg2"/>
                </a:solidFill>
              </a:rPr>
              <a:t>Safety rules</a:t>
            </a:r>
          </a:p>
        </p:txBody>
      </p:sp>
      <p:sp>
        <p:nvSpPr>
          <p:cNvPr id="20" name="Rounded Rectangle 19">
            <a:extLst>
              <a:ext uri="{FF2B5EF4-FFF2-40B4-BE49-F238E27FC236}">
                <a16:creationId xmlns:a16="http://schemas.microsoft.com/office/drawing/2014/main" id="{185E8CAA-125E-EB79-8848-822ADD3848CD}"/>
              </a:ext>
            </a:extLst>
          </p:cNvPr>
          <p:cNvSpPr/>
          <p:nvPr/>
        </p:nvSpPr>
        <p:spPr>
          <a:xfrm>
            <a:off x="5113207" y="1412875"/>
            <a:ext cx="4465638" cy="4030663"/>
          </a:xfrm>
          <a:prstGeom prst="roundRect">
            <a:avLst>
              <a:gd name="adj" fmla="val 4676"/>
            </a:avLst>
          </a:prstGeom>
          <a:solidFill>
            <a:srgbClr val="D39BB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21" name="Rounded Rectangle 20">
            <a:extLst>
              <a:ext uri="{FF2B5EF4-FFF2-40B4-BE49-F238E27FC236}">
                <a16:creationId xmlns:a16="http://schemas.microsoft.com/office/drawing/2014/main" id="{5EEDD5BF-5396-35D7-AD99-F34B7D94B12C}"/>
              </a:ext>
            </a:extLst>
          </p:cNvPr>
          <p:cNvSpPr/>
          <p:nvPr/>
        </p:nvSpPr>
        <p:spPr>
          <a:xfrm>
            <a:off x="5397239" y="2845554"/>
            <a:ext cx="3897573" cy="1490741"/>
          </a:xfrm>
          <a:prstGeom prst="roundRect">
            <a:avLst>
              <a:gd name="adj" fmla="val 5606"/>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216000" rIns="72000" rtlCol="0" anchor="ctr"/>
          <a:lstStyle/>
          <a:p>
            <a:pPr lvl="0"/>
            <a:r>
              <a:rPr lang="en-GB" sz="2400" b="1" dirty="0">
                <a:solidFill>
                  <a:schemeClr val="dk1"/>
                </a:solidFill>
                <a:latin typeface="Century Gothic"/>
                <a:ea typeface="Century Gothic"/>
                <a:cs typeface="Century Gothic"/>
                <a:sym typeface="Century Gothic"/>
              </a:rPr>
              <a:t>…follow the instructions to be safe.</a:t>
            </a:r>
            <a:endParaRPr lang="en-GB" sz="2400" dirty="0">
              <a:latin typeface="Century Gothic" panose="020B0502020202020204" pitchFamily="34" charset="0"/>
            </a:endParaRPr>
          </a:p>
        </p:txBody>
      </p:sp>
      <p:sp>
        <p:nvSpPr>
          <p:cNvPr id="22" name="Google Shape;332;p12">
            <a:extLst>
              <a:ext uri="{FF2B5EF4-FFF2-40B4-BE49-F238E27FC236}">
                <a16:creationId xmlns:a16="http://schemas.microsoft.com/office/drawing/2014/main" id="{347AE8FD-7A04-B611-E8EC-67D197B15E60}"/>
              </a:ext>
            </a:extLst>
          </p:cNvPr>
          <p:cNvSpPr txBox="1"/>
          <p:nvPr/>
        </p:nvSpPr>
        <p:spPr>
          <a:xfrm>
            <a:off x="6031098" y="1563942"/>
            <a:ext cx="3397845" cy="1200288"/>
          </a:xfrm>
          <a:prstGeom prst="rect">
            <a:avLst/>
          </a:prstGeom>
          <a:noFill/>
          <a:ln>
            <a:noFill/>
          </a:ln>
        </p:spPr>
        <p:txBody>
          <a:bodyPr spcFirstLastPara="1" wrap="square" lIns="91425" tIns="45700" rIns="91425" bIns="45700" anchor="t" anchorCtr="0">
            <a:spAutoFit/>
          </a:bodyPr>
          <a:lstStyle/>
          <a:p>
            <a:r>
              <a:rPr lang="en-GB" sz="2400" b="1" dirty="0">
                <a:solidFill>
                  <a:schemeClr val="tx1"/>
                </a:solidFill>
                <a:latin typeface="Century Gothic"/>
                <a:ea typeface="Century Gothic"/>
                <a:cs typeface="Century Gothic"/>
                <a:sym typeface="Century Gothic"/>
              </a:rPr>
              <a:t>Choose a card that finishes the sentence.</a:t>
            </a:r>
            <a:endParaRPr lang="en-GB" sz="2400" dirty="0">
              <a:solidFill>
                <a:schemeClr val="tx1"/>
              </a:solidFill>
              <a:latin typeface="Century Gothic" panose="020B0502020202020204" pitchFamily="34" charset="0"/>
            </a:endParaRPr>
          </a:p>
          <a:p>
            <a:pPr marL="0" marR="0" lvl="0" indent="0" rtl="0">
              <a:spcBef>
                <a:spcPts val="0"/>
              </a:spcBef>
              <a:spcAft>
                <a:spcPts val="0"/>
              </a:spcAft>
              <a:buNone/>
            </a:pPr>
            <a:r>
              <a:rPr lang="en-GB" sz="2400" b="1" dirty="0">
                <a:solidFill>
                  <a:schemeClr val="tx1"/>
                </a:solidFill>
                <a:latin typeface="Century Gothic"/>
                <a:ea typeface="Century Gothic"/>
                <a:cs typeface="Century Gothic"/>
                <a:sym typeface="Century Gothic"/>
              </a:rPr>
              <a:t> </a:t>
            </a:r>
          </a:p>
        </p:txBody>
      </p:sp>
      <p:sp>
        <p:nvSpPr>
          <p:cNvPr id="23" name="Oval 22">
            <a:extLst>
              <a:ext uri="{FF2B5EF4-FFF2-40B4-BE49-F238E27FC236}">
                <a16:creationId xmlns:a16="http://schemas.microsoft.com/office/drawing/2014/main" id="{0AC25F8B-C04D-FC90-86F7-A9A753D3195C}"/>
              </a:ext>
            </a:extLst>
          </p:cNvPr>
          <p:cNvSpPr/>
          <p:nvPr/>
        </p:nvSpPr>
        <p:spPr>
          <a:xfrm>
            <a:off x="5274428" y="1644334"/>
            <a:ext cx="632925" cy="632925"/>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latin typeface="Century Gothic" panose="020B0502020202020204" pitchFamily="34" charset="0"/>
              </a:rPr>
              <a:t>2</a:t>
            </a:r>
          </a:p>
        </p:txBody>
      </p:sp>
      <p:sp>
        <p:nvSpPr>
          <p:cNvPr id="24" name="Oval 23">
            <a:extLst>
              <a:ext uri="{FF2B5EF4-FFF2-40B4-BE49-F238E27FC236}">
                <a16:creationId xmlns:a16="http://schemas.microsoft.com/office/drawing/2014/main" id="{33897074-87A9-965F-5DB5-AD92AD0C77C7}"/>
              </a:ext>
            </a:extLst>
          </p:cNvPr>
          <p:cNvSpPr/>
          <p:nvPr/>
        </p:nvSpPr>
        <p:spPr>
          <a:xfrm>
            <a:off x="4303088" y="3465513"/>
            <a:ext cx="283902" cy="283902"/>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25" name="Oval 24">
            <a:extLst>
              <a:ext uri="{FF2B5EF4-FFF2-40B4-BE49-F238E27FC236}">
                <a16:creationId xmlns:a16="http://schemas.microsoft.com/office/drawing/2014/main" id="{647F35EE-28F1-8B22-152F-76109ADB5EDD}"/>
              </a:ext>
            </a:extLst>
          </p:cNvPr>
          <p:cNvSpPr/>
          <p:nvPr/>
        </p:nvSpPr>
        <p:spPr>
          <a:xfrm>
            <a:off x="5284943" y="3465513"/>
            <a:ext cx="283902" cy="283902"/>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cxnSp>
        <p:nvCxnSpPr>
          <p:cNvPr id="27" name="Straight Connector 26">
            <a:extLst>
              <a:ext uri="{FF2B5EF4-FFF2-40B4-BE49-F238E27FC236}">
                <a16:creationId xmlns:a16="http://schemas.microsoft.com/office/drawing/2014/main" id="{65B27CB9-3849-BEEB-C367-6375C9DB12EF}"/>
              </a:ext>
            </a:extLst>
          </p:cNvPr>
          <p:cNvCxnSpPr>
            <a:stCxn id="24" idx="6"/>
            <a:endCxn id="25" idx="2"/>
          </p:cNvCxnSpPr>
          <p:nvPr/>
        </p:nvCxnSpPr>
        <p:spPr>
          <a:xfrm>
            <a:off x="4586990" y="3607464"/>
            <a:ext cx="69795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fade">
                                      <p:cBhvr>
                                        <p:cTn id="26" dur="500"/>
                                        <p:tgtEl>
                                          <p:spTgt spid="22"/>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500"/>
                                        <p:tgtEl>
                                          <p:spTgt spid="20"/>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500"/>
                                        <p:tgtEl>
                                          <p:spTgt spid="21"/>
                                        </p:tgtEl>
                                      </p:cBhvr>
                                    </p:animEffect>
                                  </p:childTnLst>
                                </p:cTn>
                              </p:par>
                            </p:childTnLst>
                          </p:cTn>
                        </p:par>
                        <p:par>
                          <p:cTn id="35" fill="hold">
                            <p:stCondLst>
                              <p:cond delay="500"/>
                            </p:stCondLst>
                            <p:childTnLst>
                              <p:par>
                                <p:cTn id="36" presetID="10" presetClass="entr" presetSubtype="0" fill="hold" grpId="0" nodeType="afterEffect">
                                  <p:stCondLst>
                                    <p:cond delay="25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500"/>
                                        <p:tgtEl>
                                          <p:spTgt spid="24"/>
                                        </p:tgtEl>
                                      </p:cBhvr>
                                    </p:animEffect>
                                  </p:childTnLst>
                                </p:cTn>
                              </p:par>
                            </p:childTnLst>
                          </p:cTn>
                        </p:par>
                        <p:par>
                          <p:cTn id="39" fill="hold">
                            <p:stCondLst>
                              <p:cond delay="1250"/>
                            </p:stCondLst>
                            <p:childTnLst>
                              <p:par>
                                <p:cTn id="40" presetID="10" presetClass="entr" presetSubtype="0" fill="hold" nodeType="afterEffect">
                                  <p:stCondLst>
                                    <p:cond delay="25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500"/>
                                        <p:tgtEl>
                                          <p:spTgt spid="27"/>
                                        </p:tgtEl>
                                      </p:cBhvr>
                                    </p:animEffect>
                                  </p:childTnLst>
                                </p:cTn>
                              </p:par>
                            </p:childTnLst>
                          </p:cTn>
                        </p:par>
                        <p:par>
                          <p:cTn id="43" fill="hold">
                            <p:stCondLst>
                              <p:cond delay="2000"/>
                            </p:stCondLst>
                            <p:childTnLst>
                              <p:par>
                                <p:cTn id="44" presetID="10" presetClass="entr" presetSubtype="0" fill="hold" grpId="0" nodeType="afterEffect">
                                  <p:stCondLst>
                                    <p:cond delay="250"/>
                                  </p:stCondLst>
                                  <p:childTnLst>
                                    <p:set>
                                      <p:cBhvr>
                                        <p:cTn id="45" dur="1" fill="hold">
                                          <p:stCondLst>
                                            <p:cond delay="0"/>
                                          </p:stCondLst>
                                        </p:cTn>
                                        <p:tgtEl>
                                          <p:spTgt spid="25"/>
                                        </p:tgtEl>
                                        <p:attrNameLst>
                                          <p:attrName>style.visibility</p:attrName>
                                        </p:attrNameLst>
                                      </p:cBhvr>
                                      <p:to>
                                        <p:strVal val="visible"/>
                                      </p:to>
                                    </p:set>
                                    <p:animEffect transition="in" filter="fade">
                                      <p:cBhvr>
                                        <p:cTn id="4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2" grpId="0" animBg="1"/>
      <p:bldP spid="16" grpId="0"/>
      <p:bldP spid="17" grpId="0" animBg="1"/>
      <p:bldP spid="20" grpId="0" animBg="1"/>
      <p:bldP spid="21" grpId="0" animBg="1"/>
      <p:bldP spid="22" grpId="0"/>
      <p:bldP spid="23" grpId="0" animBg="1"/>
      <p:bldP spid="24" grpId="0" animBg="1"/>
      <p:bldP spid="2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1" name="Google Shape;361;p15"/>
          <p:cNvSpPr txBox="1">
            <a:spLocks noGrp="1"/>
          </p:cNvSpPr>
          <p:nvPr>
            <p:ph type="sldNum" idx="12"/>
          </p:nvPr>
        </p:nvSpPr>
        <p:spPr>
          <a:xfrm>
            <a:off x="7438086" y="6411310"/>
            <a:ext cx="222885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GB"/>
              <a:t>© PSHE Association 2025</a:t>
            </a:r>
            <a:endParaRPr/>
          </a:p>
        </p:txBody>
      </p:sp>
      <p:sp>
        <p:nvSpPr>
          <p:cNvPr id="362" name="Google Shape;362;p15"/>
          <p:cNvSpPr txBox="1"/>
          <p:nvPr/>
        </p:nvSpPr>
        <p:spPr>
          <a:xfrm>
            <a:off x="226584" y="1161062"/>
            <a:ext cx="6713862" cy="5311670"/>
          </a:xfrm>
          <a:prstGeom prst="rect">
            <a:avLst/>
          </a:prstGeom>
          <a:noFill/>
          <a:ln>
            <a:noFill/>
          </a:ln>
        </p:spPr>
        <p:txBody>
          <a:bodyPr spcFirstLastPara="1" wrap="square" lIns="91425" tIns="45700" rIns="91425" bIns="45700" anchor="t" anchorCtr="0">
            <a:spAutoFit/>
          </a:bodyPr>
          <a:lstStyle/>
          <a:p>
            <a:pPr marL="198000" marR="0" lvl="0" indent="-198000" rtl="0">
              <a:lnSpc>
                <a:spcPts val="3200"/>
              </a:lnSpc>
              <a:spcBef>
                <a:spcPts val="1100"/>
              </a:spcBef>
              <a:spcAft>
                <a:spcPts val="0"/>
              </a:spcAft>
              <a:buClr>
                <a:schemeClr val="dk1"/>
              </a:buClr>
              <a:buSzPts val="2200"/>
              <a:buFont typeface="Arial" panose="020B0604020202020204" pitchFamily="34" charset="0"/>
              <a:buChar char="•"/>
            </a:pPr>
            <a:r>
              <a:rPr lang="en-GB" sz="2400" dirty="0">
                <a:solidFill>
                  <a:schemeClr val="dk1"/>
                </a:solidFill>
                <a:latin typeface="Century Gothic"/>
                <a:ea typeface="Century Gothic"/>
                <a:cs typeface="Century Gothic"/>
                <a:sym typeface="Century Gothic"/>
              </a:rPr>
              <a:t>If someone sees a needle, they should tell an adult and not touch it.</a:t>
            </a:r>
            <a:endParaRPr sz="2400" dirty="0">
              <a:latin typeface="Century Gothic" panose="020B0502020202020204" pitchFamily="34" charset="0"/>
            </a:endParaRPr>
          </a:p>
          <a:p>
            <a:pPr marL="198000" marR="0" lvl="0" indent="-198000" rtl="0">
              <a:lnSpc>
                <a:spcPts val="3200"/>
              </a:lnSpc>
              <a:spcBef>
                <a:spcPts val="1100"/>
              </a:spcBef>
              <a:spcAft>
                <a:spcPts val="0"/>
              </a:spcAft>
              <a:buClr>
                <a:schemeClr val="dk1"/>
              </a:buClr>
              <a:buSzPts val="2200"/>
              <a:buFont typeface="Arial" panose="020B0604020202020204" pitchFamily="34" charset="0"/>
              <a:buChar char="•"/>
            </a:pPr>
            <a:r>
              <a:rPr lang="en-GB" sz="2400" dirty="0">
                <a:solidFill>
                  <a:schemeClr val="dk1"/>
                </a:solidFill>
                <a:latin typeface="Century Gothic"/>
                <a:ea typeface="Century Gothic"/>
                <a:cs typeface="Century Gothic"/>
                <a:sym typeface="Century Gothic"/>
              </a:rPr>
              <a:t>Medicines and cleaning products should be kept out of reach of children.</a:t>
            </a:r>
            <a:endParaRPr sz="2400" dirty="0">
              <a:latin typeface="Century Gothic" panose="020B0502020202020204" pitchFamily="34" charset="0"/>
            </a:endParaRPr>
          </a:p>
          <a:p>
            <a:pPr marL="198000" marR="0" lvl="0" indent="-198000" rtl="0">
              <a:lnSpc>
                <a:spcPts val="3200"/>
              </a:lnSpc>
              <a:spcBef>
                <a:spcPts val="1100"/>
              </a:spcBef>
              <a:spcAft>
                <a:spcPts val="0"/>
              </a:spcAft>
              <a:buClr>
                <a:schemeClr val="dk1"/>
              </a:buClr>
              <a:buSzPts val="2200"/>
              <a:buFont typeface="Arial" panose="020B0604020202020204" pitchFamily="34" charset="0"/>
              <a:buChar char="•"/>
            </a:pPr>
            <a:r>
              <a:rPr lang="en-GB" sz="2400" dirty="0">
                <a:solidFill>
                  <a:schemeClr val="dk1"/>
                </a:solidFill>
                <a:latin typeface="Century Gothic"/>
                <a:ea typeface="Century Gothic"/>
                <a:cs typeface="Century Gothic"/>
                <a:sym typeface="Century Gothic"/>
              </a:rPr>
              <a:t>It is important to use or take only what it says on the bottle or packet.</a:t>
            </a:r>
            <a:endParaRPr sz="2400" dirty="0">
              <a:latin typeface="Century Gothic" panose="020B0502020202020204" pitchFamily="34" charset="0"/>
            </a:endParaRPr>
          </a:p>
          <a:p>
            <a:pPr marL="198000" marR="0" lvl="0" indent="-198000" rtl="0">
              <a:lnSpc>
                <a:spcPts val="3200"/>
              </a:lnSpc>
              <a:spcBef>
                <a:spcPts val="1100"/>
              </a:spcBef>
              <a:spcAft>
                <a:spcPts val="0"/>
              </a:spcAft>
              <a:buClr>
                <a:schemeClr val="dk1"/>
              </a:buClr>
              <a:buSzPts val="2200"/>
              <a:buFont typeface="Arial" panose="020B0604020202020204" pitchFamily="34" charset="0"/>
              <a:buChar char="•"/>
            </a:pPr>
            <a:r>
              <a:rPr lang="en-GB" sz="2400" dirty="0">
                <a:solidFill>
                  <a:schemeClr val="dk1"/>
                </a:solidFill>
                <a:latin typeface="Century Gothic"/>
                <a:ea typeface="Century Gothic"/>
                <a:cs typeface="Century Gothic"/>
                <a:sym typeface="Century Gothic"/>
              </a:rPr>
              <a:t>If someone feels sick, not all medicine will help them, there are different types of medicine.</a:t>
            </a:r>
            <a:endParaRPr sz="2400" dirty="0">
              <a:latin typeface="Century Gothic" panose="020B0502020202020204" pitchFamily="34" charset="0"/>
            </a:endParaRPr>
          </a:p>
          <a:p>
            <a:pPr marL="198000" marR="0" lvl="0" indent="-198000" rtl="0">
              <a:lnSpc>
                <a:spcPts val="3200"/>
              </a:lnSpc>
              <a:spcBef>
                <a:spcPts val="1100"/>
              </a:spcBef>
              <a:spcAft>
                <a:spcPts val="0"/>
              </a:spcAft>
              <a:buClr>
                <a:schemeClr val="dk1"/>
              </a:buClr>
              <a:buSzPts val="2200"/>
              <a:buFont typeface="Arial" panose="020B0604020202020204" pitchFamily="34" charset="0"/>
              <a:buChar char="•"/>
            </a:pPr>
            <a:r>
              <a:rPr lang="en-GB" sz="2400" dirty="0">
                <a:solidFill>
                  <a:schemeClr val="dk1"/>
                </a:solidFill>
                <a:latin typeface="Century Gothic"/>
                <a:ea typeface="Century Gothic"/>
                <a:cs typeface="Century Gothic"/>
                <a:sym typeface="Century Gothic"/>
              </a:rPr>
              <a:t>People should always read the instructions before they use or take medicine.</a:t>
            </a:r>
            <a:endParaRPr sz="2400" dirty="0">
              <a:latin typeface="Century Gothic" panose="020B0502020202020204" pitchFamily="34" charset="0"/>
            </a:endParaRPr>
          </a:p>
        </p:txBody>
      </p:sp>
      <p:sp>
        <p:nvSpPr>
          <p:cNvPr id="5" name="Google Shape;330;p12">
            <a:extLst>
              <a:ext uri="{FF2B5EF4-FFF2-40B4-BE49-F238E27FC236}">
                <a16:creationId xmlns:a16="http://schemas.microsoft.com/office/drawing/2014/main" id="{8CCF5B81-3A3A-7C16-3074-E8467180DD19}"/>
              </a:ext>
            </a:extLst>
          </p:cNvPr>
          <p:cNvSpPr txBox="1">
            <a:spLocks/>
          </p:cNvSpPr>
          <p:nvPr/>
        </p:nvSpPr>
        <p:spPr>
          <a:xfrm>
            <a:off x="218602" y="602177"/>
            <a:ext cx="7749945" cy="694054"/>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l" rtl="0">
              <a:lnSpc>
                <a:spcPct val="119444"/>
              </a:lnSpc>
              <a:spcBef>
                <a:spcPts val="2600"/>
              </a:spcBef>
              <a:spcAft>
                <a:spcPts val="0"/>
              </a:spcAft>
              <a:buClr>
                <a:schemeClr val="dk2"/>
              </a:buClr>
              <a:buSzPts val="3600"/>
              <a:buFont typeface="Century Gothic"/>
              <a:buNone/>
              <a:defRPr sz="3600" b="1" i="0" u="none" strike="noStrike" cap="none">
                <a:solidFill>
                  <a:schemeClr val="dk2"/>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spcBef>
                <a:spcPts val="0"/>
              </a:spcBef>
            </a:pPr>
            <a:r>
              <a:rPr lang="en-GB" dirty="0">
                <a:solidFill>
                  <a:schemeClr val="bg2"/>
                </a:solidFill>
              </a:rPr>
              <a:t>Safety rules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6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6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6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9" name="Google Shape;369;p16"/>
          <p:cNvSpPr txBox="1">
            <a:spLocks noGrp="1"/>
          </p:cNvSpPr>
          <p:nvPr>
            <p:ph type="sldNum" idx="12"/>
          </p:nvPr>
        </p:nvSpPr>
        <p:spPr>
          <a:xfrm>
            <a:off x="7438086" y="6411310"/>
            <a:ext cx="222885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GB"/>
              <a:t>© PSHE Association 2025</a:t>
            </a:r>
            <a:endParaRPr/>
          </a:p>
        </p:txBody>
      </p:sp>
      <p:sp>
        <p:nvSpPr>
          <p:cNvPr id="5" name="Google Shape;362;p15">
            <a:extLst>
              <a:ext uri="{FF2B5EF4-FFF2-40B4-BE49-F238E27FC236}">
                <a16:creationId xmlns:a16="http://schemas.microsoft.com/office/drawing/2014/main" id="{AE65BD30-6EB6-58BC-B420-E4F5BE964E4B}"/>
              </a:ext>
            </a:extLst>
          </p:cNvPr>
          <p:cNvSpPr txBox="1"/>
          <p:nvPr/>
        </p:nvSpPr>
        <p:spPr>
          <a:xfrm>
            <a:off x="226584" y="1161062"/>
            <a:ext cx="7395914" cy="5311670"/>
          </a:xfrm>
          <a:prstGeom prst="rect">
            <a:avLst/>
          </a:prstGeom>
          <a:noFill/>
          <a:ln>
            <a:noFill/>
          </a:ln>
        </p:spPr>
        <p:txBody>
          <a:bodyPr spcFirstLastPara="1" wrap="square" lIns="91425" tIns="45700" rIns="91425" bIns="45700" anchor="t" anchorCtr="0">
            <a:spAutoFit/>
          </a:bodyPr>
          <a:lstStyle/>
          <a:p>
            <a:pPr marL="198000" lvl="0" indent="-198000">
              <a:lnSpc>
                <a:spcPts val="3200"/>
              </a:lnSpc>
              <a:spcBef>
                <a:spcPts val="1100"/>
              </a:spcBef>
              <a:buClr>
                <a:schemeClr val="dk1"/>
              </a:buClr>
              <a:buSzPts val="2200"/>
              <a:buFont typeface="Arial" panose="020B0604020202020204" pitchFamily="34" charset="0"/>
              <a:buChar char="•"/>
            </a:pPr>
            <a:r>
              <a:rPr lang="en-GB" sz="2400" dirty="0">
                <a:solidFill>
                  <a:schemeClr val="dk1"/>
                </a:solidFill>
                <a:latin typeface="Century Gothic"/>
                <a:ea typeface="Century Gothic"/>
                <a:cs typeface="Century Gothic"/>
                <a:sym typeface="Century Gothic"/>
              </a:rPr>
              <a:t>Medicines last for some time, so check the date on the packet or bottle.</a:t>
            </a:r>
            <a:endParaRPr lang="en-GB" sz="2400" dirty="0">
              <a:latin typeface="Century Gothic" panose="020B0502020202020204" pitchFamily="34" charset="0"/>
            </a:endParaRPr>
          </a:p>
          <a:p>
            <a:pPr marL="198000" lvl="0" indent="-198000">
              <a:lnSpc>
                <a:spcPts val="3200"/>
              </a:lnSpc>
              <a:spcBef>
                <a:spcPts val="1100"/>
              </a:spcBef>
              <a:buClr>
                <a:schemeClr val="dk1"/>
              </a:buClr>
              <a:buSzPts val="2200"/>
              <a:buFont typeface="Arial" panose="020B0604020202020204" pitchFamily="34" charset="0"/>
              <a:buChar char="•"/>
            </a:pPr>
            <a:r>
              <a:rPr lang="en-GB" sz="2400" dirty="0">
                <a:solidFill>
                  <a:schemeClr val="dk1"/>
                </a:solidFill>
                <a:latin typeface="Century Gothic"/>
                <a:ea typeface="Century Gothic"/>
                <a:cs typeface="Century Gothic"/>
                <a:sym typeface="Century Gothic"/>
              </a:rPr>
              <a:t>Children should not use medicines without an adult helping, unless told otherwise.</a:t>
            </a:r>
            <a:endParaRPr lang="en-GB" sz="2400" dirty="0">
              <a:latin typeface="Century Gothic" panose="020B0502020202020204" pitchFamily="34" charset="0"/>
            </a:endParaRPr>
          </a:p>
          <a:p>
            <a:pPr marL="198000" lvl="0" indent="-198000">
              <a:lnSpc>
                <a:spcPts val="3200"/>
              </a:lnSpc>
              <a:spcBef>
                <a:spcPts val="1100"/>
              </a:spcBef>
              <a:buClr>
                <a:schemeClr val="dk1"/>
              </a:buClr>
              <a:buSzPts val="2200"/>
              <a:buFont typeface="Arial" panose="020B0604020202020204" pitchFamily="34" charset="0"/>
              <a:buChar char="•"/>
            </a:pPr>
            <a:r>
              <a:rPr lang="en-GB" sz="2400" dirty="0">
                <a:solidFill>
                  <a:schemeClr val="dk1"/>
                </a:solidFill>
                <a:latin typeface="Century Gothic"/>
                <a:ea typeface="Century Gothic"/>
                <a:cs typeface="Century Gothic"/>
                <a:sym typeface="Century Gothic"/>
              </a:rPr>
              <a:t>If someone sees cleaning products on the floor, they should tell an adult and not touch it.</a:t>
            </a:r>
            <a:endParaRPr lang="en-GB" sz="2400" dirty="0">
              <a:latin typeface="Century Gothic" panose="020B0502020202020204" pitchFamily="34" charset="0"/>
            </a:endParaRPr>
          </a:p>
          <a:p>
            <a:pPr marL="198000" lvl="0" indent="-198000">
              <a:lnSpc>
                <a:spcPts val="3200"/>
              </a:lnSpc>
              <a:spcBef>
                <a:spcPts val="1100"/>
              </a:spcBef>
              <a:buClr>
                <a:schemeClr val="dk1"/>
              </a:buClr>
              <a:buSzPts val="2200"/>
              <a:buFont typeface="Arial" panose="020B0604020202020204" pitchFamily="34" charset="0"/>
              <a:buChar char="•"/>
            </a:pPr>
            <a:r>
              <a:rPr lang="en-GB" sz="2400" dirty="0">
                <a:solidFill>
                  <a:schemeClr val="dk1"/>
                </a:solidFill>
                <a:latin typeface="Century Gothic"/>
                <a:ea typeface="Century Gothic"/>
                <a:cs typeface="Century Gothic"/>
                <a:sym typeface="Century Gothic"/>
              </a:rPr>
              <a:t>Someone should only take medicine given to them by a doctor, not medicine the doctor has given to someone else.</a:t>
            </a:r>
            <a:endParaRPr lang="en-GB" sz="2400" dirty="0">
              <a:latin typeface="Century Gothic" panose="020B0502020202020204" pitchFamily="34" charset="0"/>
            </a:endParaRPr>
          </a:p>
          <a:p>
            <a:pPr marL="198000" lvl="0" indent="-198000">
              <a:lnSpc>
                <a:spcPts val="3200"/>
              </a:lnSpc>
              <a:spcBef>
                <a:spcPts val="1100"/>
              </a:spcBef>
              <a:buClr>
                <a:schemeClr val="dk1"/>
              </a:buClr>
              <a:buSzPts val="2200"/>
              <a:buFont typeface="Arial" panose="020B0604020202020204" pitchFamily="34" charset="0"/>
              <a:buChar char="•"/>
            </a:pPr>
            <a:r>
              <a:rPr lang="en-GB" sz="2400" dirty="0">
                <a:solidFill>
                  <a:schemeClr val="dk1"/>
                </a:solidFill>
                <a:latin typeface="Century Gothic"/>
                <a:ea typeface="Century Gothic"/>
                <a:cs typeface="Century Gothic"/>
                <a:sym typeface="Century Gothic"/>
              </a:rPr>
              <a:t>When using any medicine or product, follow the instructions to be safe.</a:t>
            </a:r>
            <a:endParaRPr lang="en-GB" sz="2400" dirty="0">
              <a:solidFill>
                <a:schemeClr val="dk1"/>
              </a:solidFill>
              <a:latin typeface="Calibri"/>
              <a:ea typeface="Calibri"/>
              <a:cs typeface="Calibri"/>
              <a:sym typeface="Calibri"/>
            </a:endParaRPr>
          </a:p>
        </p:txBody>
      </p:sp>
      <p:sp>
        <p:nvSpPr>
          <p:cNvPr id="6" name="Google Shape;330;p12">
            <a:extLst>
              <a:ext uri="{FF2B5EF4-FFF2-40B4-BE49-F238E27FC236}">
                <a16:creationId xmlns:a16="http://schemas.microsoft.com/office/drawing/2014/main" id="{C5F5A9BE-086A-3FA8-9FB6-9FD97D250937}"/>
              </a:ext>
            </a:extLst>
          </p:cNvPr>
          <p:cNvSpPr txBox="1">
            <a:spLocks/>
          </p:cNvSpPr>
          <p:nvPr/>
        </p:nvSpPr>
        <p:spPr>
          <a:xfrm>
            <a:off x="218602" y="602177"/>
            <a:ext cx="7749945" cy="694054"/>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l" rtl="0">
              <a:lnSpc>
                <a:spcPct val="119444"/>
              </a:lnSpc>
              <a:spcBef>
                <a:spcPts val="2600"/>
              </a:spcBef>
              <a:spcAft>
                <a:spcPts val="0"/>
              </a:spcAft>
              <a:buClr>
                <a:schemeClr val="dk2"/>
              </a:buClr>
              <a:buSzPts val="3600"/>
              <a:buFont typeface="Century Gothic"/>
              <a:buNone/>
              <a:defRPr sz="3600" b="1" i="0" u="none" strike="noStrike" cap="none">
                <a:solidFill>
                  <a:schemeClr val="dk2"/>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spcBef>
                <a:spcPts val="0"/>
              </a:spcBef>
            </a:pPr>
            <a:r>
              <a:rPr lang="en-GB" dirty="0">
                <a:solidFill>
                  <a:schemeClr val="bg2"/>
                </a:solidFill>
              </a:rPr>
              <a:t>Safety rules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8" name="Google Shape;378;p17"/>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GB"/>
              <a:t>© PSHE Association 2025</a:t>
            </a:r>
            <a:endParaRPr/>
          </a:p>
        </p:txBody>
      </p:sp>
      <p:sp>
        <p:nvSpPr>
          <p:cNvPr id="2" name="Google Shape;330;p12">
            <a:extLst>
              <a:ext uri="{FF2B5EF4-FFF2-40B4-BE49-F238E27FC236}">
                <a16:creationId xmlns:a16="http://schemas.microsoft.com/office/drawing/2014/main" id="{ECBA177D-DAFE-63F7-DC30-5A2501EE8FFC}"/>
              </a:ext>
            </a:extLst>
          </p:cNvPr>
          <p:cNvSpPr txBox="1">
            <a:spLocks/>
          </p:cNvSpPr>
          <p:nvPr/>
        </p:nvSpPr>
        <p:spPr>
          <a:xfrm>
            <a:off x="196117" y="602177"/>
            <a:ext cx="7749945" cy="694054"/>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l" rtl="0">
              <a:lnSpc>
                <a:spcPct val="119444"/>
              </a:lnSpc>
              <a:spcBef>
                <a:spcPts val="2600"/>
              </a:spcBef>
              <a:spcAft>
                <a:spcPts val="0"/>
              </a:spcAft>
              <a:buClr>
                <a:schemeClr val="dk2"/>
              </a:buClr>
              <a:buSzPts val="3600"/>
              <a:buFont typeface="Century Gothic"/>
              <a:buNone/>
              <a:defRPr sz="3600" b="1" i="0" u="none" strike="noStrike" cap="none">
                <a:solidFill>
                  <a:schemeClr val="dk2"/>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spcBef>
                <a:spcPts val="0"/>
              </a:spcBef>
            </a:pPr>
            <a:r>
              <a:rPr lang="en-GB" dirty="0">
                <a:solidFill>
                  <a:schemeClr val="tx1"/>
                </a:solidFill>
              </a:rPr>
              <a:t>Risks and actions</a:t>
            </a:r>
          </a:p>
        </p:txBody>
      </p:sp>
      <p:pic>
        <p:nvPicPr>
          <p:cNvPr id="3" name="Google Shape;398;p16">
            <a:extLst>
              <a:ext uri="{FF2B5EF4-FFF2-40B4-BE49-F238E27FC236}">
                <a16:creationId xmlns:a16="http://schemas.microsoft.com/office/drawing/2014/main" id="{EF5B792E-BB84-4903-723E-F90635B6B25C}"/>
              </a:ext>
            </a:extLst>
          </p:cNvPr>
          <p:cNvPicPr preferRelativeResize="0"/>
          <p:nvPr/>
        </p:nvPicPr>
        <p:blipFill rotWithShape="1">
          <a:blip r:embed="rId3">
            <a:alphaModFix/>
            <a:extLst>
              <a:ext uri="{BEBA8EAE-BF5A-486C-A8C5-ECC9F3942E4B}">
                <a14:imgProps xmlns:a14="http://schemas.microsoft.com/office/drawing/2010/main">
                  <a14:imgLayer r:embed="rId4">
                    <a14:imgEffect>
                      <a14:brightnessContrast bright="-100000"/>
                    </a14:imgEffect>
                  </a14:imgLayer>
                </a14:imgProps>
              </a:ext>
            </a:extLst>
          </a:blip>
          <a:srcRect/>
          <a:stretch/>
        </p:blipFill>
        <p:spPr>
          <a:xfrm>
            <a:off x="301624" y="5898239"/>
            <a:ext cx="408764" cy="664804"/>
          </a:xfrm>
          <a:prstGeom prst="rect">
            <a:avLst/>
          </a:prstGeom>
          <a:noFill/>
          <a:ln>
            <a:noFill/>
          </a:ln>
        </p:spPr>
      </p:pic>
      <p:pic>
        <p:nvPicPr>
          <p:cNvPr id="4" name="Google Shape;399;p16">
            <a:extLst>
              <a:ext uri="{FF2B5EF4-FFF2-40B4-BE49-F238E27FC236}">
                <a16:creationId xmlns:a16="http://schemas.microsoft.com/office/drawing/2014/main" id="{765A1EE1-2887-3879-D88F-68ECBD90326E}"/>
              </a:ext>
            </a:extLst>
          </p:cNvPr>
          <p:cNvPicPr preferRelativeResize="0"/>
          <p:nvPr/>
        </p:nvPicPr>
        <p:blipFill rotWithShape="1">
          <a:blip r:embed="rId5">
            <a:alphaModFix/>
            <a:extLst>
              <a:ext uri="{BEBA8EAE-BF5A-486C-A8C5-ECC9F3942E4B}">
                <a14:imgProps xmlns:a14="http://schemas.microsoft.com/office/drawing/2010/main">
                  <a14:imgLayer r:embed="rId6">
                    <a14:imgEffect>
                      <a14:brightnessContrast bright="-100000"/>
                    </a14:imgEffect>
                  </a14:imgLayer>
                </a14:imgProps>
              </a:ext>
            </a:extLst>
          </a:blip>
          <a:srcRect/>
          <a:stretch/>
        </p:blipFill>
        <p:spPr>
          <a:xfrm>
            <a:off x="710389" y="6051927"/>
            <a:ext cx="440209" cy="480636"/>
          </a:xfrm>
          <a:prstGeom prst="rect">
            <a:avLst/>
          </a:prstGeom>
          <a:noFill/>
          <a:ln>
            <a:noFill/>
          </a:ln>
        </p:spPr>
      </p:pic>
      <p:sp>
        <p:nvSpPr>
          <p:cNvPr id="5" name="Google Shape;332;p12">
            <a:extLst>
              <a:ext uri="{FF2B5EF4-FFF2-40B4-BE49-F238E27FC236}">
                <a16:creationId xmlns:a16="http://schemas.microsoft.com/office/drawing/2014/main" id="{3668D399-CB85-7E15-0A1E-C8DC57D22337}"/>
              </a:ext>
            </a:extLst>
          </p:cNvPr>
          <p:cNvSpPr txBox="1"/>
          <p:nvPr/>
        </p:nvSpPr>
        <p:spPr>
          <a:xfrm>
            <a:off x="208974" y="1288736"/>
            <a:ext cx="4450672" cy="3798435"/>
          </a:xfrm>
          <a:prstGeom prst="rect">
            <a:avLst/>
          </a:prstGeom>
          <a:noFill/>
          <a:ln>
            <a:noFill/>
          </a:ln>
        </p:spPr>
        <p:txBody>
          <a:bodyPr spcFirstLastPara="1" wrap="square" lIns="91425" tIns="45700" rIns="91425" bIns="45700" anchor="t" anchorCtr="0">
            <a:spAutoFit/>
          </a:bodyPr>
          <a:lstStyle/>
          <a:p>
            <a:pPr marL="0" lvl="0" indent="0" algn="l" rtl="0">
              <a:lnSpc>
                <a:spcPts val="3200"/>
              </a:lnSpc>
              <a:spcBef>
                <a:spcPts val="0"/>
              </a:spcBef>
              <a:spcAft>
                <a:spcPts val="0"/>
              </a:spcAft>
              <a:buClr>
                <a:schemeClr val="dk1"/>
              </a:buClr>
              <a:buSzPts val="2200"/>
              <a:buNone/>
            </a:pPr>
            <a:r>
              <a:rPr lang="en-GB" sz="2400" dirty="0">
                <a:latin typeface="Century Gothic" panose="020B0502020202020204" pitchFamily="34" charset="0"/>
              </a:rPr>
              <a:t>Read the </a:t>
            </a:r>
            <a:r>
              <a:rPr lang="en-GB" sz="2400" i="1" dirty="0">
                <a:latin typeface="Century Gothic" panose="020B0502020202020204" pitchFamily="34" charset="0"/>
              </a:rPr>
              <a:t>Risk cards </a:t>
            </a:r>
            <a:r>
              <a:rPr lang="en-GB" sz="2400" dirty="0">
                <a:latin typeface="Century Gothic" panose="020B0502020202020204" pitchFamily="34" charset="0"/>
              </a:rPr>
              <a:t>with your group.</a:t>
            </a:r>
          </a:p>
          <a:p>
            <a:pPr marL="0" lvl="0" indent="0" algn="l" rtl="0">
              <a:lnSpc>
                <a:spcPts val="3200"/>
              </a:lnSpc>
              <a:spcBef>
                <a:spcPts val="1100"/>
              </a:spcBef>
              <a:spcAft>
                <a:spcPts val="0"/>
              </a:spcAft>
              <a:buClr>
                <a:schemeClr val="dk1"/>
              </a:buClr>
              <a:buSzPts val="2200"/>
              <a:buNone/>
            </a:pPr>
            <a:r>
              <a:rPr lang="en-GB" sz="2400" dirty="0">
                <a:latin typeface="Century Gothic" panose="020B0502020202020204" pitchFamily="34" charset="0"/>
              </a:rPr>
              <a:t>Then talk about:</a:t>
            </a:r>
            <a:endParaRPr lang="en-GB" sz="3600" dirty="0">
              <a:latin typeface="Century Gothic" panose="020B0502020202020204" pitchFamily="34" charset="0"/>
            </a:endParaRPr>
          </a:p>
          <a:p>
            <a:pPr marL="198000" lvl="0" indent="-198000" algn="l" rtl="0">
              <a:lnSpc>
                <a:spcPts val="3200"/>
              </a:lnSpc>
              <a:spcBef>
                <a:spcPts val="1100"/>
              </a:spcBef>
              <a:spcAft>
                <a:spcPts val="0"/>
              </a:spcAft>
              <a:buClr>
                <a:schemeClr val="dk1"/>
              </a:buClr>
              <a:buSzPts val="2200"/>
              <a:buFont typeface="Arial"/>
              <a:buChar char="•"/>
            </a:pPr>
            <a:r>
              <a:rPr lang="en-GB" sz="2400" dirty="0">
                <a:latin typeface="Century Gothic" panose="020B0502020202020204" pitchFamily="34" charset="0"/>
              </a:rPr>
              <a:t>Why is it unsafe? </a:t>
            </a:r>
            <a:endParaRPr lang="en-GB" sz="3600" dirty="0">
              <a:latin typeface="Century Gothic" panose="020B0502020202020204" pitchFamily="34" charset="0"/>
            </a:endParaRPr>
          </a:p>
          <a:p>
            <a:pPr marL="198000" lvl="0" indent="-198000" algn="l" rtl="0">
              <a:lnSpc>
                <a:spcPts val="3200"/>
              </a:lnSpc>
              <a:spcBef>
                <a:spcPts val="1100"/>
              </a:spcBef>
              <a:spcAft>
                <a:spcPts val="0"/>
              </a:spcAft>
              <a:buClr>
                <a:schemeClr val="dk1"/>
              </a:buClr>
              <a:buSzPts val="2200"/>
              <a:buFont typeface="Arial"/>
              <a:buChar char="•"/>
            </a:pPr>
            <a:r>
              <a:rPr lang="en-GB" sz="2400" dirty="0">
                <a:latin typeface="Century Gothic" panose="020B0502020202020204" pitchFamily="34" charset="0"/>
              </a:rPr>
              <a:t>What could the character(s) do to help prevent something unsafe or dangerous happening?  </a:t>
            </a:r>
            <a:endParaRPr lang="en-GB" sz="3600" dirty="0">
              <a:latin typeface="Century Gothic" panose="020B0502020202020204" pitchFamily="34" charset="0"/>
            </a:endParaRPr>
          </a:p>
        </p:txBody>
      </p:sp>
      <p:grpSp>
        <p:nvGrpSpPr>
          <p:cNvPr id="22" name="Group 21">
            <a:extLst>
              <a:ext uri="{FF2B5EF4-FFF2-40B4-BE49-F238E27FC236}">
                <a16:creationId xmlns:a16="http://schemas.microsoft.com/office/drawing/2014/main" id="{CF186F7D-4F8C-A196-C916-B97CB48CBC81}"/>
              </a:ext>
            </a:extLst>
          </p:cNvPr>
          <p:cNvGrpSpPr/>
          <p:nvPr/>
        </p:nvGrpSpPr>
        <p:grpSpPr>
          <a:xfrm>
            <a:off x="5856557" y="1336743"/>
            <a:ext cx="3728544" cy="5140950"/>
            <a:chOff x="5856557" y="1336743"/>
            <a:chExt cx="3728544" cy="5140950"/>
          </a:xfrm>
        </p:grpSpPr>
        <p:pic>
          <p:nvPicPr>
            <p:cNvPr id="19" name="Picture 18">
              <a:extLst>
                <a:ext uri="{FF2B5EF4-FFF2-40B4-BE49-F238E27FC236}">
                  <a16:creationId xmlns:a16="http://schemas.microsoft.com/office/drawing/2014/main" id="{739540CF-E984-C8B9-BA27-A7165093CA5D}"/>
                </a:ext>
              </a:extLst>
            </p:cNvPr>
            <p:cNvPicPr>
              <a:picLocks noChangeAspect="1"/>
            </p:cNvPicPr>
            <p:nvPr/>
          </p:nvPicPr>
          <p:blipFill>
            <a:blip r:embed="rId7"/>
            <a:srcRect/>
            <a:stretch/>
          </p:blipFill>
          <p:spPr>
            <a:xfrm>
              <a:off x="5856557" y="3316827"/>
              <a:ext cx="1824789" cy="1674895"/>
            </a:xfrm>
            <a:prstGeom prst="rect">
              <a:avLst/>
            </a:prstGeom>
            <a:effectLst>
              <a:outerShdw blurRad="50800" dist="38100" dir="2700000" algn="tl" rotWithShape="0">
                <a:prstClr val="black">
                  <a:alpha val="40000"/>
                </a:prstClr>
              </a:outerShdw>
            </a:effectLst>
          </p:spPr>
        </p:pic>
        <p:pic>
          <p:nvPicPr>
            <p:cNvPr id="11" name="Picture 10">
              <a:extLst>
                <a:ext uri="{FF2B5EF4-FFF2-40B4-BE49-F238E27FC236}">
                  <a16:creationId xmlns:a16="http://schemas.microsoft.com/office/drawing/2014/main" id="{E09113F0-9AEE-EA39-AE1E-01BB11BE7519}"/>
                </a:ext>
              </a:extLst>
            </p:cNvPr>
            <p:cNvPicPr>
              <a:picLocks noChangeAspect="1"/>
            </p:cNvPicPr>
            <p:nvPr/>
          </p:nvPicPr>
          <p:blipFill>
            <a:blip r:embed="rId8"/>
            <a:srcRect/>
            <a:stretch/>
          </p:blipFill>
          <p:spPr>
            <a:xfrm rot="20655048">
              <a:off x="6135774" y="1992160"/>
              <a:ext cx="1824789" cy="1674895"/>
            </a:xfrm>
            <a:prstGeom prst="rect">
              <a:avLst/>
            </a:prstGeom>
            <a:effectLst>
              <a:outerShdw blurRad="50800" dist="38100" dir="2700000" algn="tl" rotWithShape="0">
                <a:prstClr val="black">
                  <a:alpha val="40000"/>
                </a:prstClr>
              </a:outerShdw>
            </a:effectLst>
          </p:spPr>
        </p:pic>
        <p:pic>
          <p:nvPicPr>
            <p:cNvPr id="13" name="Picture 12">
              <a:extLst>
                <a:ext uri="{FF2B5EF4-FFF2-40B4-BE49-F238E27FC236}">
                  <a16:creationId xmlns:a16="http://schemas.microsoft.com/office/drawing/2014/main" id="{F537B7D2-EABA-461D-C2A3-CBEAF4602412}"/>
                </a:ext>
              </a:extLst>
            </p:cNvPr>
            <p:cNvPicPr>
              <a:picLocks noChangeAspect="1"/>
            </p:cNvPicPr>
            <p:nvPr/>
          </p:nvPicPr>
          <p:blipFill>
            <a:blip r:embed="rId9"/>
            <a:srcRect/>
            <a:stretch/>
          </p:blipFill>
          <p:spPr>
            <a:xfrm rot="1035357">
              <a:off x="7614296" y="2825923"/>
              <a:ext cx="1824789" cy="1674895"/>
            </a:xfrm>
            <a:prstGeom prst="rect">
              <a:avLst/>
            </a:prstGeom>
            <a:effectLst>
              <a:outerShdw blurRad="50800" dist="38100" dir="2700000" algn="tl" rotWithShape="0">
                <a:prstClr val="black">
                  <a:alpha val="40000"/>
                </a:prstClr>
              </a:outerShdw>
            </a:effectLst>
          </p:spPr>
        </p:pic>
        <p:pic>
          <p:nvPicPr>
            <p:cNvPr id="15" name="Picture 14">
              <a:extLst>
                <a:ext uri="{FF2B5EF4-FFF2-40B4-BE49-F238E27FC236}">
                  <a16:creationId xmlns:a16="http://schemas.microsoft.com/office/drawing/2014/main" id="{4E74E6EA-88D9-92A9-F60C-8B5FA01C343E}"/>
                </a:ext>
              </a:extLst>
            </p:cNvPr>
            <p:cNvPicPr>
              <a:picLocks noChangeAspect="1"/>
            </p:cNvPicPr>
            <p:nvPr/>
          </p:nvPicPr>
          <p:blipFill>
            <a:blip r:embed="rId10"/>
            <a:srcRect/>
            <a:stretch/>
          </p:blipFill>
          <p:spPr>
            <a:xfrm rot="1049617">
              <a:off x="7412108" y="4324641"/>
              <a:ext cx="1824789" cy="1674895"/>
            </a:xfrm>
            <a:prstGeom prst="rect">
              <a:avLst/>
            </a:prstGeom>
            <a:effectLst>
              <a:outerShdw blurRad="50800" dist="38100" dir="2700000" algn="tl" rotWithShape="0">
                <a:prstClr val="black">
                  <a:alpha val="40000"/>
                </a:prstClr>
              </a:outerShdw>
            </a:effectLst>
          </p:spPr>
        </p:pic>
        <p:pic>
          <p:nvPicPr>
            <p:cNvPr id="17" name="Picture 16">
              <a:extLst>
                <a:ext uri="{FF2B5EF4-FFF2-40B4-BE49-F238E27FC236}">
                  <a16:creationId xmlns:a16="http://schemas.microsoft.com/office/drawing/2014/main" id="{D0902BB6-CEE4-ECFC-B80A-4953D5774F5C}"/>
                </a:ext>
              </a:extLst>
            </p:cNvPr>
            <p:cNvPicPr>
              <a:picLocks noChangeAspect="1"/>
            </p:cNvPicPr>
            <p:nvPr/>
          </p:nvPicPr>
          <p:blipFill>
            <a:blip r:embed="rId11"/>
            <a:srcRect/>
            <a:stretch/>
          </p:blipFill>
          <p:spPr>
            <a:xfrm rot="20634175">
              <a:off x="5857082" y="4802798"/>
              <a:ext cx="1824789" cy="1674895"/>
            </a:xfrm>
            <a:prstGeom prst="rect">
              <a:avLst/>
            </a:prstGeom>
            <a:effectLst>
              <a:outerShdw blurRad="50800" dist="38100" dir="2700000" algn="tl" rotWithShape="0">
                <a:prstClr val="black">
                  <a:alpha val="40000"/>
                </a:prstClr>
              </a:outerShdw>
            </a:effectLst>
          </p:spPr>
        </p:pic>
        <p:pic>
          <p:nvPicPr>
            <p:cNvPr id="21" name="Picture 20">
              <a:extLst>
                <a:ext uri="{FF2B5EF4-FFF2-40B4-BE49-F238E27FC236}">
                  <a16:creationId xmlns:a16="http://schemas.microsoft.com/office/drawing/2014/main" id="{5ED84BB7-9D74-BB0C-7F41-27152861614E}"/>
                </a:ext>
              </a:extLst>
            </p:cNvPr>
            <p:cNvPicPr>
              <a:picLocks noChangeAspect="1"/>
            </p:cNvPicPr>
            <p:nvPr/>
          </p:nvPicPr>
          <p:blipFill>
            <a:blip r:embed="rId12"/>
            <a:srcRect/>
            <a:stretch/>
          </p:blipFill>
          <p:spPr>
            <a:xfrm rot="462704">
              <a:off x="7760312" y="1336743"/>
              <a:ext cx="1824789" cy="1674895"/>
            </a:xfrm>
            <a:prstGeom prst="rect">
              <a:avLst/>
            </a:prstGeom>
            <a:effectLst>
              <a:outerShdw blurRad="50800" dist="38100" dir="2700000" algn="tl" rotWithShape="0">
                <a:prstClr val="black">
                  <a:alpha val="40000"/>
                </a:prstClr>
              </a:outerShdw>
            </a:effec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fade">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fade">
                                      <p:cBhvr>
                                        <p:cTn id="20" dur="500"/>
                                        <p:tgtEl>
                                          <p:spTgt spid="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fade">
                                      <p:cBhvr>
                                        <p:cTn id="25"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18"/>
          <p:cNvSpPr txBox="1">
            <a:spLocks noGrp="1"/>
          </p:cNvSpPr>
          <p:nvPr>
            <p:ph type="body" idx="1"/>
          </p:nvPr>
        </p:nvSpPr>
        <p:spPr>
          <a:xfrm>
            <a:off x="217925" y="1273324"/>
            <a:ext cx="9362638" cy="615437"/>
          </a:xfrm>
          <a:prstGeom prst="rect">
            <a:avLst/>
          </a:prstGeom>
          <a:noFill/>
          <a:ln>
            <a:noFill/>
          </a:ln>
        </p:spPr>
        <p:txBody>
          <a:bodyPr spcFirstLastPara="1" wrap="square" lIns="91425" tIns="45700" rIns="91425" bIns="45700" anchor="t" anchorCtr="0">
            <a:noAutofit/>
          </a:bodyPr>
          <a:lstStyle/>
          <a:p>
            <a:pPr marL="0" lvl="0" indent="0" algn="l" rtl="0">
              <a:lnSpc>
                <a:spcPct val="116666"/>
              </a:lnSpc>
              <a:spcBef>
                <a:spcPts val="0"/>
              </a:spcBef>
              <a:spcAft>
                <a:spcPts val="0"/>
              </a:spcAft>
              <a:buClr>
                <a:schemeClr val="dk1"/>
              </a:buClr>
              <a:buSzPct val="100000"/>
              <a:buNone/>
            </a:pPr>
            <a:r>
              <a:rPr lang="en-GB" sz="2400" b="1" dirty="0"/>
              <a:t>Listen to the matching </a:t>
            </a:r>
            <a:r>
              <a:rPr lang="en-GB" sz="2400" b="1" i="1" dirty="0"/>
              <a:t>Risk card </a:t>
            </a:r>
            <a:r>
              <a:rPr lang="en-GB" sz="2400" b="1" dirty="0"/>
              <a:t>and ‘What if…’ scenario.</a:t>
            </a:r>
            <a:endParaRPr dirty="0"/>
          </a:p>
          <a:p>
            <a:pPr marL="198000" lvl="0" indent="-198000" algn="l" rtl="0">
              <a:lnSpc>
                <a:spcPts val="2800"/>
              </a:lnSpc>
              <a:spcBef>
                <a:spcPts val="1700"/>
              </a:spcBef>
              <a:spcAft>
                <a:spcPts val="0"/>
              </a:spcAft>
              <a:buClr>
                <a:schemeClr val="bg1"/>
              </a:buClr>
              <a:buSzPct val="100000"/>
              <a:buFont typeface="Arial" panose="020B0604020202020204" pitchFamily="34" charset="0"/>
              <a:buChar char="•"/>
            </a:pPr>
            <a:endParaRPr dirty="0">
              <a:latin typeface="Century Gothic" panose="020B0502020202020204" pitchFamily="34" charset="0"/>
              <a:ea typeface="Lato"/>
              <a:cs typeface="Lato"/>
              <a:sym typeface="Lato"/>
            </a:endParaRPr>
          </a:p>
          <a:p>
            <a:pPr marL="0" lvl="0" indent="0" algn="l" rtl="0">
              <a:lnSpc>
                <a:spcPct val="127272"/>
              </a:lnSpc>
              <a:spcBef>
                <a:spcPts val="1700"/>
              </a:spcBef>
              <a:spcAft>
                <a:spcPts val="0"/>
              </a:spcAft>
              <a:buClr>
                <a:schemeClr val="dk1"/>
              </a:buClr>
              <a:buSzPct val="100000"/>
              <a:buNone/>
            </a:pPr>
            <a:endParaRPr dirty="0"/>
          </a:p>
        </p:txBody>
      </p:sp>
      <p:sp>
        <p:nvSpPr>
          <p:cNvPr id="388" name="Google Shape;388;p18"/>
          <p:cNvSpPr txBox="1">
            <a:spLocks noGrp="1"/>
          </p:cNvSpPr>
          <p:nvPr>
            <p:ph type="title"/>
          </p:nvPr>
        </p:nvSpPr>
        <p:spPr>
          <a:xfrm>
            <a:off x="233593" y="609250"/>
            <a:ext cx="4881332" cy="694054"/>
          </a:xfrm>
          <a:prstGeom prst="rect">
            <a:avLst/>
          </a:prstGeom>
          <a:noFill/>
          <a:ln>
            <a:noFill/>
          </a:ln>
        </p:spPr>
        <p:txBody>
          <a:bodyPr spcFirstLastPara="1" wrap="square" lIns="91425" tIns="45700" rIns="91425" bIns="45700" anchor="b" anchorCtr="0">
            <a:noAutofit/>
          </a:bodyPr>
          <a:lstStyle/>
          <a:p>
            <a:pPr marL="0" lvl="0" indent="0" algn="l" rtl="0">
              <a:lnSpc>
                <a:spcPct val="119444"/>
              </a:lnSpc>
              <a:spcBef>
                <a:spcPts val="0"/>
              </a:spcBef>
              <a:spcAft>
                <a:spcPts val="0"/>
              </a:spcAft>
              <a:buClr>
                <a:schemeClr val="dk2"/>
              </a:buClr>
              <a:buSzPts val="3600"/>
              <a:buFont typeface="Century Gothic"/>
              <a:buNone/>
            </a:pPr>
            <a:r>
              <a:rPr lang="en-GB" dirty="0"/>
              <a:t>What if…?</a:t>
            </a:r>
            <a:endParaRPr dirty="0"/>
          </a:p>
        </p:txBody>
      </p:sp>
      <p:sp>
        <p:nvSpPr>
          <p:cNvPr id="389" name="Google Shape;389;p18"/>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GB"/>
              <a:t>© PSHE Association 2025</a:t>
            </a:r>
            <a:endParaRPr/>
          </a:p>
        </p:txBody>
      </p:sp>
      <p:pic>
        <p:nvPicPr>
          <p:cNvPr id="3" name="Picture 2">
            <a:extLst>
              <a:ext uri="{FF2B5EF4-FFF2-40B4-BE49-F238E27FC236}">
                <a16:creationId xmlns:a16="http://schemas.microsoft.com/office/drawing/2014/main" id="{27F2AB05-8AE4-3762-77A1-659B1EF5AC06}"/>
              </a:ext>
            </a:extLst>
          </p:cNvPr>
          <p:cNvPicPr>
            <a:picLocks noChangeAspect="1"/>
          </p:cNvPicPr>
          <p:nvPr/>
        </p:nvPicPr>
        <p:blipFill>
          <a:blip r:embed="rId3"/>
          <a:srcRect l="18" r="18"/>
          <a:stretch/>
        </p:blipFill>
        <p:spPr>
          <a:xfrm>
            <a:off x="323850" y="1924153"/>
            <a:ext cx="2006552" cy="1842386"/>
          </a:xfrm>
          <a:prstGeom prst="rect">
            <a:avLst/>
          </a:prstGeom>
          <a:effectLst>
            <a:outerShdw blurRad="50800" dist="38100" dir="2700000" algn="tl" rotWithShape="0">
              <a:prstClr val="black">
                <a:alpha val="40000"/>
              </a:prstClr>
            </a:outerShdw>
          </a:effectLst>
        </p:spPr>
      </p:pic>
      <p:pic>
        <p:nvPicPr>
          <p:cNvPr id="4" name="Picture 3">
            <a:extLst>
              <a:ext uri="{FF2B5EF4-FFF2-40B4-BE49-F238E27FC236}">
                <a16:creationId xmlns:a16="http://schemas.microsoft.com/office/drawing/2014/main" id="{D5387634-354F-D30C-BB04-366600209968}"/>
              </a:ext>
            </a:extLst>
          </p:cNvPr>
          <p:cNvPicPr>
            <a:picLocks noChangeAspect="1"/>
          </p:cNvPicPr>
          <p:nvPr/>
        </p:nvPicPr>
        <p:blipFill>
          <a:blip r:embed="rId4"/>
          <a:srcRect l="27" r="27"/>
          <a:stretch/>
        </p:blipFill>
        <p:spPr>
          <a:xfrm>
            <a:off x="7574367" y="1888761"/>
            <a:ext cx="2006196" cy="1842386"/>
          </a:xfrm>
          <a:prstGeom prst="rect">
            <a:avLst/>
          </a:prstGeom>
          <a:effectLst>
            <a:outerShdw blurRad="50800" dist="38100" dir="2700000" algn="tl" rotWithShape="0">
              <a:prstClr val="black">
                <a:alpha val="40000"/>
              </a:prstClr>
            </a:outerShdw>
          </a:effectLst>
        </p:spPr>
      </p:pic>
      <p:cxnSp>
        <p:nvCxnSpPr>
          <p:cNvPr id="6" name="Straight Arrow Connector 5">
            <a:extLst>
              <a:ext uri="{FF2B5EF4-FFF2-40B4-BE49-F238E27FC236}">
                <a16:creationId xmlns:a16="http://schemas.microsoft.com/office/drawing/2014/main" id="{11679AA5-CB10-C382-3828-01C5F7324574}"/>
              </a:ext>
            </a:extLst>
          </p:cNvPr>
          <p:cNvCxnSpPr>
            <a:cxnSpLocks/>
          </p:cNvCxnSpPr>
          <p:nvPr/>
        </p:nvCxnSpPr>
        <p:spPr>
          <a:xfrm>
            <a:off x="2488367" y="2831122"/>
            <a:ext cx="4949719" cy="0"/>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9" name="Rounded Rectangle 8">
            <a:extLst>
              <a:ext uri="{FF2B5EF4-FFF2-40B4-BE49-F238E27FC236}">
                <a16:creationId xmlns:a16="http://schemas.microsoft.com/office/drawing/2014/main" id="{2D73DC13-E995-DFB9-6ADA-02629B862717}"/>
              </a:ext>
            </a:extLst>
          </p:cNvPr>
          <p:cNvSpPr/>
          <p:nvPr/>
        </p:nvSpPr>
        <p:spPr>
          <a:xfrm>
            <a:off x="323849" y="4044546"/>
            <a:ext cx="2868614" cy="2366759"/>
          </a:xfrm>
          <a:prstGeom prst="roundRect">
            <a:avLst>
              <a:gd name="adj" fmla="val 5606"/>
            </a:avLst>
          </a:prstGeom>
          <a:solidFill>
            <a:srgbClr val="88C2B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lvl="0">
              <a:lnSpc>
                <a:spcPts val="2800"/>
              </a:lnSpc>
              <a:spcBef>
                <a:spcPts val="1200"/>
              </a:spcBef>
              <a:buClr>
                <a:schemeClr val="bg1"/>
              </a:buClr>
              <a:buSzPct val="100000"/>
            </a:pPr>
            <a:r>
              <a:rPr lang="en-GB" sz="2200" dirty="0">
                <a:solidFill>
                  <a:schemeClr val="tx1"/>
                </a:solidFill>
                <a:latin typeface="Century Gothic" panose="020B0502020202020204" pitchFamily="34" charset="0"/>
              </a:rPr>
              <a:t>How might the character feel with the added pressure?</a:t>
            </a:r>
          </a:p>
        </p:txBody>
      </p:sp>
      <p:sp>
        <p:nvSpPr>
          <p:cNvPr id="12" name="Rounded Rectangle 11">
            <a:extLst>
              <a:ext uri="{FF2B5EF4-FFF2-40B4-BE49-F238E27FC236}">
                <a16:creationId xmlns:a16="http://schemas.microsoft.com/office/drawing/2014/main" id="{B62D5AB1-DA41-30DE-6B20-B0E2A3FFC522}"/>
              </a:ext>
            </a:extLst>
          </p:cNvPr>
          <p:cNvSpPr/>
          <p:nvPr/>
        </p:nvSpPr>
        <p:spPr>
          <a:xfrm>
            <a:off x="3516754" y="4044546"/>
            <a:ext cx="2868614" cy="2366759"/>
          </a:xfrm>
          <a:prstGeom prst="roundRect">
            <a:avLst>
              <a:gd name="adj" fmla="val 5606"/>
            </a:avLst>
          </a:prstGeom>
          <a:solidFill>
            <a:srgbClr val="88C2B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lvl="0">
              <a:lnSpc>
                <a:spcPts val="2800"/>
              </a:lnSpc>
              <a:spcBef>
                <a:spcPts val="1200"/>
              </a:spcBef>
              <a:buClr>
                <a:schemeClr val="bg1"/>
              </a:buClr>
              <a:buSzPct val="100000"/>
            </a:pPr>
            <a:r>
              <a:rPr lang="en-GB" sz="2200" dirty="0">
                <a:solidFill>
                  <a:schemeClr val="tx1"/>
                </a:solidFill>
                <a:latin typeface="Century Gothic" panose="020B0502020202020204" pitchFamily="34" charset="0"/>
              </a:rPr>
              <a:t>Would it make it easier or harder to keep safe?</a:t>
            </a:r>
          </a:p>
        </p:txBody>
      </p:sp>
      <p:sp>
        <p:nvSpPr>
          <p:cNvPr id="13" name="Rounded Rectangle 12">
            <a:extLst>
              <a:ext uri="{FF2B5EF4-FFF2-40B4-BE49-F238E27FC236}">
                <a16:creationId xmlns:a16="http://schemas.microsoft.com/office/drawing/2014/main" id="{AAD8F780-D478-0823-03A6-F7969BA83889}"/>
              </a:ext>
            </a:extLst>
          </p:cNvPr>
          <p:cNvSpPr/>
          <p:nvPr/>
        </p:nvSpPr>
        <p:spPr>
          <a:xfrm>
            <a:off x="6724649" y="4044546"/>
            <a:ext cx="2868614" cy="2366759"/>
          </a:xfrm>
          <a:prstGeom prst="roundRect">
            <a:avLst>
              <a:gd name="adj" fmla="val 5606"/>
            </a:avLst>
          </a:prstGeom>
          <a:solidFill>
            <a:srgbClr val="88C2B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lvl="0">
              <a:lnSpc>
                <a:spcPts val="2800"/>
              </a:lnSpc>
              <a:spcBef>
                <a:spcPts val="1200"/>
              </a:spcBef>
              <a:buClr>
                <a:schemeClr val="bg1"/>
              </a:buClr>
              <a:buSzPct val="100000"/>
            </a:pPr>
            <a:r>
              <a:rPr lang="en-GB" sz="2200" dirty="0">
                <a:solidFill>
                  <a:schemeClr val="tx1"/>
                </a:solidFill>
                <a:latin typeface="Century Gothic" panose="020B0502020202020204" pitchFamily="34" charset="0"/>
              </a:rPr>
              <a:t>How should they handle the situation to help prevent (or stop) an accident from occurring?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0" presetClass="entr" presetSubtype="0" fill="hold" nodeType="withEffect">
                                  <p:stCondLst>
                                    <p:cond delay="20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19"/>
          <p:cNvSpPr txBox="1">
            <a:spLocks noGrp="1"/>
          </p:cNvSpPr>
          <p:nvPr>
            <p:ph type="body" idx="1"/>
          </p:nvPr>
        </p:nvSpPr>
        <p:spPr>
          <a:xfrm>
            <a:off x="217925" y="1295809"/>
            <a:ext cx="4556573" cy="4368246"/>
          </a:xfrm>
          <a:prstGeom prst="rect">
            <a:avLst/>
          </a:prstGeom>
          <a:noFill/>
          <a:ln>
            <a:noFill/>
          </a:ln>
        </p:spPr>
        <p:txBody>
          <a:bodyPr spcFirstLastPara="1" wrap="square" lIns="91425" tIns="45700" rIns="91425" bIns="45700" anchor="t" anchorCtr="0">
            <a:normAutofit/>
          </a:bodyPr>
          <a:lstStyle/>
          <a:p>
            <a:pPr marL="0" lvl="0" indent="0" algn="l" rtl="0">
              <a:lnSpc>
                <a:spcPts val="2800"/>
              </a:lnSpc>
              <a:spcBef>
                <a:spcPts val="0"/>
              </a:spcBef>
              <a:spcAft>
                <a:spcPts val="0"/>
              </a:spcAft>
              <a:buClr>
                <a:schemeClr val="lt1"/>
              </a:buClr>
              <a:buSzPts val="2200"/>
              <a:buNone/>
            </a:pPr>
            <a:r>
              <a:rPr lang="en-GB" dirty="0"/>
              <a:t>Remember to tell a trusted adult if an accident happens, or if you think one is going to happen. If there is an emergency and no adults are available, phone 999.</a:t>
            </a:r>
            <a:endParaRPr dirty="0"/>
          </a:p>
          <a:p>
            <a:pPr marL="0" lvl="0" indent="0" algn="l" rtl="0">
              <a:lnSpc>
                <a:spcPts val="2800"/>
              </a:lnSpc>
              <a:spcBef>
                <a:spcPts val="2600"/>
              </a:spcBef>
              <a:spcAft>
                <a:spcPts val="0"/>
              </a:spcAft>
              <a:buClr>
                <a:schemeClr val="lt1"/>
              </a:buClr>
              <a:buSzPts val="2200"/>
              <a:buNone/>
            </a:pPr>
            <a:r>
              <a:rPr lang="en-GB" dirty="0"/>
              <a:t>Talk to a trusted adult at home or at school if you are not sure about touching a household product or medicine.</a:t>
            </a:r>
            <a:endParaRPr dirty="0"/>
          </a:p>
        </p:txBody>
      </p:sp>
      <p:sp>
        <p:nvSpPr>
          <p:cNvPr id="399" name="Google Shape;399;p19"/>
          <p:cNvSpPr txBox="1">
            <a:spLocks noGrp="1"/>
          </p:cNvSpPr>
          <p:nvPr>
            <p:ph type="title"/>
          </p:nvPr>
        </p:nvSpPr>
        <p:spPr>
          <a:xfrm>
            <a:off x="233593" y="609250"/>
            <a:ext cx="4555940" cy="694054"/>
          </a:xfrm>
          <a:prstGeom prst="rect">
            <a:avLst/>
          </a:prstGeom>
          <a:noFill/>
          <a:ln>
            <a:noFill/>
          </a:ln>
        </p:spPr>
        <p:txBody>
          <a:bodyPr spcFirstLastPara="1" wrap="square" lIns="91425" tIns="45700" rIns="91425" bIns="45700" anchor="b" anchorCtr="0">
            <a:noAutofit/>
          </a:bodyPr>
          <a:lstStyle/>
          <a:p>
            <a:pPr marL="0" lvl="0" indent="0" algn="l" rtl="0">
              <a:lnSpc>
                <a:spcPct val="119444"/>
              </a:lnSpc>
              <a:spcBef>
                <a:spcPts val="0"/>
              </a:spcBef>
              <a:spcAft>
                <a:spcPts val="0"/>
              </a:spcAft>
              <a:buClr>
                <a:schemeClr val="lt1"/>
              </a:buClr>
              <a:buSzPts val="3600"/>
              <a:buFont typeface="Century Gothic"/>
              <a:buNone/>
            </a:pPr>
            <a:r>
              <a:rPr lang="en-GB" dirty="0"/>
              <a:t>Who can help?</a:t>
            </a:r>
            <a:endParaRPr dirty="0"/>
          </a:p>
        </p:txBody>
      </p:sp>
      <p:sp>
        <p:nvSpPr>
          <p:cNvPr id="400" name="Google Shape;400;p19"/>
          <p:cNvSpPr txBox="1">
            <a:spLocks noGrp="1"/>
          </p:cNvSpPr>
          <p:nvPr>
            <p:ph type="sldNum" idx="12"/>
          </p:nvPr>
        </p:nvSpPr>
        <p:spPr>
          <a:xfrm>
            <a:off x="7438086" y="6411310"/>
            <a:ext cx="222885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GB" sz="1083">
                <a:solidFill>
                  <a:schemeClr val="lt1"/>
                </a:solidFill>
                <a:latin typeface="Century Gothic"/>
                <a:ea typeface="Century Gothic"/>
                <a:cs typeface="Century Gothic"/>
                <a:sym typeface="Century Gothic"/>
              </a:rPr>
              <a:t>© PSHE Association 2025</a:t>
            </a:r>
            <a:endParaRPr/>
          </a:p>
        </p:txBody>
      </p:sp>
      <p:pic>
        <p:nvPicPr>
          <p:cNvPr id="401" name="Google Shape;401;p19" descr="A black background with a black square&#10;&#10;Description automatically generated with medium confidence"/>
          <p:cNvPicPr preferRelativeResize="0"/>
          <p:nvPr/>
        </p:nvPicPr>
        <p:blipFill rotWithShape="1">
          <a:blip r:embed="rId3">
            <a:alphaModFix/>
          </a:blip>
          <a:srcRect/>
          <a:stretch/>
        </p:blipFill>
        <p:spPr>
          <a:xfrm>
            <a:off x="5348520" y="3007096"/>
            <a:ext cx="3943279" cy="1497708"/>
          </a:xfrm>
          <a:prstGeom prst="rect">
            <a:avLst/>
          </a:prstGeom>
          <a:noFill/>
          <a:ln>
            <a:noFill/>
          </a:ln>
        </p:spPr>
      </p:pic>
      <p:pic>
        <p:nvPicPr>
          <p:cNvPr id="402" name="Google Shape;402;p19" descr="A black background with a black square&#10;&#10;Description automatically generated with medium confidence"/>
          <p:cNvPicPr preferRelativeResize="0"/>
          <p:nvPr/>
        </p:nvPicPr>
        <p:blipFill rotWithShape="1">
          <a:blip r:embed="rId4">
            <a:alphaModFix/>
          </a:blip>
          <a:srcRect/>
          <a:stretch/>
        </p:blipFill>
        <p:spPr>
          <a:xfrm>
            <a:off x="5624584" y="4583699"/>
            <a:ext cx="3943279" cy="1691102"/>
          </a:xfrm>
          <a:prstGeom prst="rect">
            <a:avLst/>
          </a:prstGeom>
          <a:noFill/>
          <a:ln>
            <a:noFill/>
          </a:ln>
        </p:spPr>
      </p:pic>
      <p:pic>
        <p:nvPicPr>
          <p:cNvPr id="403" name="Google Shape;403;p19" descr="A black background with a black square&#10;&#10;Description automatically generated with medium confidence"/>
          <p:cNvPicPr preferRelativeResize="0"/>
          <p:nvPr/>
        </p:nvPicPr>
        <p:blipFill rotWithShape="1">
          <a:blip r:embed="rId4">
            <a:alphaModFix/>
          </a:blip>
          <a:srcRect/>
          <a:stretch/>
        </p:blipFill>
        <p:spPr>
          <a:xfrm>
            <a:off x="6071474" y="1428750"/>
            <a:ext cx="3496389" cy="1499450"/>
          </a:xfrm>
          <a:prstGeom prst="rect">
            <a:avLst/>
          </a:prstGeom>
          <a:noFill/>
          <a:ln>
            <a:noFill/>
          </a:ln>
        </p:spPr>
      </p:pic>
      <p:sp>
        <p:nvSpPr>
          <p:cNvPr id="404" name="Google Shape;404;p19"/>
          <p:cNvSpPr txBox="1"/>
          <p:nvPr/>
        </p:nvSpPr>
        <p:spPr>
          <a:xfrm>
            <a:off x="5645234" y="3222163"/>
            <a:ext cx="3349853" cy="937720"/>
          </a:xfrm>
          <a:prstGeom prst="rect">
            <a:avLst/>
          </a:prstGeom>
          <a:noFill/>
          <a:ln>
            <a:noFill/>
          </a:ln>
        </p:spPr>
        <p:txBody>
          <a:bodyPr spcFirstLastPara="1" wrap="square" lIns="91425" tIns="45700" rIns="91425" bIns="45700" anchor="t" anchorCtr="0">
            <a:noAutofit/>
          </a:bodyPr>
          <a:lstStyle/>
          <a:p>
            <a:pPr marL="0" marR="0" lvl="0" indent="0" algn="l" rtl="0">
              <a:lnSpc>
                <a:spcPct val="140000"/>
              </a:lnSpc>
              <a:spcBef>
                <a:spcPts val="0"/>
              </a:spcBef>
              <a:spcAft>
                <a:spcPts val="0"/>
              </a:spcAft>
              <a:buClr>
                <a:schemeClr val="lt1"/>
              </a:buClr>
              <a:buSzPts val="2000"/>
              <a:buFont typeface="Arial"/>
              <a:buNone/>
            </a:pPr>
            <a:r>
              <a:rPr lang="en-GB" sz="2000">
                <a:solidFill>
                  <a:schemeClr val="dk1"/>
                </a:solidFill>
                <a:latin typeface="Century Gothic"/>
                <a:ea typeface="Century Gothic"/>
                <a:cs typeface="Century Gothic"/>
                <a:sym typeface="Century Gothic"/>
              </a:rPr>
              <a:t>Something's worrying me,</a:t>
            </a:r>
            <a:br>
              <a:rPr lang="en-GB" sz="2000">
                <a:solidFill>
                  <a:schemeClr val="dk1"/>
                </a:solidFill>
                <a:latin typeface="Century Gothic"/>
                <a:ea typeface="Century Gothic"/>
                <a:cs typeface="Century Gothic"/>
                <a:sym typeface="Century Gothic"/>
              </a:rPr>
            </a:br>
            <a:r>
              <a:rPr lang="en-GB" sz="2000">
                <a:solidFill>
                  <a:schemeClr val="dk1"/>
                </a:solidFill>
                <a:latin typeface="Century Gothic"/>
                <a:ea typeface="Century Gothic"/>
                <a:cs typeface="Century Gothic"/>
                <a:sym typeface="Century Gothic"/>
              </a:rPr>
              <a:t>can I talk to you?</a:t>
            </a:r>
            <a:endParaRPr sz="2000">
              <a:solidFill>
                <a:schemeClr val="dk1"/>
              </a:solidFill>
              <a:latin typeface="Calibri"/>
              <a:ea typeface="Calibri"/>
              <a:cs typeface="Calibri"/>
              <a:sym typeface="Calibri"/>
            </a:endParaRPr>
          </a:p>
        </p:txBody>
      </p:sp>
      <p:sp>
        <p:nvSpPr>
          <p:cNvPr id="405" name="Google Shape;405;p19"/>
          <p:cNvSpPr txBox="1"/>
          <p:nvPr/>
        </p:nvSpPr>
        <p:spPr>
          <a:xfrm>
            <a:off x="6378575" y="1581174"/>
            <a:ext cx="2999342" cy="937720"/>
          </a:xfrm>
          <a:prstGeom prst="rect">
            <a:avLst/>
          </a:prstGeom>
          <a:noFill/>
          <a:ln>
            <a:noFill/>
          </a:ln>
        </p:spPr>
        <p:txBody>
          <a:bodyPr spcFirstLastPara="1" wrap="square" lIns="91425" tIns="45700" rIns="91425" bIns="45700" anchor="t" anchorCtr="0">
            <a:noAutofit/>
          </a:bodyPr>
          <a:lstStyle/>
          <a:p>
            <a:pPr marL="0" marR="0" lvl="0" indent="0" algn="l" rtl="0">
              <a:lnSpc>
                <a:spcPct val="140000"/>
              </a:lnSpc>
              <a:spcBef>
                <a:spcPts val="0"/>
              </a:spcBef>
              <a:spcAft>
                <a:spcPts val="0"/>
              </a:spcAft>
              <a:buClr>
                <a:schemeClr val="lt1"/>
              </a:buClr>
              <a:buSzPts val="2000"/>
              <a:buFont typeface="Arial"/>
              <a:buNone/>
            </a:pPr>
            <a:r>
              <a:rPr lang="en-GB" sz="2000">
                <a:solidFill>
                  <a:schemeClr val="dk1"/>
                </a:solidFill>
                <a:latin typeface="Century Gothic"/>
                <a:ea typeface="Century Gothic"/>
                <a:cs typeface="Century Gothic"/>
                <a:sym typeface="Century Gothic"/>
              </a:rPr>
              <a:t>I need your help with something . . . </a:t>
            </a:r>
            <a:endParaRPr sz="2000">
              <a:solidFill>
                <a:schemeClr val="dk1"/>
              </a:solidFill>
              <a:latin typeface="Calibri"/>
              <a:ea typeface="Calibri"/>
              <a:cs typeface="Calibri"/>
              <a:sym typeface="Calibri"/>
            </a:endParaRPr>
          </a:p>
        </p:txBody>
      </p:sp>
      <p:sp>
        <p:nvSpPr>
          <p:cNvPr id="406" name="Google Shape;406;p19"/>
          <p:cNvSpPr txBox="1"/>
          <p:nvPr/>
        </p:nvSpPr>
        <p:spPr>
          <a:xfrm>
            <a:off x="6028064" y="4834430"/>
            <a:ext cx="3349853" cy="937720"/>
          </a:xfrm>
          <a:prstGeom prst="rect">
            <a:avLst/>
          </a:prstGeom>
          <a:noFill/>
          <a:ln>
            <a:noFill/>
          </a:ln>
        </p:spPr>
        <p:txBody>
          <a:bodyPr spcFirstLastPara="1" wrap="square" lIns="91425" tIns="45700" rIns="91425" bIns="45700" anchor="t" anchorCtr="0">
            <a:noAutofit/>
          </a:bodyPr>
          <a:lstStyle/>
          <a:p>
            <a:pPr marL="0" marR="0" lvl="0" indent="0" algn="l" rtl="0">
              <a:lnSpc>
                <a:spcPct val="140000"/>
              </a:lnSpc>
              <a:spcBef>
                <a:spcPts val="0"/>
              </a:spcBef>
              <a:spcAft>
                <a:spcPts val="0"/>
              </a:spcAft>
              <a:buClr>
                <a:schemeClr val="lt1"/>
              </a:buClr>
              <a:buSzPts val="2000"/>
              <a:buFont typeface="Arial"/>
              <a:buNone/>
            </a:pPr>
            <a:r>
              <a:rPr lang="en-GB" sz="2000">
                <a:solidFill>
                  <a:schemeClr val="dk1"/>
                </a:solidFill>
                <a:latin typeface="Century Gothic"/>
                <a:ea typeface="Century Gothic"/>
                <a:cs typeface="Century Gothic"/>
                <a:sym typeface="Century Gothic"/>
              </a:rPr>
              <a:t>I have something that’s been bothering me . . .</a:t>
            </a:r>
            <a:endParaRPr sz="200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9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2"/>
          <p:cNvSpPr txBox="1">
            <a:spLocks noGrp="1"/>
          </p:cNvSpPr>
          <p:nvPr>
            <p:ph type="title"/>
          </p:nvPr>
        </p:nvSpPr>
        <p:spPr>
          <a:xfrm>
            <a:off x="205987" y="599491"/>
            <a:ext cx="7498822" cy="694054"/>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accent2"/>
              </a:buClr>
              <a:buSzPts val="3600"/>
              <a:buFont typeface="Century Gothic"/>
              <a:buNone/>
            </a:pPr>
            <a:r>
              <a:rPr lang="en-GB"/>
              <a:t>Using this PowerPoint</a:t>
            </a:r>
            <a:endParaRPr/>
          </a:p>
        </p:txBody>
      </p:sp>
      <p:sp>
        <p:nvSpPr>
          <p:cNvPr id="251" name="Google Shape;251;p2"/>
          <p:cNvSpPr txBox="1">
            <a:spLocks noGrp="1"/>
          </p:cNvSpPr>
          <p:nvPr>
            <p:ph type="sldNum" idx="12"/>
          </p:nvPr>
        </p:nvSpPr>
        <p:spPr>
          <a:xfrm>
            <a:off x="7438086" y="6411310"/>
            <a:ext cx="222885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GB" sz="1083">
                <a:solidFill>
                  <a:schemeClr val="lt1"/>
                </a:solidFill>
                <a:latin typeface="Century Gothic"/>
                <a:ea typeface="Century Gothic"/>
                <a:cs typeface="Century Gothic"/>
                <a:sym typeface="Century Gothic"/>
              </a:rPr>
              <a:t>© PSHE Association 2025</a:t>
            </a:r>
            <a:endParaRPr/>
          </a:p>
        </p:txBody>
      </p:sp>
      <p:sp>
        <p:nvSpPr>
          <p:cNvPr id="3" name="Content Placeholder 9">
            <a:extLst>
              <a:ext uri="{FF2B5EF4-FFF2-40B4-BE49-F238E27FC236}">
                <a16:creationId xmlns:a16="http://schemas.microsoft.com/office/drawing/2014/main" id="{7232E3A3-40B0-29D7-9284-5D0C5E979A41}"/>
              </a:ext>
            </a:extLst>
          </p:cNvPr>
          <p:cNvSpPr txBox="1">
            <a:spLocks/>
          </p:cNvSpPr>
          <p:nvPr/>
        </p:nvSpPr>
        <p:spPr>
          <a:xfrm>
            <a:off x="234315" y="1333463"/>
            <a:ext cx="7350708" cy="4566366"/>
          </a:xfrm>
          <a:prstGeom prst="rect">
            <a:avLst/>
          </a:prstGeom>
        </p:spPr>
        <p:txBody>
          <a:bodyPr vert="horz" lIns="91440" tIns="45720" rIns="91440" bIns="45720" rtlCol="0">
            <a:noAutofit/>
          </a:bodyPr>
          <a:lstStyle>
            <a:lvl1pPr marL="0" indent="0" algn="l" defTabSz="990570" rtl="0" eaLnBrk="1" latinLnBrk="0" hangingPunct="1">
              <a:lnSpc>
                <a:spcPts val="2500"/>
              </a:lnSpc>
              <a:spcBef>
                <a:spcPts val="1000"/>
              </a:spcBef>
              <a:spcAft>
                <a:spcPts val="1600"/>
              </a:spcAft>
              <a:buFont typeface="Arial" panose="020B0604020202020204" pitchFamily="34" charset="0"/>
              <a:buNone/>
              <a:defRPr sz="2000" kern="1200">
                <a:solidFill>
                  <a:schemeClr val="tx1"/>
                </a:solidFill>
                <a:latin typeface="Century Gothic" panose="020B0502020202020204" pitchFamily="34" charset="0"/>
                <a:ea typeface="+mn-ea"/>
                <a:cs typeface="+mn-cs"/>
              </a:defRPr>
            </a:lvl1pPr>
            <a:lvl2pPr marL="742927" indent="-247642" algn="l" defTabSz="990570" rtl="0" eaLnBrk="1" latinLnBrk="0" hangingPunct="1">
              <a:lnSpc>
                <a:spcPct val="90000"/>
              </a:lnSpc>
              <a:spcBef>
                <a:spcPts val="542"/>
              </a:spcBef>
              <a:buFont typeface="Arial" panose="020B0604020202020204" pitchFamily="34" charset="0"/>
              <a:buChar char="•"/>
              <a:defRPr sz="2600" kern="1200">
                <a:solidFill>
                  <a:schemeClr val="tx1"/>
                </a:solidFill>
                <a:latin typeface="Century Gothic" panose="020B0502020202020204" pitchFamily="34" charset="0"/>
                <a:ea typeface="+mn-ea"/>
                <a:cs typeface="+mn-cs"/>
              </a:defRPr>
            </a:lvl2pPr>
            <a:lvl3pPr marL="1238212" indent="-247642" algn="l" defTabSz="990570" rtl="0" eaLnBrk="1" latinLnBrk="0" hangingPunct="1">
              <a:lnSpc>
                <a:spcPct val="90000"/>
              </a:lnSpc>
              <a:spcBef>
                <a:spcPts val="542"/>
              </a:spcBef>
              <a:buFont typeface="Arial" panose="020B0604020202020204" pitchFamily="34" charset="0"/>
              <a:buChar char="•"/>
              <a:defRPr sz="2167" kern="1200">
                <a:solidFill>
                  <a:schemeClr val="tx1"/>
                </a:solidFill>
                <a:latin typeface="Century Gothic" panose="020B0502020202020204" pitchFamily="34" charset="0"/>
                <a:ea typeface="+mn-ea"/>
                <a:cs typeface="+mn-cs"/>
              </a:defRPr>
            </a:lvl3pPr>
            <a:lvl4pPr marL="1733497"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4pPr>
            <a:lvl5pPr marL="222878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5pPr>
            <a:lvl6pPr marL="272406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6pPr>
            <a:lvl7pPr marL="321935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7pPr>
            <a:lvl8pPr marL="371463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8pPr>
            <a:lvl9pPr marL="4209920"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9pPr>
          </a:lstStyle>
          <a:p>
            <a:pPr marL="0" marR="0" lvl="0" indent="0" algn="l" defTabSz="990570" rtl="0" eaLnBrk="1" fontAlgn="auto" latinLnBrk="0" hangingPunct="1">
              <a:lnSpc>
                <a:spcPts val="2800"/>
              </a:lnSpc>
              <a:spcBef>
                <a:spcPts val="11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The slides in this presentation are divided into two sections:</a:t>
            </a:r>
          </a:p>
          <a:p>
            <a:pPr marL="234000" marR="0" lvl="0" indent="-234000" algn="l" defTabSz="990570" rtl="0" eaLnBrk="1" fontAlgn="auto" latinLnBrk="0" hangingPunct="1">
              <a:lnSpc>
                <a:spcPts val="2800"/>
              </a:lnSpc>
              <a:spcBef>
                <a:spcPts val="1100"/>
              </a:spcBef>
              <a:spcAft>
                <a:spcPts val="0"/>
              </a:spcAft>
              <a:buClrTx/>
              <a:buSzTx/>
              <a:buFont typeface="+mj-lt"/>
              <a:buAutoNum type="romanLcPeriod"/>
              <a:tabLst/>
              <a:defRPr/>
            </a:pPr>
            <a:r>
              <a:rPr kumimoji="0" lang="en-US" sz="2000" b="1" i="1"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Teacher slides (purple) </a:t>
            </a:r>
            <a:r>
              <a:rPr kumimoji="0" lang="en-US" sz="20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 provide key information regarding lesson preparation.</a:t>
            </a:r>
          </a:p>
          <a:p>
            <a:pPr marL="234000" marR="0" lvl="0" indent="-234000" algn="l" defTabSz="990570" rtl="0" eaLnBrk="1" fontAlgn="auto" latinLnBrk="0" hangingPunct="1">
              <a:lnSpc>
                <a:spcPts val="2800"/>
              </a:lnSpc>
              <a:spcBef>
                <a:spcPts val="1100"/>
              </a:spcBef>
              <a:spcAft>
                <a:spcPts val="0"/>
              </a:spcAft>
              <a:buClrTx/>
              <a:buSzTx/>
              <a:buFont typeface="+mj-lt"/>
              <a:buAutoNum type="romanLcPeriod"/>
              <a:tabLst/>
              <a:defRPr/>
            </a:pPr>
            <a:r>
              <a:rPr kumimoji="0" lang="en-US" sz="2000" b="1" i="1"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Pupil slides </a:t>
            </a:r>
            <a:r>
              <a:rPr kumimoji="0" lang="en-US" sz="20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 provide a visual focus point for pupils during the lesson and delivery notes for teachers about the activities.  Click ‘notes’ to view these. </a:t>
            </a:r>
          </a:p>
          <a:p>
            <a:pPr marL="0" marR="0" lvl="0" indent="0" algn="l" defTabSz="990570" rtl="0" eaLnBrk="1" fontAlgn="auto" latinLnBrk="0" hangingPunct="1">
              <a:lnSpc>
                <a:spcPts val="2800"/>
              </a:lnSpc>
              <a:spcBef>
                <a:spcPts val="11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Ensure that you select ‘Use Presenter View’ under the ‘Slide Show’ tab – this will allow you to preview the teaching notes on your monitor while the main presentation is displayed on a screen/smartboard.</a:t>
            </a:r>
          </a:p>
          <a:p>
            <a:pPr marL="0" marR="0" lvl="0" indent="0" algn="l" defTabSz="990570" rtl="0" eaLnBrk="1" fontAlgn="auto" latinLnBrk="0" hangingPunct="1">
              <a:lnSpc>
                <a:spcPts val="2800"/>
              </a:lnSpc>
              <a:spcBef>
                <a:spcPts val="1100"/>
              </a:spcBef>
              <a:spcAft>
                <a:spcPts val="0"/>
              </a:spcAft>
              <a:buClrTx/>
              <a:buSzTx/>
              <a:buFont typeface="Arial" panose="020B0604020202020204" pitchFamily="34" charset="0"/>
              <a:buNone/>
              <a:tabLst/>
              <a:defRPr/>
            </a:pPr>
            <a:endParaRPr kumimoji="0" lang="en-GB" sz="2000" b="0" i="0" u="none" strike="noStrike" kern="1200" cap="none" spc="0" normalizeH="0" baseline="0" noProof="0" dirty="0">
              <a:ln>
                <a:noFill/>
              </a:ln>
              <a:solidFill>
                <a:srgbClr val="FFFFFF"/>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a:p>
            <a:pPr marL="0" marR="0" lvl="0" indent="0" algn="l" defTabSz="990570" rtl="0" eaLnBrk="1" fontAlgn="auto" latinLnBrk="0" hangingPunct="1">
              <a:lnSpc>
                <a:spcPts val="2800"/>
              </a:lnSpc>
              <a:spcBef>
                <a:spcPts val="11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4" name="Google Shape;414;p20"/>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GB"/>
              <a:t>© PSHE Association 2025</a:t>
            </a:r>
            <a:endParaRPr/>
          </a:p>
        </p:txBody>
      </p:sp>
      <p:grpSp>
        <p:nvGrpSpPr>
          <p:cNvPr id="17" name="Group 16">
            <a:extLst>
              <a:ext uri="{FF2B5EF4-FFF2-40B4-BE49-F238E27FC236}">
                <a16:creationId xmlns:a16="http://schemas.microsoft.com/office/drawing/2014/main" id="{F24B9E6B-AA65-E328-D363-12212ECC99E8}"/>
              </a:ext>
            </a:extLst>
          </p:cNvPr>
          <p:cNvGrpSpPr/>
          <p:nvPr/>
        </p:nvGrpSpPr>
        <p:grpSpPr>
          <a:xfrm>
            <a:off x="320232" y="1412876"/>
            <a:ext cx="2872231" cy="5043046"/>
            <a:chOff x="320232" y="1412876"/>
            <a:chExt cx="2872231" cy="5043046"/>
          </a:xfrm>
        </p:grpSpPr>
        <p:sp>
          <p:nvSpPr>
            <p:cNvPr id="6" name="Rounded Rectangle 5">
              <a:extLst>
                <a:ext uri="{FF2B5EF4-FFF2-40B4-BE49-F238E27FC236}">
                  <a16:creationId xmlns:a16="http://schemas.microsoft.com/office/drawing/2014/main" id="{EF75C108-C8DD-2766-9E10-364B25C1FBA7}"/>
                </a:ext>
              </a:extLst>
            </p:cNvPr>
            <p:cNvSpPr/>
            <p:nvPr/>
          </p:nvSpPr>
          <p:spPr>
            <a:xfrm>
              <a:off x="323849" y="1412876"/>
              <a:ext cx="2868614" cy="4998430"/>
            </a:xfrm>
            <a:prstGeom prst="roundRect">
              <a:avLst>
                <a:gd name="adj" fmla="val 5606"/>
              </a:avLst>
            </a:prstGeom>
            <a:solidFill>
              <a:srgbClr val="88C2B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lvl="0">
                <a:lnSpc>
                  <a:spcPts val="2800"/>
                </a:lnSpc>
                <a:spcBef>
                  <a:spcPts val="1100"/>
                </a:spcBef>
                <a:buClr>
                  <a:schemeClr val="dk1"/>
                </a:buClr>
                <a:buSzPts val="2200"/>
              </a:pPr>
              <a:r>
                <a:rPr lang="en-GB" sz="2000" dirty="0">
                  <a:solidFill>
                    <a:schemeClr val="tx1"/>
                  </a:solidFill>
                  <a:latin typeface="Century Gothic" panose="020B0502020202020204" pitchFamily="34" charset="0"/>
                </a:rPr>
                <a:t>Talk to your partner about the safety rules in the lesson. What can you remember?</a:t>
              </a:r>
            </a:p>
          </p:txBody>
        </p:sp>
        <p:pic>
          <p:nvPicPr>
            <p:cNvPr id="12" name="Picture 11" descr="A cartoon of a child and a child talking&#10;&#10;Description automatically generated">
              <a:extLst>
                <a:ext uri="{FF2B5EF4-FFF2-40B4-BE49-F238E27FC236}">
                  <a16:creationId xmlns:a16="http://schemas.microsoft.com/office/drawing/2014/main" id="{3BC05D1B-F43D-49BA-9AC3-0C1EE29099CF}"/>
                </a:ext>
              </a:extLst>
            </p:cNvPr>
            <p:cNvPicPr>
              <a:picLocks noChangeAspect="1"/>
            </p:cNvPicPr>
            <p:nvPr/>
          </p:nvPicPr>
          <p:blipFill>
            <a:blip r:embed="rId3"/>
            <a:stretch>
              <a:fillRect/>
            </a:stretch>
          </p:blipFill>
          <p:spPr>
            <a:xfrm>
              <a:off x="320232" y="3590925"/>
              <a:ext cx="2872231" cy="2864997"/>
            </a:xfrm>
            <a:prstGeom prst="rect">
              <a:avLst/>
            </a:prstGeom>
          </p:spPr>
        </p:pic>
      </p:grpSp>
      <p:grpSp>
        <p:nvGrpSpPr>
          <p:cNvPr id="18" name="Group 17">
            <a:extLst>
              <a:ext uri="{FF2B5EF4-FFF2-40B4-BE49-F238E27FC236}">
                <a16:creationId xmlns:a16="http://schemas.microsoft.com/office/drawing/2014/main" id="{2E4342A2-BEB2-04B5-20D0-B6302271C813}"/>
              </a:ext>
            </a:extLst>
          </p:cNvPr>
          <p:cNvGrpSpPr/>
          <p:nvPr/>
        </p:nvGrpSpPr>
        <p:grpSpPr>
          <a:xfrm>
            <a:off x="3524249" y="1412876"/>
            <a:ext cx="2868614" cy="5043046"/>
            <a:chOff x="3524249" y="1412876"/>
            <a:chExt cx="2868614" cy="5043046"/>
          </a:xfrm>
        </p:grpSpPr>
        <p:sp>
          <p:nvSpPr>
            <p:cNvPr id="7" name="Rounded Rectangle 6">
              <a:extLst>
                <a:ext uri="{FF2B5EF4-FFF2-40B4-BE49-F238E27FC236}">
                  <a16:creationId xmlns:a16="http://schemas.microsoft.com/office/drawing/2014/main" id="{35AD775C-9144-CD33-E614-368CFB837243}"/>
                </a:ext>
              </a:extLst>
            </p:cNvPr>
            <p:cNvSpPr/>
            <p:nvPr/>
          </p:nvSpPr>
          <p:spPr>
            <a:xfrm>
              <a:off x="3524249" y="1412876"/>
              <a:ext cx="2868614" cy="4998430"/>
            </a:xfrm>
            <a:prstGeom prst="roundRect">
              <a:avLst>
                <a:gd name="adj" fmla="val 5606"/>
              </a:avLst>
            </a:prstGeom>
            <a:solidFill>
              <a:srgbClr val="88C2B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lvl="0">
                <a:lnSpc>
                  <a:spcPts val="2800"/>
                </a:lnSpc>
                <a:spcBef>
                  <a:spcPts val="1100"/>
                </a:spcBef>
                <a:buClr>
                  <a:schemeClr val="dk1"/>
                </a:buClr>
                <a:buSzPts val="2200"/>
              </a:pPr>
              <a:r>
                <a:rPr lang="en-GB" sz="2000" dirty="0">
                  <a:solidFill>
                    <a:schemeClr val="tx1"/>
                  </a:solidFill>
                  <a:latin typeface="Century Gothic" panose="020B0502020202020204" pitchFamily="34" charset="0"/>
                </a:rPr>
                <a:t>Now, meet with another pair and share your ideas.</a:t>
              </a:r>
            </a:p>
          </p:txBody>
        </p:sp>
        <p:pic>
          <p:nvPicPr>
            <p:cNvPr id="14" name="Picture 13" descr="A group of people talking&#10;&#10;Description automatically generated">
              <a:extLst>
                <a:ext uri="{FF2B5EF4-FFF2-40B4-BE49-F238E27FC236}">
                  <a16:creationId xmlns:a16="http://schemas.microsoft.com/office/drawing/2014/main" id="{17D51239-F09A-EE3B-7BFB-4BA5F17A264A}"/>
                </a:ext>
              </a:extLst>
            </p:cNvPr>
            <p:cNvPicPr>
              <a:picLocks noChangeAspect="1"/>
            </p:cNvPicPr>
            <p:nvPr/>
          </p:nvPicPr>
          <p:blipFill>
            <a:blip r:embed="rId4"/>
            <a:stretch>
              <a:fillRect/>
            </a:stretch>
          </p:blipFill>
          <p:spPr>
            <a:xfrm>
              <a:off x="3524249" y="3590925"/>
              <a:ext cx="2868614" cy="2864997"/>
            </a:xfrm>
            <a:prstGeom prst="rect">
              <a:avLst/>
            </a:prstGeom>
          </p:spPr>
        </p:pic>
      </p:grpSp>
      <p:grpSp>
        <p:nvGrpSpPr>
          <p:cNvPr id="19" name="Group 18">
            <a:extLst>
              <a:ext uri="{FF2B5EF4-FFF2-40B4-BE49-F238E27FC236}">
                <a16:creationId xmlns:a16="http://schemas.microsoft.com/office/drawing/2014/main" id="{F7B25677-75F9-6F4D-FC72-EBAD40E65937}"/>
              </a:ext>
            </a:extLst>
          </p:cNvPr>
          <p:cNvGrpSpPr/>
          <p:nvPr/>
        </p:nvGrpSpPr>
        <p:grpSpPr>
          <a:xfrm>
            <a:off x="6717154" y="1412876"/>
            <a:ext cx="2868614" cy="5043046"/>
            <a:chOff x="6717154" y="1412876"/>
            <a:chExt cx="2868614" cy="5043046"/>
          </a:xfrm>
        </p:grpSpPr>
        <p:sp>
          <p:nvSpPr>
            <p:cNvPr id="10" name="Rounded Rectangle 9">
              <a:extLst>
                <a:ext uri="{FF2B5EF4-FFF2-40B4-BE49-F238E27FC236}">
                  <a16:creationId xmlns:a16="http://schemas.microsoft.com/office/drawing/2014/main" id="{47ADD1E4-CA15-2AD6-CC5E-C48294B50620}"/>
                </a:ext>
              </a:extLst>
            </p:cNvPr>
            <p:cNvSpPr/>
            <p:nvPr/>
          </p:nvSpPr>
          <p:spPr>
            <a:xfrm>
              <a:off x="6717154" y="1412876"/>
              <a:ext cx="2868614" cy="4998430"/>
            </a:xfrm>
            <a:prstGeom prst="roundRect">
              <a:avLst>
                <a:gd name="adj" fmla="val 5606"/>
              </a:avLst>
            </a:prstGeom>
            <a:solidFill>
              <a:srgbClr val="88C2B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lvl="0">
                <a:lnSpc>
                  <a:spcPts val="2800"/>
                </a:lnSpc>
                <a:spcBef>
                  <a:spcPts val="1100"/>
                </a:spcBef>
                <a:buClr>
                  <a:schemeClr val="dk1"/>
                </a:buClr>
                <a:buSzPts val="2200"/>
              </a:pPr>
              <a:r>
                <a:rPr lang="en-GB" sz="2000" dirty="0">
                  <a:solidFill>
                    <a:schemeClr val="tx1"/>
                  </a:solidFill>
                  <a:latin typeface="Century Gothic" panose="020B0502020202020204" pitchFamily="34" charset="0"/>
                </a:rPr>
                <a:t>Are there any </a:t>
              </a:r>
              <a:br>
                <a:rPr lang="en-GB" sz="2000" dirty="0">
                  <a:solidFill>
                    <a:schemeClr val="tx1"/>
                  </a:solidFill>
                  <a:latin typeface="Century Gothic" panose="020B0502020202020204" pitchFamily="34" charset="0"/>
                </a:rPr>
              </a:br>
              <a:r>
                <a:rPr lang="en-GB" sz="2000" dirty="0">
                  <a:solidFill>
                    <a:schemeClr val="tx1"/>
                  </a:solidFill>
                  <a:latin typeface="Century Gothic" panose="020B0502020202020204" pitchFamily="34" charset="0"/>
                </a:rPr>
                <a:t>safety rules you </a:t>
              </a:r>
              <a:br>
                <a:rPr lang="en-GB" sz="2000" dirty="0">
                  <a:solidFill>
                    <a:schemeClr val="tx1"/>
                  </a:solidFill>
                  <a:latin typeface="Century Gothic" panose="020B0502020202020204" pitchFamily="34" charset="0"/>
                </a:rPr>
              </a:br>
              <a:r>
                <a:rPr lang="en-GB" sz="2000" dirty="0">
                  <a:solidFill>
                    <a:schemeClr val="tx1"/>
                  </a:solidFill>
                  <a:latin typeface="Century Gothic" panose="020B0502020202020204" pitchFamily="34" charset="0"/>
                </a:rPr>
                <a:t>have learnt that you didn’t know before?</a:t>
              </a:r>
            </a:p>
          </p:txBody>
        </p:sp>
        <p:pic>
          <p:nvPicPr>
            <p:cNvPr id="16" name="Picture 15" descr="A pencil on a piece of paper&#10;&#10;Description automatically generated">
              <a:extLst>
                <a:ext uri="{FF2B5EF4-FFF2-40B4-BE49-F238E27FC236}">
                  <a16:creationId xmlns:a16="http://schemas.microsoft.com/office/drawing/2014/main" id="{9F2EF120-5DC8-C6B8-12A6-EBABFB68E729}"/>
                </a:ext>
              </a:extLst>
            </p:cNvPr>
            <p:cNvPicPr>
              <a:picLocks noChangeAspect="1"/>
            </p:cNvPicPr>
            <p:nvPr/>
          </p:nvPicPr>
          <p:blipFill>
            <a:blip r:embed="rId5"/>
            <a:stretch>
              <a:fillRect/>
            </a:stretch>
          </p:blipFill>
          <p:spPr>
            <a:xfrm>
              <a:off x="6718962" y="3590925"/>
              <a:ext cx="2864997" cy="2864997"/>
            </a:xfrm>
            <a:prstGeom prst="rect">
              <a:avLst/>
            </a:prstGeom>
          </p:spPr>
        </p:pic>
      </p:grpSp>
      <p:sp>
        <p:nvSpPr>
          <p:cNvPr id="20" name="Google Shape;399;p19">
            <a:extLst>
              <a:ext uri="{FF2B5EF4-FFF2-40B4-BE49-F238E27FC236}">
                <a16:creationId xmlns:a16="http://schemas.microsoft.com/office/drawing/2014/main" id="{1EAC35CD-E232-5074-EEED-87BA47C367C5}"/>
              </a:ext>
            </a:extLst>
          </p:cNvPr>
          <p:cNvSpPr txBox="1">
            <a:spLocks noGrp="1"/>
          </p:cNvSpPr>
          <p:nvPr>
            <p:ph type="title"/>
          </p:nvPr>
        </p:nvSpPr>
        <p:spPr>
          <a:xfrm>
            <a:off x="233593" y="609250"/>
            <a:ext cx="5245312" cy="694054"/>
          </a:xfrm>
          <a:prstGeom prst="rect">
            <a:avLst/>
          </a:prstGeom>
          <a:noFill/>
          <a:ln>
            <a:noFill/>
          </a:ln>
        </p:spPr>
        <p:txBody>
          <a:bodyPr spcFirstLastPara="1" wrap="square" lIns="91425" tIns="45700" rIns="91425" bIns="45700" anchor="b" anchorCtr="0">
            <a:noAutofit/>
          </a:bodyPr>
          <a:lstStyle/>
          <a:p>
            <a:pPr>
              <a:spcBef>
                <a:spcPts val="0"/>
              </a:spcBef>
            </a:pPr>
            <a:r>
              <a:rPr lang="en-GB" dirty="0">
                <a:solidFill>
                  <a:schemeClr val="bg1"/>
                </a:solidFill>
              </a:rPr>
              <a:t>What have we learnt?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pic>
        <p:nvPicPr>
          <p:cNvPr id="10" name="Picture 9" descr="A group of bottles on a counter&#10;&#10;Description automatically generated">
            <a:extLst>
              <a:ext uri="{FF2B5EF4-FFF2-40B4-BE49-F238E27FC236}">
                <a16:creationId xmlns:a16="http://schemas.microsoft.com/office/drawing/2014/main" id="{B73EBF85-882F-2463-B710-920C8314F55A}"/>
              </a:ext>
            </a:extLst>
          </p:cNvPr>
          <p:cNvPicPr>
            <a:picLocks noChangeAspect="1"/>
          </p:cNvPicPr>
          <p:nvPr/>
        </p:nvPicPr>
        <p:blipFill>
          <a:blip r:embed="rId3"/>
          <a:srcRect t="1" r="1072" b="44520"/>
          <a:stretch/>
        </p:blipFill>
        <p:spPr>
          <a:xfrm>
            <a:off x="0" y="3754927"/>
            <a:ext cx="9906001" cy="3103073"/>
          </a:xfrm>
          <a:prstGeom prst="rect">
            <a:avLst/>
          </a:prstGeom>
        </p:spPr>
      </p:pic>
      <p:sp>
        <p:nvSpPr>
          <p:cNvPr id="423" name="Google Shape;423;p21"/>
          <p:cNvSpPr txBox="1">
            <a:spLocks noGrp="1"/>
          </p:cNvSpPr>
          <p:nvPr>
            <p:ph type="body" idx="1"/>
          </p:nvPr>
        </p:nvSpPr>
        <p:spPr>
          <a:xfrm>
            <a:off x="225420" y="1295809"/>
            <a:ext cx="4882010" cy="1559817"/>
          </a:xfrm>
          <a:prstGeom prst="rect">
            <a:avLst/>
          </a:prstGeom>
          <a:noFill/>
          <a:ln>
            <a:noFill/>
          </a:ln>
        </p:spPr>
        <p:txBody>
          <a:bodyPr spcFirstLastPara="1" wrap="square" lIns="91425" tIns="45700" rIns="91425" bIns="45700" anchor="t" anchorCtr="0">
            <a:normAutofit/>
          </a:bodyPr>
          <a:lstStyle/>
          <a:p>
            <a:pPr marL="0" lvl="0" indent="0" algn="l" rtl="0">
              <a:lnSpc>
                <a:spcPts val="3200"/>
              </a:lnSpc>
              <a:spcBef>
                <a:spcPts val="0"/>
              </a:spcBef>
              <a:spcAft>
                <a:spcPts val="0"/>
              </a:spcAft>
              <a:buClr>
                <a:schemeClr val="dk1"/>
              </a:buClr>
              <a:buSzPts val="2200"/>
              <a:buNone/>
            </a:pPr>
            <a:r>
              <a:rPr lang="en-GB" sz="2400" dirty="0"/>
              <a:t>Make a list of safety rules about household products and medicines for a display.</a:t>
            </a:r>
            <a:endParaRPr sz="2400" dirty="0"/>
          </a:p>
        </p:txBody>
      </p:sp>
      <p:sp>
        <p:nvSpPr>
          <p:cNvPr id="425" name="Google Shape;425;p21"/>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GB"/>
              <a:t>© PSHE Association 2025</a:t>
            </a:r>
            <a:endParaRPr/>
          </a:p>
        </p:txBody>
      </p:sp>
      <p:pic>
        <p:nvPicPr>
          <p:cNvPr id="12" name="Picture 11" descr="A pencil and checklist with text&#10;&#10;Description automatically generated">
            <a:extLst>
              <a:ext uri="{FF2B5EF4-FFF2-40B4-BE49-F238E27FC236}">
                <a16:creationId xmlns:a16="http://schemas.microsoft.com/office/drawing/2014/main" id="{DD597666-4754-AB9A-BA64-5F42641F8B8C}"/>
              </a:ext>
            </a:extLst>
          </p:cNvPr>
          <p:cNvPicPr>
            <a:picLocks noChangeAspect="1"/>
          </p:cNvPicPr>
          <p:nvPr/>
        </p:nvPicPr>
        <p:blipFill>
          <a:blip r:embed="rId4"/>
          <a:stretch>
            <a:fillRect/>
          </a:stretch>
        </p:blipFill>
        <p:spPr>
          <a:xfrm>
            <a:off x="5952355" y="1412875"/>
            <a:ext cx="3638668" cy="4684105"/>
          </a:xfrm>
          <a:prstGeom prst="rect">
            <a:avLst/>
          </a:prstGeom>
        </p:spPr>
      </p:pic>
      <p:sp>
        <p:nvSpPr>
          <p:cNvPr id="15" name="Google Shape;399;p19">
            <a:extLst>
              <a:ext uri="{FF2B5EF4-FFF2-40B4-BE49-F238E27FC236}">
                <a16:creationId xmlns:a16="http://schemas.microsoft.com/office/drawing/2014/main" id="{12C16088-12C9-5A64-7ABB-E95D3053D4E7}"/>
              </a:ext>
            </a:extLst>
          </p:cNvPr>
          <p:cNvSpPr txBox="1">
            <a:spLocks/>
          </p:cNvSpPr>
          <p:nvPr/>
        </p:nvSpPr>
        <p:spPr>
          <a:xfrm>
            <a:off x="196118" y="609250"/>
            <a:ext cx="5245312" cy="694054"/>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l" rtl="0">
              <a:lnSpc>
                <a:spcPct val="119444"/>
              </a:lnSpc>
              <a:spcBef>
                <a:spcPts val="2600"/>
              </a:spcBef>
              <a:spcAft>
                <a:spcPts val="0"/>
              </a:spcAft>
              <a:buClr>
                <a:schemeClr val="lt1"/>
              </a:buClr>
              <a:buSzPts val="3600"/>
              <a:buFont typeface="Century Gothic"/>
              <a:buNone/>
              <a:defRPr sz="3600" b="1" i="0" u="none" strike="noStrike" cap="none">
                <a:solidFill>
                  <a:schemeClr val="lt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spcBef>
                <a:spcPts val="0"/>
              </a:spcBef>
            </a:pPr>
            <a:r>
              <a:rPr lang="en-GB" dirty="0"/>
              <a:t>Rules to help stay safe</a:t>
            </a:r>
            <a:endParaRPr lang="en-GB" dirty="0">
              <a:solidFill>
                <a:schemeClr val="bg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3"/>
          <p:cNvSpPr txBox="1">
            <a:spLocks noGrp="1"/>
          </p:cNvSpPr>
          <p:nvPr>
            <p:ph type="title"/>
          </p:nvPr>
        </p:nvSpPr>
        <p:spPr>
          <a:xfrm>
            <a:off x="224154" y="599491"/>
            <a:ext cx="7764145" cy="694054"/>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accent2"/>
              </a:buClr>
              <a:buSzPts val="3600"/>
              <a:buFont typeface="Century Gothic"/>
              <a:buNone/>
            </a:pPr>
            <a:r>
              <a:rPr lang="en-GB"/>
              <a:t>Support and challenge</a:t>
            </a:r>
            <a:endParaRPr/>
          </a:p>
        </p:txBody>
      </p:sp>
      <p:sp>
        <p:nvSpPr>
          <p:cNvPr id="258" name="Google Shape;258;p3"/>
          <p:cNvSpPr txBox="1">
            <a:spLocks noGrp="1"/>
          </p:cNvSpPr>
          <p:nvPr>
            <p:ph type="sldNum" idx="12"/>
          </p:nvPr>
        </p:nvSpPr>
        <p:spPr>
          <a:xfrm>
            <a:off x="7438086" y="6411310"/>
            <a:ext cx="222885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GB" sz="1083">
                <a:solidFill>
                  <a:schemeClr val="lt1"/>
                </a:solidFill>
                <a:latin typeface="Century Gothic"/>
                <a:ea typeface="Century Gothic"/>
                <a:cs typeface="Century Gothic"/>
                <a:sym typeface="Century Gothic"/>
              </a:rPr>
              <a:t>© PSHE Association 2025</a:t>
            </a:r>
            <a:endParaRPr/>
          </a:p>
        </p:txBody>
      </p:sp>
      <p:pic>
        <p:nvPicPr>
          <p:cNvPr id="259" name="Google Shape;259;p3"/>
          <p:cNvPicPr preferRelativeResize="0"/>
          <p:nvPr/>
        </p:nvPicPr>
        <p:blipFill rotWithShape="1">
          <a:blip r:embed="rId3">
            <a:alphaModFix/>
          </a:blip>
          <a:srcRect/>
          <a:stretch/>
        </p:blipFill>
        <p:spPr>
          <a:xfrm>
            <a:off x="8120005" y="4750212"/>
            <a:ext cx="817747" cy="932045"/>
          </a:xfrm>
          <a:prstGeom prst="rect">
            <a:avLst/>
          </a:prstGeom>
          <a:noFill/>
          <a:ln>
            <a:noFill/>
          </a:ln>
        </p:spPr>
      </p:pic>
      <p:pic>
        <p:nvPicPr>
          <p:cNvPr id="260" name="Google Shape;260;p3"/>
          <p:cNvPicPr preferRelativeResize="0"/>
          <p:nvPr/>
        </p:nvPicPr>
        <p:blipFill rotWithShape="1">
          <a:blip r:embed="rId4">
            <a:alphaModFix/>
          </a:blip>
          <a:srcRect/>
          <a:stretch/>
        </p:blipFill>
        <p:spPr>
          <a:xfrm rot="-917769">
            <a:off x="6821370" y="4979817"/>
            <a:ext cx="702439" cy="1404878"/>
          </a:xfrm>
          <a:prstGeom prst="rect">
            <a:avLst/>
          </a:prstGeom>
          <a:noFill/>
          <a:ln>
            <a:noFill/>
          </a:ln>
        </p:spPr>
      </p:pic>
      <p:sp>
        <p:nvSpPr>
          <p:cNvPr id="261" name="Google Shape;261;p3"/>
          <p:cNvSpPr txBox="1"/>
          <p:nvPr/>
        </p:nvSpPr>
        <p:spPr>
          <a:xfrm>
            <a:off x="7773777" y="4207594"/>
            <a:ext cx="1386585" cy="37566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b="1" dirty="0">
                <a:solidFill>
                  <a:schemeClr val="lt1"/>
                </a:solidFill>
                <a:latin typeface="Century Gothic"/>
                <a:ea typeface="Century Gothic"/>
                <a:cs typeface="Century Gothic"/>
                <a:sym typeface="Century Gothic"/>
              </a:rPr>
              <a:t>Challenge</a:t>
            </a:r>
            <a:endParaRPr dirty="0">
              <a:latin typeface="Century Gothic" panose="020B0502020202020204" pitchFamily="34" charset="0"/>
            </a:endParaRPr>
          </a:p>
        </p:txBody>
      </p:sp>
      <p:sp>
        <p:nvSpPr>
          <p:cNvPr id="262" name="Google Shape;262;p3"/>
          <p:cNvSpPr txBox="1"/>
          <p:nvPr/>
        </p:nvSpPr>
        <p:spPr>
          <a:xfrm rot="-900000">
            <a:off x="6199828" y="4517940"/>
            <a:ext cx="1386585" cy="37566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b="1" dirty="0">
                <a:solidFill>
                  <a:schemeClr val="lt1"/>
                </a:solidFill>
                <a:latin typeface="Century Gothic"/>
                <a:ea typeface="Century Gothic"/>
                <a:cs typeface="Century Gothic"/>
                <a:sym typeface="Century Gothic"/>
              </a:rPr>
              <a:t>Support</a:t>
            </a:r>
            <a:endParaRPr dirty="0">
              <a:latin typeface="Century Gothic" panose="020B0502020202020204" pitchFamily="34" charset="0"/>
            </a:endParaRPr>
          </a:p>
        </p:txBody>
      </p:sp>
      <p:sp>
        <p:nvSpPr>
          <p:cNvPr id="20" name="Content Placeholder 12">
            <a:extLst>
              <a:ext uri="{FF2B5EF4-FFF2-40B4-BE49-F238E27FC236}">
                <a16:creationId xmlns:a16="http://schemas.microsoft.com/office/drawing/2014/main" id="{07C8998B-ECA8-1B26-9095-BDCA81442B83}"/>
              </a:ext>
            </a:extLst>
          </p:cNvPr>
          <p:cNvSpPr txBox="1">
            <a:spLocks/>
          </p:cNvSpPr>
          <p:nvPr/>
        </p:nvSpPr>
        <p:spPr>
          <a:xfrm>
            <a:off x="4239895" y="1333462"/>
            <a:ext cx="3748405" cy="4937321"/>
          </a:xfrm>
          <a:prstGeom prst="rect">
            <a:avLst/>
          </a:prstGeom>
        </p:spPr>
        <p:txBody>
          <a:bodyPr vert="horz" lIns="91440" tIns="45720" rIns="91440" bIns="45720" rtlCol="0">
            <a:noAutofit/>
          </a:bodyPr>
          <a:lstStyle>
            <a:lvl1pPr marL="0" indent="0" algn="l" defTabSz="990570" rtl="0" eaLnBrk="1" latinLnBrk="0" hangingPunct="1">
              <a:lnSpc>
                <a:spcPts val="2500"/>
              </a:lnSpc>
              <a:spcBef>
                <a:spcPts val="1000"/>
              </a:spcBef>
              <a:spcAft>
                <a:spcPts val="1600"/>
              </a:spcAft>
              <a:buFont typeface="Arial" panose="020B0604020202020204" pitchFamily="34" charset="0"/>
              <a:buNone/>
              <a:defRPr sz="2000" kern="1200">
                <a:solidFill>
                  <a:schemeClr val="tx1"/>
                </a:solidFill>
                <a:latin typeface="Century Gothic" panose="020B0502020202020204" pitchFamily="34" charset="0"/>
                <a:ea typeface="+mn-ea"/>
                <a:cs typeface="+mn-cs"/>
              </a:defRPr>
            </a:lvl1pPr>
            <a:lvl2pPr marL="742927" indent="-247642" algn="l" defTabSz="990570" rtl="0" eaLnBrk="1" latinLnBrk="0" hangingPunct="1">
              <a:lnSpc>
                <a:spcPct val="90000"/>
              </a:lnSpc>
              <a:spcBef>
                <a:spcPts val="542"/>
              </a:spcBef>
              <a:buFont typeface="Arial" panose="020B0604020202020204" pitchFamily="34" charset="0"/>
              <a:buChar char="•"/>
              <a:defRPr sz="2600" kern="1200">
                <a:solidFill>
                  <a:schemeClr val="tx1"/>
                </a:solidFill>
                <a:latin typeface="Century Gothic" panose="020B0502020202020204" pitchFamily="34" charset="0"/>
                <a:ea typeface="+mn-ea"/>
                <a:cs typeface="+mn-cs"/>
              </a:defRPr>
            </a:lvl2pPr>
            <a:lvl3pPr marL="1238212" indent="-247642" algn="l" defTabSz="990570" rtl="0" eaLnBrk="1" latinLnBrk="0" hangingPunct="1">
              <a:lnSpc>
                <a:spcPct val="90000"/>
              </a:lnSpc>
              <a:spcBef>
                <a:spcPts val="542"/>
              </a:spcBef>
              <a:buFont typeface="Arial" panose="020B0604020202020204" pitchFamily="34" charset="0"/>
              <a:buChar char="•"/>
              <a:defRPr sz="2167" kern="1200">
                <a:solidFill>
                  <a:schemeClr val="tx1"/>
                </a:solidFill>
                <a:latin typeface="Century Gothic" panose="020B0502020202020204" pitchFamily="34" charset="0"/>
                <a:ea typeface="+mn-ea"/>
                <a:cs typeface="+mn-cs"/>
              </a:defRPr>
            </a:lvl3pPr>
            <a:lvl4pPr marL="1733497"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4pPr>
            <a:lvl5pPr marL="222878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5pPr>
            <a:lvl6pPr marL="272406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6pPr>
            <a:lvl7pPr marL="321935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7pPr>
            <a:lvl8pPr marL="371463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8pPr>
            <a:lvl9pPr marL="4209920"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9pPr>
          </a:lstStyle>
          <a:p>
            <a:pPr marL="0" marR="0" lvl="0" indent="0" algn="l" defTabSz="990570" rtl="0" eaLnBrk="1" fontAlgn="auto" latinLnBrk="0" hangingPunct="1">
              <a:lnSpc>
                <a:spcPts val="2800"/>
              </a:lnSpc>
              <a:spcBef>
                <a:spcPts val="1100"/>
              </a:spcBef>
              <a:spcAft>
                <a:spcPts val="0"/>
              </a:spcAft>
              <a:buClrTx/>
              <a:buSzTx/>
              <a:buFont typeface="Arial" panose="020B0604020202020204" pitchFamily="34" charset="0"/>
              <a:buNone/>
              <a:tabLst/>
              <a:defRPr/>
            </a:pPr>
            <a:r>
              <a:rPr kumimoji="0" lang="en-US" sz="2000" b="1" i="1" u="none" strike="noStrike" kern="1200" cap="none" spc="0" normalizeH="0" baseline="0" noProof="0">
                <a:ln>
                  <a:noFill/>
                </a:ln>
                <a:solidFill>
                  <a:srgbClr val="FFFFFF"/>
                </a:solidFill>
                <a:effectLst/>
                <a:uLnTx/>
                <a:uFillTx/>
                <a:latin typeface="Century Gothic" panose="020B0502020202020204" pitchFamily="34" charset="0"/>
                <a:ea typeface="+mn-ea"/>
                <a:cs typeface="+mn-cs"/>
              </a:rPr>
              <a:t>Challenge activities </a:t>
            </a:r>
            <a:r>
              <a:rPr kumimoji="0" lang="en-US" sz="2000" b="0" i="0" u="none" strike="noStrike" kern="1200" cap="none" spc="0" normalizeH="0" baseline="0" noProof="0">
                <a:ln>
                  <a:noFill/>
                </a:ln>
                <a:solidFill>
                  <a:srgbClr val="FFFFFF"/>
                </a:solidFill>
                <a:effectLst/>
                <a:uLnTx/>
                <a:uFillTx/>
                <a:latin typeface="Century Gothic" panose="020B0502020202020204" pitchFamily="34" charset="0"/>
                <a:ea typeface="+mn-ea"/>
                <a:cs typeface="+mn-cs"/>
              </a:rPr>
              <a:t>deepen and extend learning for those who need more challenge or who finish the activity quickly.</a:t>
            </a:r>
          </a:p>
          <a:p>
            <a:pPr marL="0" marR="0" lvl="0" indent="0" algn="l" defTabSz="990570" rtl="0" eaLnBrk="1" fontAlgn="auto" latinLnBrk="0" hangingPunct="1">
              <a:lnSpc>
                <a:spcPts val="2800"/>
              </a:lnSpc>
              <a:spcBef>
                <a:spcPts val="1100"/>
              </a:spcBef>
              <a:spcAft>
                <a:spcPts val="0"/>
              </a:spcAft>
              <a:buClrTx/>
              <a:buSzTx/>
              <a:buFont typeface="Arial" panose="020B0604020202020204" pitchFamily="34" charset="0"/>
              <a:buNone/>
              <a:tabLst/>
              <a:defRPr/>
            </a:pPr>
            <a:r>
              <a:rPr kumimoji="0" lang="en-US" sz="2000" b="0" i="0" u="none" strike="noStrike" kern="1200" cap="none" spc="0" normalizeH="0" baseline="0" noProof="0">
                <a:ln>
                  <a:noFill/>
                </a:ln>
                <a:solidFill>
                  <a:srgbClr val="FFFFFF"/>
                </a:solidFill>
                <a:effectLst/>
                <a:uLnTx/>
                <a:uFillTx/>
                <a:latin typeface="Century Gothic" panose="020B0502020202020204" pitchFamily="34" charset="0"/>
                <a:ea typeface="+mn-ea"/>
                <a:cs typeface="+mn-cs"/>
              </a:rPr>
              <a:t>Look for these icons on the pupil slides. See delivery notes for details of the activities.</a:t>
            </a:r>
          </a:p>
          <a:p>
            <a:pPr marL="0" marR="0" lvl="0" indent="0" algn="l" defTabSz="990570" rtl="0" eaLnBrk="1" fontAlgn="auto" latinLnBrk="0" hangingPunct="1">
              <a:lnSpc>
                <a:spcPts val="2500"/>
              </a:lnSpc>
              <a:spcBef>
                <a:spcPts val="1000"/>
              </a:spcBef>
              <a:spcAft>
                <a:spcPts val="1600"/>
              </a:spcAft>
              <a:buClrTx/>
              <a:buSzTx/>
              <a:buFont typeface="Arial" panose="020B0604020202020204" pitchFamily="34" charset="0"/>
              <a:buNone/>
              <a:tabLst/>
              <a:defRPr/>
            </a:pPr>
            <a:endParaRPr kumimoji="0" lang="en-US" sz="2000" b="0" i="0" u="none" strike="noStrike" kern="1200" cap="none" spc="0" normalizeH="0" baseline="0" noProof="0">
              <a:ln>
                <a:noFill/>
              </a:ln>
              <a:solidFill>
                <a:srgbClr val="FFFFFF"/>
              </a:solidFill>
              <a:effectLst/>
              <a:uLnTx/>
              <a:uFillTx/>
              <a:latin typeface="Century Gothic" panose="020B0502020202020204" pitchFamily="34" charset="0"/>
              <a:ea typeface="+mn-ea"/>
              <a:cs typeface="+mn-cs"/>
            </a:endParaRPr>
          </a:p>
          <a:p>
            <a:pPr marL="0" marR="0" lvl="0" indent="0" algn="l" defTabSz="990570" rtl="0" eaLnBrk="1" fontAlgn="auto" latinLnBrk="0" hangingPunct="1">
              <a:lnSpc>
                <a:spcPts val="2500"/>
              </a:lnSpc>
              <a:spcBef>
                <a:spcPts val="1000"/>
              </a:spcBef>
              <a:spcAft>
                <a:spcPts val="1600"/>
              </a:spcAft>
              <a:buClrTx/>
              <a:buSzTx/>
              <a:buFont typeface="Arial" panose="020B0604020202020204" pitchFamily="34" charset="0"/>
              <a:buNone/>
              <a:tabLst/>
              <a:defRPr/>
            </a:pPr>
            <a:endParaRPr kumimoji="0" lang="en-US" sz="2000" b="0" i="0" u="none" strike="noStrike" kern="1200" cap="none" spc="0" normalizeH="0" baseline="0" noProof="0">
              <a:ln>
                <a:noFill/>
              </a:ln>
              <a:solidFill>
                <a:srgbClr val="FFFFFF"/>
              </a:solidFill>
              <a:effectLst/>
              <a:uLnTx/>
              <a:uFillTx/>
              <a:latin typeface="Century Gothic" panose="020B0502020202020204" pitchFamily="34" charset="0"/>
              <a:ea typeface="+mn-ea"/>
              <a:cs typeface="+mn-cs"/>
            </a:endParaRPr>
          </a:p>
          <a:p>
            <a:pPr marL="0" marR="0" lvl="0" indent="0" algn="l" defTabSz="990570" rtl="0" eaLnBrk="1" fontAlgn="auto" latinLnBrk="0" hangingPunct="1">
              <a:lnSpc>
                <a:spcPts val="2500"/>
              </a:lnSpc>
              <a:spcBef>
                <a:spcPts val="1000"/>
              </a:spcBef>
              <a:spcAft>
                <a:spcPts val="1600"/>
              </a:spcAft>
              <a:buClrTx/>
              <a:buSzTx/>
              <a:buFont typeface="Arial" panose="020B0604020202020204" pitchFamily="34" charset="0"/>
              <a:buNone/>
              <a:tabLst/>
              <a:defRPr/>
            </a:pPr>
            <a:endParaRPr kumimoji="0" lang="en-US" sz="2000" b="0" i="0" u="none" strike="noStrike" kern="1200" cap="none" spc="0" normalizeH="0" baseline="0" noProof="0">
              <a:ln>
                <a:noFill/>
              </a:ln>
              <a:solidFill>
                <a:srgbClr val="FFFFFF"/>
              </a:solidFill>
              <a:effectLst/>
              <a:uLnTx/>
              <a:uFillTx/>
              <a:latin typeface="Century Gothic" panose="020B0502020202020204" pitchFamily="34" charset="0"/>
              <a:ea typeface="+mn-ea"/>
              <a:cs typeface="+mn-cs"/>
            </a:endParaRPr>
          </a:p>
          <a:p>
            <a:pPr marL="0" marR="0" lvl="0" indent="0" algn="l" defTabSz="990570" rtl="0" eaLnBrk="1" fontAlgn="auto" latinLnBrk="0" hangingPunct="1">
              <a:lnSpc>
                <a:spcPts val="2500"/>
              </a:lnSpc>
              <a:spcBef>
                <a:spcPts val="1000"/>
              </a:spcBef>
              <a:spcAft>
                <a:spcPts val="160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endParaRPr>
          </a:p>
        </p:txBody>
      </p:sp>
      <p:sp>
        <p:nvSpPr>
          <p:cNvPr id="21" name="Content Placeholder 14">
            <a:extLst>
              <a:ext uri="{FF2B5EF4-FFF2-40B4-BE49-F238E27FC236}">
                <a16:creationId xmlns:a16="http://schemas.microsoft.com/office/drawing/2014/main" id="{A6B0B6FB-6151-DF15-5760-7CA628A6AF1A}"/>
              </a:ext>
            </a:extLst>
          </p:cNvPr>
          <p:cNvSpPr txBox="1">
            <a:spLocks/>
          </p:cNvSpPr>
          <p:nvPr/>
        </p:nvSpPr>
        <p:spPr>
          <a:xfrm>
            <a:off x="234315" y="1333462"/>
            <a:ext cx="3748405" cy="4937321"/>
          </a:xfrm>
          <a:prstGeom prst="rect">
            <a:avLst/>
          </a:prstGeom>
        </p:spPr>
        <p:txBody>
          <a:bodyPr vert="horz" lIns="91440" tIns="45720" rIns="91440" bIns="45720" rtlCol="0">
            <a:noAutofit/>
          </a:bodyPr>
          <a:lstStyle>
            <a:lvl1pPr marL="0" indent="0" algn="l" defTabSz="990570" rtl="0" eaLnBrk="1" latinLnBrk="0" hangingPunct="1">
              <a:lnSpc>
                <a:spcPts val="2500"/>
              </a:lnSpc>
              <a:spcBef>
                <a:spcPts val="1000"/>
              </a:spcBef>
              <a:spcAft>
                <a:spcPts val="1600"/>
              </a:spcAft>
              <a:buFont typeface="Arial" panose="020B0604020202020204" pitchFamily="34" charset="0"/>
              <a:buNone/>
              <a:defRPr sz="2000" kern="1200">
                <a:solidFill>
                  <a:schemeClr val="tx1"/>
                </a:solidFill>
                <a:latin typeface="Century Gothic" panose="020B0502020202020204" pitchFamily="34" charset="0"/>
                <a:ea typeface="+mn-ea"/>
                <a:cs typeface="+mn-cs"/>
              </a:defRPr>
            </a:lvl1pPr>
            <a:lvl2pPr marL="742927" indent="-247642" algn="l" defTabSz="990570" rtl="0" eaLnBrk="1" latinLnBrk="0" hangingPunct="1">
              <a:lnSpc>
                <a:spcPct val="90000"/>
              </a:lnSpc>
              <a:spcBef>
                <a:spcPts val="542"/>
              </a:spcBef>
              <a:buFont typeface="Arial" panose="020B0604020202020204" pitchFamily="34" charset="0"/>
              <a:buChar char="•"/>
              <a:defRPr sz="2600" kern="1200">
                <a:solidFill>
                  <a:schemeClr val="tx1"/>
                </a:solidFill>
                <a:latin typeface="Century Gothic" panose="020B0502020202020204" pitchFamily="34" charset="0"/>
                <a:ea typeface="+mn-ea"/>
                <a:cs typeface="+mn-cs"/>
              </a:defRPr>
            </a:lvl2pPr>
            <a:lvl3pPr marL="1238212" indent="-247642" algn="l" defTabSz="990570" rtl="0" eaLnBrk="1" latinLnBrk="0" hangingPunct="1">
              <a:lnSpc>
                <a:spcPct val="90000"/>
              </a:lnSpc>
              <a:spcBef>
                <a:spcPts val="542"/>
              </a:spcBef>
              <a:buFont typeface="Arial" panose="020B0604020202020204" pitchFamily="34" charset="0"/>
              <a:buChar char="•"/>
              <a:defRPr sz="2167" kern="1200">
                <a:solidFill>
                  <a:schemeClr val="tx1"/>
                </a:solidFill>
                <a:latin typeface="Century Gothic" panose="020B0502020202020204" pitchFamily="34" charset="0"/>
                <a:ea typeface="+mn-ea"/>
                <a:cs typeface="+mn-cs"/>
              </a:defRPr>
            </a:lvl3pPr>
            <a:lvl4pPr marL="1733497"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4pPr>
            <a:lvl5pPr marL="222878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5pPr>
            <a:lvl6pPr marL="272406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6pPr>
            <a:lvl7pPr marL="321935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7pPr>
            <a:lvl8pPr marL="371463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8pPr>
            <a:lvl9pPr marL="4209920"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9pPr>
          </a:lstStyle>
          <a:p>
            <a:pPr marL="0" marR="0" lvl="0" indent="0" algn="l" defTabSz="990570" rtl="0" eaLnBrk="1" fontAlgn="auto" latinLnBrk="0" hangingPunct="1">
              <a:lnSpc>
                <a:spcPts val="2800"/>
              </a:lnSpc>
              <a:spcBef>
                <a:spcPts val="1100"/>
              </a:spcBef>
              <a:spcAft>
                <a:spcPts val="0"/>
              </a:spcAft>
              <a:buClrTx/>
              <a:buSzTx/>
              <a:buFont typeface="Arial" panose="020B0604020202020204" pitchFamily="34" charset="0"/>
              <a:buNone/>
              <a:tabLst/>
              <a:defRPr/>
            </a:pPr>
            <a:r>
              <a:rPr kumimoji="0" lang="en-US" sz="2000" b="0" i="0" u="none" strike="noStrike" kern="1200" cap="none" spc="0" normalizeH="0" baseline="0" noProof="0">
                <a:ln>
                  <a:noFill/>
                </a:ln>
                <a:solidFill>
                  <a:srgbClr val="FFFFFF"/>
                </a:solidFill>
                <a:effectLst/>
                <a:uLnTx/>
                <a:uFillTx/>
                <a:latin typeface="Century Gothic" panose="020B0502020202020204" pitchFamily="34" charset="0"/>
                <a:ea typeface="+mn-ea"/>
                <a:cs typeface="+mn-cs"/>
              </a:rPr>
              <a:t>The lesson includes suggestions for challenge and support activities, to help you differentiate appropriately for your class.  </a:t>
            </a:r>
          </a:p>
          <a:p>
            <a:pPr marL="0" marR="0" lvl="0" indent="0" algn="l" defTabSz="990570" rtl="0" eaLnBrk="1" fontAlgn="auto" latinLnBrk="0" hangingPunct="1">
              <a:lnSpc>
                <a:spcPts val="2800"/>
              </a:lnSpc>
              <a:spcBef>
                <a:spcPts val="1100"/>
              </a:spcBef>
              <a:spcAft>
                <a:spcPts val="0"/>
              </a:spcAft>
              <a:buClrTx/>
              <a:buSzTx/>
              <a:buFont typeface="Arial" panose="020B0604020202020204" pitchFamily="34" charset="0"/>
              <a:buNone/>
              <a:tabLst/>
              <a:defRPr/>
            </a:pPr>
            <a:r>
              <a:rPr kumimoji="0" lang="en-US" sz="2000" b="1" i="1" u="none" strike="noStrike" kern="1200" cap="none" spc="0" normalizeH="0" baseline="0" noProof="0">
                <a:ln>
                  <a:noFill/>
                </a:ln>
                <a:solidFill>
                  <a:srgbClr val="FFFFFF"/>
                </a:solidFill>
                <a:effectLst/>
                <a:uLnTx/>
                <a:uFillTx/>
                <a:latin typeface="Century Gothic" panose="020B0502020202020204" pitchFamily="34" charset="0"/>
                <a:ea typeface="+mn-ea"/>
                <a:cs typeface="+mn-cs"/>
              </a:rPr>
              <a:t>Support activities </a:t>
            </a:r>
            <a:r>
              <a:rPr kumimoji="0" lang="en-US" sz="2000" b="0" i="0" u="none" strike="noStrike" kern="1200" cap="none" spc="0" normalizeH="0" baseline="0" noProof="0">
                <a:ln>
                  <a:noFill/>
                </a:ln>
                <a:solidFill>
                  <a:srgbClr val="FFFFFF"/>
                </a:solidFill>
                <a:effectLst/>
                <a:uLnTx/>
                <a:uFillTx/>
                <a:latin typeface="Century Gothic" panose="020B0502020202020204" pitchFamily="34" charset="0"/>
                <a:ea typeface="+mn-ea"/>
                <a:cs typeface="+mn-cs"/>
              </a:rPr>
              <a:t>are adapted to be more accessible for those who need it.</a:t>
            </a:r>
          </a:p>
          <a:p>
            <a:pPr marL="0" marR="0" lvl="0" indent="0" algn="l" defTabSz="990570" rtl="0" eaLnBrk="1" fontAlgn="auto" latinLnBrk="0" hangingPunct="1">
              <a:lnSpc>
                <a:spcPts val="2800"/>
              </a:lnSpc>
              <a:spcBef>
                <a:spcPts val="1100"/>
              </a:spcBef>
              <a:spcAft>
                <a:spcPts val="0"/>
              </a:spcAft>
              <a:buClrTx/>
              <a:buSzTx/>
              <a:buFont typeface="Arial" panose="020B0604020202020204" pitchFamily="34" charset="0"/>
              <a:buNone/>
              <a:tabLst/>
              <a:defRPr/>
            </a:pPr>
            <a:endParaRPr kumimoji="0" lang="en-US" sz="2000" b="0" i="0" u="none" strike="noStrike" kern="1200" cap="none" spc="0" normalizeH="0" baseline="0" noProof="0">
              <a:ln>
                <a:noFill/>
              </a:ln>
              <a:solidFill>
                <a:srgbClr val="FFFFFF"/>
              </a:solidFill>
              <a:effectLst/>
              <a:uLnTx/>
              <a:uFillTx/>
              <a:latin typeface="Century Gothic" panose="020B0502020202020204" pitchFamily="34" charset="0"/>
              <a:ea typeface="+mn-ea"/>
              <a:cs typeface="+mn-cs"/>
            </a:endParaRPr>
          </a:p>
          <a:p>
            <a:pPr marL="0" marR="0" lvl="0" indent="0" algn="l" defTabSz="990570" rtl="0" eaLnBrk="1" fontAlgn="auto" latinLnBrk="0" hangingPunct="1">
              <a:lnSpc>
                <a:spcPts val="2800"/>
              </a:lnSpc>
              <a:spcBef>
                <a:spcPts val="1100"/>
              </a:spcBef>
              <a:spcAft>
                <a:spcPts val="0"/>
              </a:spcAft>
              <a:buClrTx/>
              <a:buSzTx/>
              <a:buFont typeface="Arial" panose="020B0604020202020204" pitchFamily="34" charset="0"/>
              <a:buNone/>
              <a:tabLst/>
              <a:defRPr/>
            </a:pPr>
            <a:endParaRPr kumimoji="0" lang="en-US" sz="2000" b="0" i="0" u="none" strike="noStrike" kern="1200" cap="none" spc="0" normalizeH="0" baseline="0" noProof="0">
              <a:ln>
                <a:noFill/>
              </a:ln>
              <a:solidFill>
                <a:srgbClr val="FFFFFF"/>
              </a:solidFill>
              <a:effectLst/>
              <a:uLnTx/>
              <a:uFillTx/>
              <a:latin typeface="Century Gothic" panose="020B0502020202020204" pitchFamily="34" charset="0"/>
              <a:ea typeface="+mn-ea"/>
              <a:cs typeface="+mn-cs"/>
            </a:endParaRPr>
          </a:p>
          <a:p>
            <a:pPr marL="0" marR="0" lvl="0" indent="0" algn="l" defTabSz="990570" rtl="0" eaLnBrk="1" fontAlgn="auto" latinLnBrk="0" hangingPunct="1">
              <a:lnSpc>
                <a:spcPts val="2800"/>
              </a:lnSpc>
              <a:spcBef>
                <a:spcPts val="1100"/>
              </a:spcBef>
              <a:spcAft>
                <a:spcPts val="0"/>
              </a:spcAft>
              <a:buClrTx/>
              <a:buSzTx/>
              <a:buFont typeface="Arial" panose="020B0604020202020204" pitchFamily="34" charset="0"/>
              <a:buNone/>
              <a:tabLst/>
              <a:defRPr/>
            </a:pPr>
            <a:endParaRPr kumimoji="0" lang="en-US" sz="2000" b="0" i="0" u="none" strike="noStrike" kern="1200" cap="none" spc="0" normalizeH="0" baseline="0" noProof="0">
              <a:ln>
                <a:noFill/>
              </a:ln>
              <a:solidFill>
                <a:srgbClr val="FFFFFF"/>
              </a:solidFill>
              <a:effectLst/>
              <a:uLnTx/>
              <a:uFillTx/>
              <a:latin typeface="Century Gothic" panose="020B0502020202020204" pitchFamily="34" charset="0"/>
              <a:ea typeface="+mn-ea"/>
              <a:cs typeface="+mn-cs"/>
            </a:endParaRPr>
          </a:p>
          <a:p>
            <a:pPr marL="0" marR="0" lvl="0" indent="0" algn="l" defTabSz="990570" rtl="0" eaLnBrk="1" fontAlgn="auto" latinLnBrk="0" hangingPunct="1">
              <a:lnSpc>
                <a:spcPts val="2800"/>
              </a:lnSpc>
              <a:spcBef>
                <a:spcPts val="11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4"/>
          <p:cNvSpPr txBox="1">
            <a:spLocks noGrp="1"/>
          </p:cNvSpPr>
          <p:nvPr>
            <p:ph type="sldNum" idx="12"/>
          </p:nvPr>
        </p:nvSpPr>
        <p:spPr>
          <a:xfrm>
            <a:off x="7438086" y="6411310"/>
            <a:ext cx="222885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GB" sz="1083">
                <a:solidFill>
                  <a:schemeClr val="lt1"/>
                </a:solidFill>
                <a:latin typeface="Century Gothic"/>
                <a:ea typeface="Century Gothic"/>
                <a:cs typeface="Century Gothic"/>
                <a:sym typeface="Century Gothic"/>
              </a:rPr>
              <a:t>© PSHE Association 2025</a:t>
            </a:r>
            <a:endParaRPr/>
          </a:p>
        </p:txBody>
      </p:sp>
      <p:sp>
        <p:nvSpPr>
          <p:cNvPr id="272" name="Google Shape;272;p4"/>
          <p:cNvSpPr txBox="1">
            <a:spLocks noGrp="1"/>
          </p:cNvSpPr>
          <p:nvPr>
            <p:ph type="title"/>
          </p:nvPr>
        </p:nvSpPr>
        <p:spPr>
          <a:xfrm>
            <a:off x="224155" y="599491"/>
            <a:ext cx="7498822" cy="694054"/>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accent2"/>
              </a:buClr>
              <a:buSzPts val="3600"/>
              <a:buFont typeface="Century Gothic"/>
              <a:buNone/>
            </a:pPr>
            <a:r>
              <a:rPr lang="en-GB" dirty="0"/>
              <a:t>Context</a:t>
            </a:r>
            <a:endParaRPr dirty="0"/>
          </a:p>
        </p:txBody>
      </p:sp>
      <p:sp>
        <p:nvSpPr>
          <p:cNvPr id="3" name="Content Placeholder 9">
            <a:extLst>
              <a:ext uri="{FF2B5EF4-FFF2-40B4-BE49-F238E27FC236}">
                <a16:creationId xmlns:a16="http://schemas.microsoft.com/office/drawing/2014/main" id="{8B1C3B2F-C653-630F-2556-6A12A6A4FE68}"/>
              </a:ext>
            </a:extLst>
          </p:cNvPr>
          <p:cNvSpPr txBox="1">
            <a:spLocks/>
          </p:cNvSpPr>
          <p:nvPr/>
        </p:nvSpPr>
        <p:spPr>
          <a:xfrm>
            <a:off x="234315" y="1333463"/>
            <a:ext cx="7406706" cy="4566366"/>
          </a:xfrm>
          <a:prstGeom prst="rect">
            <a:avLst/>
          </a:prstGeom>
        </p:spPr>
        <p:txBody>
          <a:bodyPr vert="horz" lIns="91440" tIns="45720" rIns="91440" bIns="45720" rtlCol="0">
            <a:noAutofit/>
          </a:bodyPr>
          <a:lstStyle>
            <a:lvl1pPr marL="0" indent="0" algn="l" defTabSz="990570" rtl="0" eaLnBrk="1" latinLnBrk="0" hangingPunct="1">
              <a:lnSpc>
                <a:spcPts val="2500"/>
              </a:lnSpc>
              <a:spcBef>
                <a:spcPts val="1000"/>
              </a:spcBef>
              <a:spcAft>
                <a:spcPts val="1600"/>
              </a:spcAft>
              <a:buFont typeface="Arial" panose="020B0604020202020204" pitchFamily="34" charset="0"/>
              <a:buNone/>
              <a:defRPr sz="2000" kern="1200">
                <a:solidFill>
                  <a:schemeClr val="tx1"/>
                </a:solidFill>
                <a:latin typeface="Century Gothic" panose="020B0502020202020204" pitchFamily="34" charset="0"/>
                <a:ea typeface="+mn-ea"/>
                <a:cs typeface="+mn-cs"/>
              </a:defRPr>
            </a:lvl1pPr>
            <a:lvl2pPr marL="742927" indent="-247642" algn="l" defTabSz="990570" rtl="0" eaLnBrk="1" latinLnBrk="0" hangingPunct="1">
              <a:lnSpc>
                <a:spcPct val="90000"/>
              </a:lnSpc>
              <a:spcBef>
                <a:spcPts val="542"/>
              </a:spcBef>
              <a:buFont typeface="Arial" panose="020B0604020202020204" pitchFamily="34" charset="0"/>
              <a:buChar char="•"/>
              <a:defRPr sz="2600" kern="1200">
                <a:solidFill>
                  <a:schemeClr val="tx1"/>
                </a:solidFill>
                <a:latin typeface="Century Gothic" panose="020B0502020202020204" pitchFamily="34" charset="0"/>
                <a:ea typeface="+mn-ea"/>
                <a:cs typeface="+mn-cs"/>
              </a:defRPr>
            </a:lvl2pPr>
            <a:lvl3pPr marL="1238212" indent="-247642" algn="l" defTabSz="990570" rtl="0" eaLnBrk="1" latinLnBrk="0" hangingPunct="1">
              <a:lnSpc>
                <a:spcPct val="90000"/>
              </a:lnSpc>
              <a:spcBef>
                <a:spcPts val="542"/>
              </a:spcBef>
              <a:buFont typeface="Arial" panose="020B0604020202020204" pitchFamily="34" charset="0"/>
              <a:buChar char="•"/>
              <a:defRPr sz="2167" kern="1200">
                <a:solidFill>
                  <a:schemeClr val="tx1"/>
                </a:solidFill>
                <a:latin typeface="Century Gothic" panose="020B0502020202020204" pitchFamily="34" charset="0"/>
                <a:ea typeface="+mn-ea"/>
                <a:cs typeface="+mn-cs"/>
              </a:defRPr>
            </a:lvl3pPr>
            <a:lvl4pPr marL="1733497"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4pPr>
            <a:lvl5pPr marL="222878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5pPr>
            <a:lvl6pPr marL="272406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6pPr>
            <a:lvl7pPr marL="321935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7pPr>
            <a:lvl8pPr marL="371463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8pPr>
            <a:lvl9pPr marL="4209920"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9pPr>
          </a:lstStyle>
          <a:p>
            <a:pPr marL="0" lvl="0" indent="0" algn="l" rtl="0">
              <a:lnSpc>
                <a:spcPts val="2800"/>
              </a:lnSpc>
              <a:spcBef>
                <a:spcPts val="1100"/>
              </a:spcBef>
              <a:spcAft>
                <a:spcPts val="0"/>
              </a:spcAft>
              <a:buClr>
                <a:schemeClr val="lt1"/>
              </a:buClr>
              <a:buSzPts val="2000"/>
              <a:buNone/>
            </a:pPr>
            <a:r>
              <a:rPr lang="en-GB" dirty="0">
                <a:solidFill>
                  <a:schemeClr val="tx2"/>
                </a:solidFill>
              </a:rPr>
              <a:t>This is the third of three drug education lessons, for year </a:t>
            </a:r>
            <a:br>
              <a:rPr lang="en-GB" dirty="0">
                <a:solidFill>
                  <a:schemeClr val="tx2"/>
                </a:solidFill>
              </a:rPr>
            </a:br>
            <a:r>
              <a:rPr lang="en-GB" dirty="0">
                <a:solidFill>
                  <a:schemeClr val="tx2"/>
                </a:solidFill>
              </a:rPr>
              <a:t>1–2. This lesson focuses on safety rules at home and in familiar environments. Pupils also explore how to manage when feeling pressure to do something that looks like fun but might be harmful to their, or others’, bodies.</a:t>
            </a:r>
          </a:p>
          <a:p>
            <a:pPr marL="0" lvl="0" indent="0" algn="l" rtl="0">
              <a:lnSpc>
                <a:spcPts val="2800"/>
              </a:lnSpc>
              <a:spcBef>
                <a:spcPts val="1700"/>
              </a:spcBef>
              <a:spcAft>
                <a:spcPts val="0"/>
              </a:spcAft>
              <a:buClr>
                <a:schemeClr val="lt1"/>
              </a:buClr>
              <a:buSzPts val="2000"/>
              <a:buNone/>
            </a:pPr>
            <a:endParaRPr lang="en-GB" dirty="0">
              <a:solidFill>
                <a:schemeClr val="tx2"/>
              </a:solidFill>
            </a:endParaRPr>
          </a:p>
          <a:p>
            <a:pPr marL="0" lvl="0" indent="0" algn="l" rtl="0">
              <a:lnSpc>
                <a:spcPts val="2800"/>
              </a:lnSpc>
              <a:spcBef>
                <a:spcPts val="1700"/>
              </a:spcBef>
              <a:spcAft>
                <a:spcPts val="0"/>
              </a:spcAft>
              <a:buClr>
                <a:schemeClr val="lt1"/>
              </a:buClr>
              <a:buSzPts val="2000"/>
              <a:buNone/>
            </a:pPr>
            <a:endParaRPr lang="en-GB" dirty="0">
              <a:solidFill>
                <a:schemeClr val="tx2"/>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5"/>
          <p:cNvSpPr txBox="1">
            <a:spLocks noGrp="1"/>
          </p:cNvSpPr>
          <p:nvPr>
            <p:ph type="sldNum" idx="12"/>
          </p:nvPr>
        </p:nvSpPr>
        <p:spPr>
          <a:xfrm>
            <a:off x="7438086" y="6411310"/>
            <a:ext cx="222885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GB" sz="1083">
                <a:solidFill>
                  <a:schemeClr val="lt1"/>
                </a:solidFill>
                <a:latin typeface="Century Gothic"/>
                <a:ea typeface="Century Gothic"/>
                <a:cs typeface="Century Gothic"/>
                <a:sym typeface="Century Gothic"/>
              </a:rPr>
              <a:t>© PSHE Association 2025</a:t>
            </a:r>
            <a:endParaRPr/>
          </a:p>
        </p:txBody>
      </p:sp>
      <p:sp>
        <p:nvSpPr>
          <p:cNvPr id="279" name="Google Shape;279;p5"/>
          <p:cNvSpPr txBox="1">
            <a:spLocks noGrp="1"/>
          </p:cNvSpPr>
          <p:nvPr>
            <p:ph type="title"/>
          </p:nvPr>
        </p:nvSpPr>
        <p:spPr>
          <a:xfrm>
            <a:off x="205744" y="599491"/>
            <a:ext cx="7498822" cy="694054"/>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accent2"/>
              </a:buClr>
              <a:buSzPts val="3600"/>
              <a:buFont typeface="Century Gothic"/>
              <a:buNone/>
            </a:pPr>
            <a:r>
              <a:rPr lang="en-GB" dirty="0"/>
              <a:t>Developing subject knowledge</a:t>
            </a:r>
            <a:endParaRPr dirty="0"/>
          </a:p>
        </p:txBody>
      </p:sp>
      <p:sp>
        <p:nvSpPr>
          <p:cNvPr id="2" name="Content Placeholder 9">
            <a:extLst>
              <a:ext uri="{FF2B5EF4-FFF2-40B4-BE49-F238E27FC236}">
                <a16:creationId xmlns:a16="http://schemas.microsoft.com/office/drawing/2014/main" id="{396F9D14-5605-BF55-F451-16DEBE52D2B1}"/>
              </a:ext>
            </a:extLst>
          </p:cNvPr>
          <p:cNvSpPr txBox="1">
            <a:spLocks/>
          </p:cNvSpPr>
          <p:nvPr/>
        </p:nvSpPr>
        <p:spPr>
          <a:xfrm>
            <a:off x="234315" y="1333463"/>
            <a:ext cx="7406706" cy="4566366"/>
          </a:xfrm>
          <a:prstGeom prst="rect">
            <a:avLst/>
          </a:prstGeom>
        </p:spPr>
        <p:txBody>
          <a:bodyPr vert="horz" lIns="91440" tIns="45720" rIns="91440" bIns="45720" rtlCol="0">
            <a:noAutofit/>
          </a:bodyPr>
          <a:lstStyle>
            <a:lvl1pPr marL="0" indent="0" algn="l" defTabSz="990570" rtl="0" eaLnBrk="1" latinLnBrk="0" hangingPunct="1">
              <a:lnSpc>
                <a:spcPts val="2500"/>
              </a:lnSpc>
              <a:spcBef>
                <a:spcPts val="1000"/>
              </a:spcBef>
              <a:spcAft>
                <a:spcPts val="1600"/>
              </a:spcAft>
              <a:buFont typeface="Arial" panose="020B0604020202020204" pitchFamily="34" charset="0"/>
              <a:buNone/>
              <a:defRPr sz="2000" kern="1200">
                <a:solidFill>
                  <a:schemeClr val="tx1"/>
                </a:solidFill>
                <a:latin typeface="Century Gothic" panose="020B0502020202020204" pitchFamily="34" charset="0"/>
                <a:ea typeface="+mn-ea"/>
                <a:cs typeface="+mn-cs"/>
              </a:defRPr>
            </a:lvl1pPr>
            <a:lvl2pPr marL="742927" indent="-247642" algn="l" defTabSz="990570" rtl="0" eaLnBrk="1" latinLnBrk="0" hangingPunct="1">
              <a:lnSpc>
                <a:spcPct val="90000"/>
              </a:lnSpc>
              <a:spcBef>
                <a:spcPts val="542"/>
              </a:spcBef>
              <a:buFont typeface="Arial" panose="020B0604020202020204" pitchFamily="34" charset="0"/>
              <a:buChar char="•"/>
              <a:defRPr sz="2600" kern="1200">
                <a:solidFill>
                  <a:schemeClr val="tx1"/>
                </a:solidFill>
                <a:latin typeface="Century Gothic" panose="020B0502020202020204" pitchFamily="34" charset="0"/>
                <a:ea typeface="+mn-ea"/>
                <a:cs typeface="+mn-cs"/>
              </a:defRPr>
            </a:lvl2pPr>
            <a:lvl3pPr marL="1238212" indent="-247642" algn="l" defTabSz="990570" rtl="0" eaLnBrk="1" latinLnBrk="0" hangingPunct="1">
              <a:lnSpc>
                <a:spcPct val="90000"/>
              </a:lnSpc>
              <a:spcBef>
                <a:spcPts val="542"/>
              </a:spcBef>
              <a:buFont typeface="Arial" panose="020B0604020202020204" pitchFamily="34" charset="0"/>
              <a:buChar char="•"/>
              <a:defRPr sz="2167" kern="1200">
                <a:solidFill>
                  <a:schemeClr val="tx1"/>
                </a:solidFill>
                <a:latin typeface="Century Gothic" panose="020B0502020202020204" pitchFamily="34" charset="0"/>
                <a:ea typeface="+mn-ea"/>
                <a:cs typeface="+mn-cs"/>
              </a:defRPr>
            </a:lvl3pPr>
            <a:lvl4pPr marL="1733497"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4pPr>
            <a:lvl5pPr marL="222878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5pPr>
            <a:lvl6pPr marL="272406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6pPr>
            <a:lvl7pPr marL="321935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7pPr>
            <a:lvl8pPr marL="371463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8pPr>
            <a:lvl9pPr marL="4209920"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9pPr>
          </a:lstStyle>
          <a:p>
            <a:pPr marL="0" marR="0" lvl="0" indent="0" algn="l" defTabSz="914400" rtl="0" eaLnBrk="1" fontAlgn="auto" latinLnBrk="0" hangingPunct="1">
              <a:lnSpc>
                <a:spcPts val="2800"/>
              </a:lnSpc>
              <a:spcBef>
                <a:spcPts val="1100"/>
              </a:spcBef>
              <a:spcAft>
                <a:spcPts val="0"/>
              </a:spcAft>
              <a:buClr>
                <a:srgbClr val="FFFFFF"/>
              </a:buClr>
              <a:buSzPts val="2000"/>
              <a:buFont typeface="Arial"/>
              <a:buNone/>
              <a:tabLst/>
              <a:defRPr/>
            </a:pPr>
            <a:r>
              <a:rPr kumimoji="0" lang="en-GB" sz="2000" b="0" i="0" u="none" strike="noStrike" kern="0" cap="none" spc="0" normalizeH="0" baseline="0" noProof="0" dirty="0">
                <a:ln>
                  <a:noFill/>
                </a:ln>
                <a:solidFill>
                  <a:srgbClr val="FFFFFF"/>
                </a:solidFill>
                <a:effectLst/>
                <a:uLnTx/>
                <a:uFillTx/>
                <a:latin typeface="Century Gothic"/>
                <a:sym typeface="Century Gothic"/>
              </a:rPr>
              <a:t>Key information on content related to these lessons can be found in the Year 1-2 Knowledge Organiser.</a:t>
            </a:r>
          </a:p>
          <a:p>
            <a:pPr marL="0" marR="0" lvl="0" indent="0" algn="l" defTabSz="914400" rtl="0" eaLnBrk="1" fontAlgn="auto" latinLnBrk="0" hangingPunct="1">
              <a:lnSpc>
                <a:spcPts val="2800"/>
              </a:lnSpc>
              <a:spcBef>
                <a:spcPts val="1100"/>
              </a:spcBef>
              <a:spcAft>
                <a:spcPts val="0"/>
              </a:spcAft>
              <a:buClr>
                <a:srgbClr val="FFFFFF"/>
              </a:buClr>
              <a:buSzPts val="2000"/>
              <a:buFont typeface="Arial"/>
              <a:buNone/>
              <a:tabLst/>
              <a:defRPr/>
            </a:pPr>
            <a:r>
              <a:rPr kumimoji="0" lang="en-GB" sz="2000" b="0" i="0" u="none" strike="noStrike" kern="0" cap="none" spc="0" normalizeH="0" baseline="0" noProof="0" dirty="0">
                <a:ln>
                  <a:noFill/>
                </a:ln>
                <a:solidFill>
                  <a:srgbClr val="FFFFFF"/>
                </a:solidFill>
                <a:effectLst/>
                <a:uLnTx/>
                <a:uFillTx/>
                <a:latin typeface="Century Gothic"/>
                <a:sym typeface="Century Gothic"/>
              </a:rPr>
              <a:t>Advice on safe practice, dispelling common misconceptions, visitors to the classroom and other important information can be found in </a:t>
            </a:r>
            <a:r>
              <a:rPr kumimoji="0" lang="en-GB" sz="2000" b="0" i="1" u="none" strike="noStrike" kern="0" cap="none" spc="0" normalizeH="0" baseline="0" noProof="0" dirty="0">
                <a:ln>
                  <a:noFill/>
                </a:ln>
                <a:solidFill>
                  <a:srgbClr val="FFFFFF"/>
                </a:solidFill>
                <a:effectLst/>
                <a:uLnTx/>
                <a:uFillTx/>
                <a:latin typeface="Century Gothic"/>
                <a:sym typeface="Century Gothic"/>
              </a:rPr>
              <a:t>Teacher Guidance: Drug and alcohol education.</a:t>
            </a:r>
            <a:endParaRPr kumimoji="0" lang="en-GB" sz="2000" b="0" i="0" u="none" strike="noStrike" kern="0" cap="none" spc="0" normalizeH="0" baseline="0" noProof="0" dirty="0">
              <a:ln>
                <a:noFill/>
              </a:ln>
              <a:solidFill>
                <a:srgbClr val="FFFFFF"/>
              </a:solidFill>
              <a:effectLst/>
              <a:uLnTx/>
              <a:uFillTx/>
              <a:latin typeface="Century Gothic"/>
              <a:sym typeface="Century Gothic"/>
            </a:endParaRPr>
          </a:p>
          <a:p>
            <a:pPr marL="0" marR="0" lvl="0" indent="0" algn="l" defTabSz="914400" rtl="0" eaLnBrk="1" fontAlgn="auto" latinLnBrk="0" hangingPunct="1">
              <a:lnSpc>
                <a:spcPts val="2800"/>
              </a:lnSpc>
              <a:spcBef>
                <a:spcPts val="1100"/>
              </a:spcBef>
              <a:spcAft>
                <a:spcPts val="0"/>
              </a:spcAft>
              <a:buClr>
                <a:srgbClr val="FFFFFF"/>
              </a:buClr>
              <a:buSzPts val="2000"/>
              <a:buFont typeface="Arial"/>
              <a:buNone/>
              <a:tabLst/>
              <a:defRPr/>
            </a:pPr>
            <a:r>
              <a:rPr kumimoji="0" lang="en-GB" sz="2000" b="0" i="0" u="none" strike="noStrike" kern="0" cap="none" spc="0" normalizeH="0" baseline="0" noProof="0" dirty="0">
                <a:ln>
                  <a:noFill/>
                </a:ln>
                <a:solidFill>
                  <a:srgbClr val="FFFFFF"/>
                </a:solidFill>
                <a:effectLst/>
                <a:uLnTx/>
                <a:uFillTx/>
                <a:latin typeface="Century Gothic"/>
                <a:sym typeface="Century Gothic"/>
              </a:rPr>
              <a:t>Data sources to inform your planning can be found within our document that outlines the approach of these lessons </a:t>
            </a:r>
            <a:r>
              <a:rPr kumimoji="0" lang="en-GB" sz="2000" b="0" i="1" u="none" strike="noStrike" kern="0" cap="none" spc="0" normalizeH="0" baseline="0" noProof="0" dirty="0">
                <a:ln>
                  <a:noFill/>
                </a:ln>
                <a:solidFill>
                  <a:srgbClr val="FFFFFF"/>
                </a:solidFill>
                <a:effectLst/>
                <a:uLnTx/>
                <a:uFillTx/>
                <a:latin typeface="Century Gothic"/>
                <a:sym typeface="Century Gothic"/>
              </a:rPr>
              <a:t>Evidence Review: Effective drug and alcohol education, </a:t>
            </a:r>
            <a:r>
              <a:rPr kumimoji="0" lang="en-GB" sz="2000" b="0" i="0" u="none" strike="noStrike" kern="0" cap="none" spc="0" normalizeH="0" baseline="0" noProof="0" dirty="0">
                <a:ln>
                  <a:noFill/>
                </a:ln>
                <a:solidFill>
                  <a:srgbClr val="FFFFFF"/>
                </a:solidFill>
                <a:effectLst/>
                <a:uLnTx/>
                <a:uFillTx/>
                <a:latin typeface="Century Gothic"/>
                <a:sym typeface="Century Gothic"/>
              </a:rPr>
              <a:t>along with advice regarding how to talk to young people about addiction, dependency and problematic substance use.</a:t>
            </a:r>
          </a:p>
          <a:p>
            <a:pPr marL="0" marR="0" lvl="0" indent="0" algn="l" defTabSz="914400" rtl="0" eaLnBrk="1" fontAlgn="auto" latinLnBrk="0" hangingPunct="1">
              <a:lnSpc>
                <a:spcPts val="2800"/>
              </a:lnSpc>
              <a:spcBef>
                <a:spcPts val="2600"/>
              </a:spcBef>
              <a:spcAft>
                <a:spcPts val="0"/>
              </a:spcAft>
              <a:buClr>
                <a:srgbClr val="FFFFFF"/>
              </a:buClr>
              <a:buSzPts val="2000"/>
              <a:buFont typeface="Arial"/>
              <a:buNone/>
              <a:tabLst/>
              <a:defRPr/>
            </a:pPr>
            <a:endParaRPr kumimoji="0" lang="en-GB" sz="2000" b="0" i="0" u="none" strike="noStrike" kern="0" cap="none" spc="0" normalizeH="0" baseline="0" noProof="0" dirty="0">
              <a:ln>
                <a:noFill/>
              </a:ln>
              <a:solidFill>
                <a:srgbClr val="FFFFFF"/>
              </a:solidFill>
              <a:effectLst/>
              <a:uLnTx/>
              <a:uFillTx/>
              <a:latin typeface="Century Gothic"/>
              <a:sym typeface="Century Gothic"/>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6"/>
          <p:cNvSpPr txBox="1">
            <a:spLocks noGrp="1"/>
          </p:cNvSpPr>
          <p:nvPr>
            <p:ph type="sldNum" idx="12"/>
          </p:nvPr>
        </p:nvSpPr>
        <p:spPr>
          <a:xfrm>
            <a:off x="7438086" y="6411310"/>
            <a:ext cx="222885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GB" sz="1083">
                <a:solidFill>
                  <a:schemeClr val="lt1"/>
                </a:solidFill>
                <a:latin typeface="Century Gothic"/>
                <a:ea typeface="Century Gothic"/>
                <a:cs typeface="Century Gothic"/>
                <a:sym typeface="Century Gothic"/>
              </a:rPr>
              <a:t>© PSHE Association 2025</a:t>
            </a:r>
            <a:endParaRPr/>
          </a:p>
        </p:txBody>
      </p:sp>
      <p:sp>
        <p:nvSpPr>
          <p:cNvPr id="25" name="Content Placeholder 9">
            <a:extLst>
              <a:ext uri="{FF2B5EF4-FFF2-40B4-BE49-F238E27FC236}">
                <a16:creationId xmlns:a16="http://schemas.microsoft.com/office/drawing/2014/main" id="{9E5739F0-BF86-1BD0-AB32-A55C3A3875EA}"/>
              </a:ext>
            </a:extLst>
          </p:cNvPr>
          <p:cNvSpPr txBox="1">
            <a:spLocks/>
          </p:cNvSpPr>
          <p:nvPr/>
        </p:nvSpPr>
        <p:spPr>
          <a:xfrm>
            <a:off x="234315" y="1333463"/>
            <a:ext cx="3495309" cy="4566366"/>
          </a:xfrm>
          <a:prstGeom prst="rect">
            <a:avLst/>
          </a:prstGeom>
        </p:spPr>
        <p:txBody>
          <a:bodyPr vert="horz" lIns="91440" tIns="45720" rIns="91440" bIns="45720" rtlCol="0">
            <a:noAutofit/>
          </a:bodyPr>
          <a:lstStyle>
            <a:lvl1pPr marL="0" indent="0" algn="l" defTabSz="990570" rtl="0" eaLnBrk="1" latinLnBrk="0" hangingPunct="1">
              <a:lnSpc>
                <a:spcPts val="2500"/>
              </a:lnSpc>
              <a:spcBef>
                <a:spcPts val="1000"/>
              </a:spcBef>
              <a:spcAft>
                <a:spcPts val="1600"/>
              </a:spcAft>
              <a:buFont typeface="Arial" panose="020B0604020202020204" pitchFamily="34" charset="0"/>
              <a:buNone/>
              <a:defRPr sz="2000" kern="1200">
                <a:solidFill>
                  <a:schemeClr val="tx1"/>
                </a:solidFill>
                <a:latin typeface="Century Gothic" panose="020B0502020202020204" pitchFamily="34" charset="0"/>
                <a:ea typeface="+mn-ea"/>
                <a:cs typeface="+mn-cs"/>
              </a:defRPr>
            </a:lvl1pPr>
            <a:lvl2pPr marL="742927" indent="-247642" algn="l" defTabSz="990570" rtl="0" eaLnBrk="1" latinLnBrk="0" hangingPunct="1">
              <a:lnSpc>
                <a:spcPct val="90000"/>
              </a:lnSpc>
              <a:spcBef>
                <a:spcPts val="542"/>
              </a:spcBef>
              <a:buFont typeface="Arial" panose="020B0604020202020204" pitchFamily="34" charset="0"/>
              <a:buChar char="•"/>
              <a:defRPr sz="2600" kern="1200">
                <a:solidFill>
                  <a:schemeClr val="tx1"/>
                </a:solidFill>
                <a:latin typeface="Century Gothic" panose="020B0502020202020204" pitchFamily="34" charset="0"/>
                <a:ea typeface="+mn-ea"/>
                <a:cs typeface="+mn-cs"/>
              </a:defRPr>
            </a:lvl2pPr>
            <a:lvl3pPr marL="1238212" indent="-247642" algn="l" defTabSz="990570" rtl="0" eaLnBrk="1" latinLnBrk="0" hangingPunct="1">
              <a:lnSpc>
                <a:spcPct val="90000"/>
              </a:lnSpc>
              <a:spcBef>
                <a:spcPts val="542"/>
              </a:spcBef>
              <a:buFont typeface="Arial" panose="020B0604020202020204" pitchFamily="34" charset="0"/>
              <a:buChar char="•"/>
              <a:defRPr sz="2167" kern="1200">
                <a:solidFill>
                  <a:schemeClr val="tx1"/>
                </a:solidFill>
                <a:latin typeface="Century Gothic" panose="020B0502020202020204" pitchFamily="34" charset="0"/>
                <a:ea typeface="+mn-ea"/>
                <a:cs typeface="+mn-cs"/>
              </a:defRPr>
            </a:lvl3pPr>
            <a:lvl4pPr marL="1733497"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4pPr>
            <a:lvl5pPr marL="222878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5pPr>
            <a:lvl6pPr marL="272406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6pPr>
            <a:lvl7pPr marL="321935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7pPr>
            <a:lvl8pPr marL="371463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8pPr>
            <a:lvl9pPr marL="4209920"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9pPr>
          </a:lstStyle>
          <a:p>
            <a:pPr marL="0" lvl="0" indent="0" algn="l" rtl="0">
              <a:lnSpc>
                <a:spcPts val="2400"/>
              </a:lnSpc>
              <a:spcBef>
                <a:spcPts val="900"/>
              </a:spcBef>
              <a:spcAft>
                <a:spcPts val="0"/>
              </a:spcAft>
              <a:buClr>
                <a:schemeClr val="lt1"/>
              </a:buClr>
              <a:buSzPts val="1800"/>
              <a:buNone/>
            </a:pPr>
            <a:r>
              <a:rPr lang="en-GB" sz="1800" dirty="0">
                <a:solidFill>
                  <a:schemeClr val="tx2"/>
                </a:solidFill>
              </a:rPr>
              <a:t>To learn about keeping safe around medicines and other household products.</a:t>
            </a:r>
          </a:p>
        </p:txBody>
      </p:sp>
      <p:sp>
        <p:nvSpPr>
          <p:cNvPr id="26" name="Content Placeholder 9">
            <a:extLst>
              <a:ext uri="{FF2B5EF4-FFF2-40B4-BE49-F238E27FC236}">
                <a16:creationId xmlns:a16="http://schemas.microsoft.com/office/drawing/2014/main" id="{79192797-C95A-9CC2-BE6C-81382713C9F5}"/>
              </a:ext>
            </a:extLst>
          </p:cNvPr>
          <p:cNvSpPr txBox="1">
            <a:spLocks/>
          </p:cNvSpPr>
          <p:nvPr/>
        </p:nvSpPr>
        <p:spPr>
          <a:xfrm>
            <a:off x="4096211" y="1333463"/>
            <a:ext cx="4774520" cy="4566366"/>
          </a:xfrm>
          <a:prstGeom prst="rect">
            <a:avLst/>
          </a:prstGeom>
        </p:spPr>
        <p:txBody>
          <a:bodyPr vert="horz" lIns="91440" tIns="45720" rIns="91440" bIns="45720" rtlCol="0">
            <a:noAutofit/>
          </a:bodyPr>
          <a:lstStyle>
            <a:lvl1pPr marL="0" indent="0" algn="l" defTabSz="990570" rtl="0" eaLnBrk="1" latinLnBrk="0" hangingPunct="1">
              <a:lnSpc>
                <a:spcPts val="2500"/>
              </a:lnSpc>
              <a:spcBef>
                <a:spcPts val="1000"/>
              </a:spcBef>
              <a:spcAft>
                <a:spcPts val="1600"/>
              </a:spcAft>
              <a:buFont typeface="Arial" panose="020B0604020202020204" pitchFamily="34" charset="0"/>
              <a:buNone/>
              <a:defRPr sz="2000" kern="1200">
                <a:solidFill>
                  <a:schemeClr val="tx1"/>
                </a:solidFill>
                <a:latin typeface="Century Gothic" panose="020B0502020202020204" pitchFamily="34" charset="0"/>
                <a:ea typeface="+mn-ea"/>
                <a:cs typeface="+mn-cs"/>
              </a:defRPr>
            </a:lvl1pPr>
            <a:lvl2pPr marL="742927" indent="-247642" algn="l" defTabSz="990570" rtl="0" eaLnBrk="1" latinLnBrk="0" hangingPunct="1">
              <a:lnSpc>
                <a:spcPct val="90000"/>
              </a:lnSpc>
              <a:spcBef>
                <a:spcPts val="542"/>
              </a:spcBef>
              <a:buFont typeface="Arial" panose="020B0604020202020204" pitchFamily="34" charset="0"/>
              <a:buChar char="•"/>
              <a:defRPr sz="2600" kern="1200">
                <a:solidFill>
                  <a:schemeClr val="tx1"/>
                </a:solidFill>
                <a:latin typeface="Century Gothic" panose="020B0502020202020204" pitchFamily="34" charset="0"/>
                <a:ea typeface="+mn-ea"/>
                <a:cs typeface="+mn-cs"/>
              </a:defRPr>
            </a:lvl2pPr>
            <a:lvl3pPr marL="1238212" indent="-247642" algn="l" defTabSz="990570" rtl="0" eaLnBrk="1" latinLnBrk="0" hangingPunct="1">
              <a:lnSpc>
                <a:spcPct val="90000"/>
              </a:lnSpc>
              <a:spcBef>
                <a:spcPts val="542"/>
              </a:spcBef>
              <a:buFont typeface="Arial" panose="020B0604020202020204" pitchFamily="34" charset="0"/>
              <a:buChar char="•"/>
              <a:defRPr sz="2167" kern="1200">
                <a:solidFill>
                  <a:schemeClr val="tx1"/>
                </a:solidFill>
                <a:latin typeface="Century Gothic" panose="020B0502020202020204" pitchFamily="34" charset="0"/>
                <a:ea typeface="+mn-ea"/>
                <a:cs typeface="+mn-cs"/>
              </a:defRPr>
            </a:lvl3pPr>
            <a:lvl4pPr marL="1733497"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4pPr>
            <a:lvl5pPr marL="222878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5pPr>
            <a:lvl6pPr marL="272406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6pPr>
            <a:lvl7pPr marL="321935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7pPr>
            <a:lvl8pPr marL="371463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8pPr>
            <a:lvl9pPr marL="4209920"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9pPr>
          </a:lstStyle>
          <a:p>
            <a:pPr marL="198000" lvl="0" indent="-198000" algn="l" rtl="0">
              <a:lnSpc>
                <a:spcPts val="2400"/>
              </a:lnSpc>
              <a:spcBef>
                <a:spcPts val="900"/>
              </a:spcBef>
              <a:spcAft>
                <a:spcPts val="0"/>
              </a:spcAft>
              <a:buClr>
                <a:schemeClr val="lt1"/>
              </a:buClr>
              <a:buSzPts val="1800"/>
              <a:buFont typeface="Arial" panose="020B0604020202020204" pitchFamily="34" charset="0"/>
              <a:buChar char="•"/>
            </a:pPr>
            <a:r>
              <a:rPr lang="en-GB" sz="1800" dirty="0">
                <a:solidFill>
                  <a:schemeClr val="tx2"/>
                </a:solidFill>
              </a:rPr>
              <a:t>state safety rules for the use of medicines and other household products </a:t>
            </a:r>
          </a:p>
          <a:p>
            <a:pPr marL="198000" lvl="0" indent="-198000" algn="l" rtl="0">
              <a:lnSpc>
                <a:spcPts val="2400"/>
              </a:lnSpc>
              <a:spcBef>
                <a:spcPts val="900"/>
              </a:spcBef>
              <a:spcAft>
                <a:spcPts val="0"/>
              </a:spcAft>
              <a:buClr>
                <a:schemeClr val="lt1"/>
              </a:buClr>
              <a:buSzPts val="1800"/>
              <a:buFont typeface="Arial" panose="020B0604020202020204" pitchFamily="34" charset="0"/>
              <a:buChar char="•"/>
            </a:pPr>
            <a:r>
              <a:rPr lang="en-GB" sz="1800" dirty="0">
                <a:solidFill>
                  <a:schemeClr val="tx2"/>
                </a:solidFill>
              </a:rPr>
              <a:t>recognise risk in situations related to medicines and household products, including when there is pressure to do something which is unsafe or may cause someone to be unwell</a:t>
            </a:r>
          </a:p>
          <a:p>
            <a:pPr marL="198000" lvl="0" indent="-198000" algn="l" rtl="0">
              <a:lnSpc>
                <a:spcPts val="2400"/>
              </a:lnSpc>
              <a:spcBef>
                <a:spcPts val="900"/>
              </a:spcBef>
              <a:spcAft>
                <a:spcPts val="0"/>
              </a:spcAft>
              <a:buClr>
                <a:schemeClr val="lt1"/>
              </a:buClr>
              <a:buSzPts val="1800"/>
              <a:buFont typeface="Arial" panose="020B0604020202020204" pitchFamily="34" charset="0"/>
              <a:buChar char="•"/>
            </a:pPr>
            <a:r>
              <a:rPr lang="en-GB" sz="1800" dirty="0">
                <a:solidFill>
                  <a:schemeClr val="tx2"/>
                </a:solidFill>
              </a:rPr>
              <a:t>identify what to do next in a situation that may involve risk </a:t>
            </a:r>
          </a:p>
          <a:p>
            <a:pPr marL="198000" lvl="0" indent="-198000" algn="l" rtl="0">
              <a:lnSpc>
                <a:spcPts val="2400"/>
              </a:lnSpc>
              <a:spcBef>
                <a:spcPts val="900"/>
              </a:spcBef>
              <a:spcAft>
                <a:spcPts val="0"/>
              </a:spcAft>
              <a:buClr>
                <a:schemeClr val="lt1"/>
              </a:buClr>
              <a:buSzPts val="1800"/>
              <a:buFont typeface="Arial" panose="020B0604020202020204" pitchFamily="34" charset="0"/>
              <a:buChar char="•"/>
            </a:pPr>
            <a:r>
              <a:rPr lang="en-GB" sz="1800" dirty="0">
                <a:solidFill>
                  <a:schemeClr val="tx2"/>
                </a:solidFill>
              </a:rPr>
              <a:t>identify when asking for adult permission is required (in relation to medicines and household products)</a:t>
            </a:r>
          </a:p>
          <a:p>
            <a:pPr marL="198000" lvl="0" indent="-198000" algn="l" rtl="0">
              <a:lnSpc>
                <a:spcPts val="2400"/>
              </a:lnSpc>
              <a:spcBef>
                <a:spcPts val="900"/>
              </a:spcBef>
              <a:spcAft>
                <a:spcPts val="0"/>
              </a:spcAft>
              <a:buClr>
                <a:schemeClr val="lt1"/>
              </a:buClr>
              <a:buSzPts val="1600"/>
              <a:buFont typeface="Arial" panose="020B0604020202020204" pitchFamily="34" charset="0"/>
              <a:buChar char="•"/>
            </a:pPr>
            <a:endParaRPr lang="en-GB" sz="1800" dirty="0">
              <a:solidFill>
                <a:schemeClr val="tx2"/>
              </a:solidFill>
            </a:endParaRPr>
          </a:p>
          <a:p>
            <a:pPr marL="198000" lvl="0" indent="-198000" algn="l" rtl="0">
              <a:lnSpc>
                <a:spcPts val="2400"/>
              </a:lnSpc>
              <a:spcBef>
                <a:spcPts val="900"/>
              </a:spcBef>
              <a:spcAft>
                <a:spcPts val="0"/>
              </a:spcAft>
              <a:buClr>
                <a:schemeClr val="lt1"/>
              </a:buClr>
              <a:buSzPts val="1600"/>
              <a:buFont typeface="Arial" panose="020B0604020202020204" pitchFamily="34" charset="0"/>
              <a:buChar char="•"/>
            </a:pPr>
            <a:endParaRPr lang="en-GB" sz="1800" dirty="0">
              <a:solidFill>
                <a:schemeClr val="tx2"/>
              </a:solidFill>
            </a:endParaRPr>
          </a:p>
          <a:p>
            <a:pPr marL="198000" lvl="0" indent="-198000" algn="l" rtl="0">
              <a:lnSpc>
                <a:spcPts val="2400"/>
              </a:lnSpc>
              <a:spcBef>
                <a:spcPts val="900"/>
              </a:spcBef>
              <a:spcAft>
                <a:spcPts val="0"/>
              </a:spcAft>
              <a:buClr>
                <a:schemeClr val="lt1"/>
              </a:buClr>
              <a:buSzPts val="1800"/>
              <a:buFont typeface="Arial" panose="020B0604020202020204" pitchFamily="34" charset="0"/>
              <a:buChar char="•"/>
            </a:pPr>
            <a:endParaRPr lang="en-GB" sz="1800" dirty="0">
              <a:solidFill>
                <a:schemeClr val="tx2"/>
              </a:solidFill>
            </a:endParaRPr>
          </a:p>
          <a:p>
            <a:pPr marL="198000" lvl="0" indent="-198000" algn="l" rtl="0">
              <a:lnSpc>
                <a:spcPts val="2400"/>
              </a:lnSpc>
              <a:spcBef>
                <a:spcPts val="900"/>
              </a:spcBef>
              <a:spcAft>
                <a:spcPts val="0"/>
              </a:spcAft>
              <a:buClr>
                <a:schemeClr val="lt1"/>
              </a:buClr>
              <a:buSzPts val="2000"/>
              <a:buFont typeface="Arial" panose="020B0604020202020204" pitchFamily="34" charset="0"/>
              <a:buChar char="•"/>
            </a:pPr>
            <a:endParaRPr lang="en-GB" sz="1800" dirty="0">
              <a:solidFill>
                <a:schemeClr val="tx2"/>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7"/>
          <p:cNvSpPr txBox="1">
            <a:spLocks noGrp="1"/>
          </p:cNvSpPr>
          <p:nvPr>
            <p:ph type="body" idx="1"/>
          </p:nvPr>
        </p:nvSpPr>
        <p:spPr>
          <a:xfrm>
            <a:off x="5018405" y="1048134"/>
            <a:ext cx="4562158" cy="5091932"/>
          </a:xfrm>
          <a:prstGeom prst="rect">
            <a:avLst/>
          </a:prstGeom>
          <a:noFill/>
          <a:ln>
            <a:noFill/>
          </a:ln>
        </p:spPr>
        <p:txBody>
          <a:bodyPr spcFirstLastPara="1" wrap="square" lIns="91425" tIns="45700" rIns="91425" bIns="45700" anchor="t" anchorCtr="0">
            <a:noAutofit/>
          </a:bodyPr>
          <a:lstStyle/>
          <a:p>
            <a:pPr marL="126000" lvl="0" indent="-126000" algn="l" rtl="0">
              <a:lnSpc>
                <a:spcPts val="2200"/>
              </a:lnSpc>
              <a:spcAft>
                <a:spcPts val="0"/>
              </a:spcAft>
              <a:buClr>
                <a:schemeClr val="lt1"/>
              </a:buClr>
              <a:buSzPts val="1200"/>
              <a:buFont typeface="Arial"/>
              <a:buChar char="•"/>
            </a:pPr>
            <a:r>
              <a:rPr lang="en-GB" dirty="0"/>
              <a:t>Box or envelope for questions </a:t>
            </a:r>
            <a:endParaRPr dirty="0"/>
          </a:p>
          <a:p>
            <a:pPr marL="126000" lvl="0" indent="-126000" algn="l" rtl="0">
              <a:lnSpc>
                <a:spcPts val="2200"/>
              </a:lnSpc>
              <a:spcAft>
                <a:spcPts val="0"/>
              </a:spcAft>
              <a:buClr>
                <a:schemeClr val="lt1"/>
              </a:buClr>
              <a:buSzPts val="1200"/>
              <a:buFont typeface="Arial"/>
              <a:buChar char="•"/>
            </a:pPr>
            <a:r>
              <a:rPr lang="en-GB" dirty="0"/>
              <a:t>Collection of empty, washed medicine and household product bottles, containers and packets, or selected pictures from Lesson 1 (Resource 2: </a:t>
            </a:r>
            <a:r>
              <a:rPr lang="en-GB" i="1" dirty="0"/>
              <a:t>Picture cards</a:t>
            </a:r>
            <a:r>
              <a:rPr lang="en-GB" dirty="0"/>
              <a:t>)</a:t>
            </a:r>
            <a:endParaRPr dirty="0"/>
          </a:p>
          <a:p>
            <a:pPr marL="126000" lvl="0" indent="-126000" algn="l" rtl="0">
              <a:lnSpc>
                <a:spcPts val="2200"/>
              </a:lnSpc>
              <a:spcAft>
                <a:spcPts val="0"/>
              </a:spcAft>
              <a:buClr>
                <a:schemeClr val="lt1"/>
              </a:buClr>
              <a:buSzPts val="1200"/>
              <a:buFont typeface="Arial"/>
              <a:buChar char="•"/>
            </a:pPr>
            <a:r>
              <a:rPr lang="en-GB" dirty="0"/>
              <a:t>Resource 1:</a:t>
            </a:r>
            <a:r>
              <a:rPr lang="en-GB" i="1" dirty="0"/>
              <a:t> Safety rules </a:t>
            </a:r>
            <a:r>
              <a:rPr lang="en-GB" dirty="0"/>
              <a:t>[one set per class, cut up and stuck to wall in two rows (sentence starters and ends)]</a:t>
            </a:r>
            <a:endParaRPr dirty="0"/>
          </a:p>
          <a:p>
            <a:pPr marL="126000" lvl="0" indent="-126000" algn="l" rtl="0">
              <a:lnSpc>
                <a:spcPts val="2200"/>
              </a:lnSpc>
              <a:spcAft>
                <a:spcPts val="0"/>
              </a:spcAft>
              <a:buClr>
                <a:schemeClr val="lt1"/>
              </a:buClr>
              <a:buSzPts val="1200"/>
              <a:buFont typeface="Arial"/>
              <a:buChar char="•"/>
            </a:pPr>
            <a:r>
              <a:rPr lang="en-GB" dirty="0"/>
              <a:t>Resource 2: </a:t>
            </a:r>
            <a:r>
              <a:rPr lang="en-GB" i="1" dirty="0"/>
              <a:t>Risk cards </a:t>
            </a:r>
            <a:r>
              <a:rPr lang="en-GB" dirty="0"/>
              <a:t>[one set per group, support option as required]</a:t>
            </a:r>
            <a:endParaRPr dirty="0"/>
          </a:p>
          <a:p>
            <a:pPr marL="126000" lvl="0" indent="-126000" algn="l" rtl="0">
              <a:lnSpc>
                <a:spcPts val="2200"/>
              </a:lnSpc>
              <a:spcAft>
                <a:spcPts val="0"/>
              </a:spcAft>
              <a:buClr>
                <a:schemeClr val="lt1"/>
              </a:buClr>
              <a:buSzPts val="1200"/>
              <a:buFont typeface="Arial"/>
              <a:buChar char="•"/>
            </a:pPr>
            <a:r>
              <a:rPr lang="en-GB" dirty="0"/>
              <a:t>Resource 2a: </a:t>
            </a:r>
            <a:r>
              <a:rPr lang="en-GB" i="1" dirty="0"/>
              <a:t>Action cards </a:t>
            </a:r>
            <a:br>
              <a:rPr lang="en-GB" i="1" dirty="0"/>
            </a:br>
            <a:r>
              <a:rPr lang="en-GB" dirty="0"/>
              <a:t>[one set per pupil or small group]</a:t>
            </a:r>
            <a:endParaRPr dirty="0"/>
          </a:p>
          <a:p>
            <a:pPr marL="126000" lvl="0" indent="-126000" algn="l" rtl="0">
              <a:lnSpc>
                <a:spcPts val="2200"/>
              </a:lnSpc>
              <a:spcAft>
                <a:spcPts val="0"/>
              </a:spcAft>
              <a:buClr>
                <a:schemeClr val="lt1"/>
              </a:buClr>
              <a:buSzPts val="1200"/>
              <a:buFont typeface="Arial"/>
              <a:buChar char="•"/>
            </a:pPr>
            <a:r>
              <a:rPr lang="en-GB" dirty="0"/>
              <a:t>Resource 3:</a:t>
            </a:r>
            <a:r>
              <a:rPr lang="en-GB" i="1" dirty="0"/>
              <a:t> Pressure cards </a:t>
            </a:r>
            <a:br>
              <a:rPr lang="en-GB" i="1" dirty="0"/>
            </a:br>
            <a:r>
              <a:rPr lang="en-GB" dirty="0"/>
              <a:t>[one set per class]</a:t>
            </a:r>
            <a:endParaRPr dirty="0"/>
          </a:p>
          <a:p>
            <a:pPr marL="126000" lvl="0" indent="-126000" algn="l" rtl="0">
              <a:lnSpc>
                <a:spcPts val="2400"/>
              </a:lnSpc>
              <a:spcAft>
                <a:spcPts val="0"/>
              </a:spcAft>
              <a:buClr>
                <a:schemeClr val="lt1"/>
              </a:buClr>
              <a:buSzPts val="1600"/>
              <a:buNone/>
            </a:pPr>
            <a:endParaRPr dirty="0"/>
          </a:p>
          <a:p>
            <a:pPr marL="126000" lvl="0" indent="-126000" algn="l" rtl="0">
              <a:lnSpc>
                <a:spcPts val="2400"/>
              </a:lnSpc>
              <a:spcAft>
                <a:spcPts val="0"/>
              </a:spcAft>
              <a:buClr>
                <a:schemeClr val="lt1"/>
              </a:buClr>
              <a:buSzPts val="2100"/>
              <a:buNone/>
            </a:pPr>
            <a:endParaRPr dirty="0"/>
          </a:p>
          <a:p>
            <a:pPr marL="126000" lvl="0" indent="-126000" algn="l" rtl="0">
              <a:lnSpc>
                <a:spcPts val="2400"/>
              </a:lnSpc>
              <a:spcAft>
                <a:spcPts val="0"/>
              </a:spcAft>
              <a:buClr>
                <a:schemeClr val="lt1"/>
              </a:buClr>
              <a:buSzPts val="1600"/>
              <a:buFont typeface="Arial"/>
              <a:buNone/>
            </a:pPr>
            <a:endParaRPr dirty="0"/>
          </a:p>
          <a:p>
            <a:pPr marL="126000" lvl="0" indent="-126000" algn="l" rtl="0">
              <a:lnSpc>
                <a:spcPts val="2400"/>
              </a:lnSpc>
              <a:spcAft>
                <a:spcPts val="0"/>
              </a:spcAft>
              <a:buClr>
                <a:schemeClr val="lt1"/>
              </a:buClr>
              <a:buSzPts val="1600"/>
              <a:buNone/>
            </a:pPr>
            <a:endParaRPr dirty="0"/>
          </a:p>
          <a:p>
            <a:pPr marL="126000" lvl="0" indent="-126000" algn="l" rtl="0">
              <a:lnSpc>
                <a:spcPts val="2400"/>
              </a:lnSpc>
              <a:spcAft>
                <a:spcPts val="0"/>
              </a:spcAft>
              <a:buClr>
                <a:schemeClr val="lt1"/>
              </a:buClr>
              <a:buSzPts val="1600"/>
              <a:buNone/>
            </a:pPr>
            <a:endParaRPr dirty="0"/>
          </a:p>
        </p:txBody>
      </p:sp>
      <p:sp>
        <p:nvSpPr>
          <p:cNvPr id="293" name="Google Shape;293;p7"/>
          <p:cNvSpPr txBox="1">
            <a:spLocks noGrp="1"/>
          </p:cNvSpPr>
          <p:nvPr>
            <p:ph type="sldNum" idx="12"/>
          </p:nvPr>
        </p:nvSpPr>
        <p:spPr>
          <a:xfrm>
            <a:off x="7438086" y="6411310"/>
            <a:ext cx="222885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GB" sz="1083">
                <a:solidFill>
                  <a:schemeClr val="lt1"/>
                </a:solidFill>
                <a:latin typeface="Century Gothic"/>
                <a:ea typeface="Century Gothic"/>
                <a:cs typeface="Century Gothic"/>
                <a:sym typeface="Century Gothic"/>
              </a:rPr>
              <a:t>© PSHE Association 2025</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8"/>
          <p:cNvSpPr txBox="1">
            <a:spLocks noGrp="1"/>
          </p:cNvSpPr>
          <p:nvPr>
            <p:ph type="title"/>
          </p:nvPr>
        </p:nvSpPr>
        <p:spPr>
          <a:xfrm>
            <a:off x="205987" y="592977"/>
            <a:ext cx="7498822" cy="694054"/>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accent2"/>
              </a:buClr>
              <a:buSzPts val="4000"/>
              <a:buFont typeface="Century Gothic"/>
              <a:buNone/>
            </a:pPr>
            <a:r>
              <a:rPr lang="en-GB" sz="4000" dirty="0"/>
              <a:t>Lesson summary</a:t>
            </a:r>
            <a:endParaRPr dirty="0"/>
          </a:p>
        </p:txBody>
      </p:sp>
      <p:sp>
        <p:nvSpPr>
          <p:cNvPr id="301" name="Google Shape;301;p8"/>
          <p:cNvSpPr txBox="1">
            <a:spLocks noGrp="1"/>
          </p:cNvSpPr>
          <p:nvPr>
            <p:ph type="sldNum" idx="12"/>
          </p:nvPr>
        </p:nvSpPr>
        <p:spPr>
          <a:xfrm>
            <a:off x="7438086" y="6411310"/>
            <a:ext cx="222885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GB" sz="1083">
                <a:solidFill>
                  <a:schemeClr val="lt1"/>
                </a:solidFill>
                <a:latin typeface="Century Gothic"/>
                <a:ea typeface="Century Gothic"/>
                <a:cs typeface="Century Gothic"/>
                <a:sym typeface="Century Gothic"/>
              </a:rPr>
              <a:t>© PSHE Association 2025</a:t>
            </a:r>
            <a:endParaRPr/>
          </a:p>
        </p:txBody>
      </p:sp>
      <p:graphicFrame>
        <p:nvGraphicFramePr>
          <p:cNvPr id="3" name="Table 2">
            <a:extLst>
              <a:ext uri="{FF2B5EF4-FFF2-40B4-BE49-F238E27FC236}">
                <a16:creationId xmlns:a16="http://schemas.microsoft.com/office/drawing/2014/main" id="{252472C0-D2AC-4CB7-BAD7-4AC09FB51041}"/>
              </a:ext>
            </a:extLst>
          </p:cNvPr>
          <p:cNvGraphicFramePr>
            <a:graphicFrameLocks noGrp="1"/>
          </p:cNvGraphicFramePr>
          <p:nvPr>
            <p:extLst>
              <p:ext uri="{D42A27DB-BD31-4B8C-83A1-F6EECF244321}">
                <p14:modId xmlns:p14="http://schemas.microsoft.com/office/powerpoint/2010/main" val="2077686462"/>
              </p:ext>
            </p:extLst>
          </p:nvPr>
        </p:nvGraphicFramePr>
        <p:xfrm>
          <a:off x="330200" y="1150756"/>
          <a:ext cx="9221324" cy="4763041"/>
        </p:xfrm>
        <a:graphic>
          <a:graphicData uri="http://schemas.openxmlformats.org/drawingml/2006/table">
            <a:tbl>
              <a:tblPr firstRow="1" bandRow="1">
                <a:tableStyleId>{F5AB1C69-6EDB-4FF4-983F-18BD219EF322}</a:tableStyleId>
              </a:tblPr>
              <a:tblGrid>
                <a:gridCol w="1208340">
                  <a:extLst>
                    <a:ext uri="{9D8B030D-6E8A-4147-A177-3AD203B41FA5}">
                      <a16:colId xmlns:a16="http://schemas.microsoft.com/office/drawing/2014/main" val="2495411842"/>
                    </a:ext>
                  </a:extLst>
                </a:gridCol>
                <a:gridCol w="7057208">
                  <a:extLst>
                    <a:ext uri="{9D8B030D-6E8A-4147-A177-3AD203B41FA5}">
                      <a16:colId xmlns:a16="http://schemas.microsoft.com/office/drawing/2014/main" val="3888252853"/>
                    </a:ext>
                  </a:extLst>
                </a:gridCol>
                <a:gridCol w="955776">
                  <a:extLst>
                    <a:ext uri="{9D8B030D-6E8A-4147-A177-3AD203B41FA5}">
                      <a16:colId xmlns:a16="http://schemas.microsoft.com/office/drawing/2014/main" val="1961446416"/>
                    </a:ext>
                  </a:extLst>
                </a:gridCol>
              </a:tblGrid>
              <a:tr h="626338">
                <a:tc>
                  <a:txBody>
                    <a:bodyPr/>
                    <a:lstStyle/>
                    <a:p>
                      <a:pPr marL="0" indent="0" algn="l">
                        <a:buFont typeface="Arial" panose="020B0604020202020204" pitchFamily="34" charset="0"/>
                        <a:buNone/>
                      </a:pPr>
                      <a:r>
                        <a:rPr lang="en-GB" sz="1400" dirty="0">
                          <a:solidFill>
                            <a:schemeClr val="accent2"/>
                          </a:solidFill>
                          <a:latin typeface="Century Gothic" panose="020B0502020202020204" pitchFamily="34" charset="0"/>
                        </a:rPr>
                        <a:t>Activity</a:t>
                      </a:r>
                    </a:p>
                  </a:txBody>
                  <a:tcPr marL="0" marR="72000" marT="72000" marB="72000" anchor="ctr">
                    <a:lnL w="6350" cap="flat" cmpd="sng" algn="ctr">
                      <a:noFill/>
                      <a:prstDash val="solid"/>
                      <a:round/>
                      <a:headEnd type="none" w="med" len="med"/>
                      <a:tailEnd type="none" w="med" len="med"/>
                    </a:lnL>
                    <a:lnR w="12700" cmpd="sng">
                      <a:noFill/>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dirty="0">
                          <a:solidFill>
                            <a:schemeClr val="accent2"/>
                          </a:solidFill>
                          <a:latin typeface="Century Gothic" panose="020B0502020202020204" pitchFamily="34" charset="0"/>
                        </a:rPr>
                        <a:t>Description</a:t>
                      </a:r>
                    </a:p>
                  </a:txBody>
                  <a:tcPr marL="144000" marR="72000" marT="72000" marB="72000" anchor="ctr">
                    <a:lnL w="12700" cmpd="sng">
                      <a:noFill/>
                    </a:lnL>
                    <a:lnR w="12700" cmpd="sng">
                      <a:noFill/>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1400" dirty="0">
                          <a:solidFill>
                            <a:schemeClr val="accent2"/>
                          </a:solidFill>
                          <a:latin typeface="Century Gothic" panose="020B0502020202020204" pitchFamily="34" charset="0"/>
                        </a:rPr>
                        <a:t>Timing</a:t>
                      </a:r>
                    </a:p>
                  </a:txBody>
                  <a:tcPr marL="72000" marR="0" marT="72000" marB="72000" anchor="ctr">
                    <a:lnL w="12700" cmpd="sng">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88068731"/>
                  </a:ext>
                </a:extLst>
              </a:tr>
              <a:tr h="532980">
                <a:tc>
                  <a:txBody>
                    <a:bodyPr/>
                    <a:lstStyle/>
                    <a:p>
                      <a:pPr marL="0" marR="0" lvl="0" indent="0" algn="l" rtl="0">
                        <a:lnSpc>
                          <a:spcPts val="1600"/>
                        </a:lnSpc>
                        <a:spcBef>
                          <a:spcPts val="0"/>
                        </a:spcBef>
                        <a:spcAft>
                          <a:spcPts val="0"/>
                        </a:spcAft>
                        <a:buClr>
                          <a:schemeClr val="lt1"/>
                        </a:buClr>
                        <a:buSzPts val="1100"/>
                        <a:buFont typeface="Arial"/>
                        <a:buNone/>
                      </a:pPr>
                      <a:r>
                        <a:rPr lang="en-GB" sz="1200" b="0" u="none" strike="noStrike" cap="none" dirty="0">
                          <a:solidFill>
                            <a:schemeClr val="lt1"/>
                          </a:solidFill>
                          <a:latin typeface="Century Gothic"/>
                          <a:ea typeface="Century Gothic"/>
                          <a:cs typeface="Century Gothic"/>
                          <a:sym typeface="Century Gothic"/>
                        </a:rPr>
                        <a:t>Introduction</a:t>
                      </a:r>
                      <a:endParaRPr lang="en-GB" sz="1200" dirty="0"/>
                    </a:p>
                  </a:txBody>
                  <a:tcPr marL="0">
                    <a:lnL w="9525" cap="flat" cmpd="sng" algn="ctr">
                      <a:noFill/>
                      <a:prstDash val="solid"/>
                      <a:round/>
                      <a:headEnd type="none" w="med" len="med"/>
                      <a:tailEnd type="none" w="med" len="med"/>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lnSpc>
                          <a:spcPts val="1600"/>
                        </a:lnSpc>
                        <a:spcBef>
                          <a:spcPts val="0"/>
                        </a:spcBef>
                        <a:spcAft>
                          <a:spcPts val="0"/>
                        </a:spcAft>
                        <a:buClr>
                          <a:schemeClr val="lt1"/>
                        </a:buClr>
                        <a:buSzPts val="1100"/>
                        <a:buFont typeface="Century Gothic"/>
                        <a:buNone/>
                      </a:pPr>
                      <a:r>
                        <a:rPr lang="en-GB" sz="1200" u="none" strike="noStrike" cap="none" dirty="0">
                          <a:solidFill>
                            <a:schemeClr val="lt1"/>
                          </a:solidFill>
                          <a:latin typeface="Century Gothic"/>
                          <a:ea typeface="Century Gothic"/>
                          <a:cs typeface="Century Gothic"/>
                          <a:sym typeface="Century Gothic"/>
                        </a:rPr>
                        <a:t>Remind pupils of ground rules. Pupils look at different household products pictures or empty packaging and think about how these are used at home and school.</a:t>
                      </a:r>
                    </a:p>
                  </a:txBody>
                  <a:tcP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rtl="0">
                        <a:lnSpc>
                          <a:spcPts val="1600"/>
                        </a:lnSpc>
                        <a:spcBef>
                          <a:spcPts val="0"/>
                        </a:spcBef>
                        <a:spcAft>
                          <a:spcPts val="0"/>
                        </a:spcAft>
                        <a:buNone/>
                      </a:pPr>
                      <a:r>
                        <a:rPr lang="en-GB" sz="1200" u="none" strike="noStrike" cap="none">
                          <a:solidFill>
                            <a:schemeClr val="lt1"/>
                          </a:solidFill>
                          <a:latin typeface="Century Gothic"/>
                          <a:ea typeface="Century Gothic"/>
                          <a:cs typeface="Century Gothic"/>
                          <a:sym typeface="Century Gothic"/>
                        </a:rPr>
                        <a:t>5 mins</a:t>
                      </a:r>
                      <a:endParaRPr lang="en-GB" sz="1200" dirty="0"/>
                    </a:p>
                  </a:txBody>
                  <a:tcPr marR="0">
                    <a:lnL w="12700" cmpd="sng">
                      <a:noFill/>
                    </a:lnL>
                    <a:lnR w="9525"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09017373"/>
                  </a:ext>
                </a:extLst>
              </a:tr>
              <a:tr h="760914">
                <a:tc>
                  <a:txBody>
                    <a:bodyPr/>
                    <a:lstStyle/>
                    <a:p>
                      <a:pPr marL="0" marR="0" lvl="0" indent="0" algn="l" rtl="0">
                        <a:lnSpc>
                          <a:spcPts val="1600"/>
                        </a:lnSpc>
                        <a:spcBef>
                          <a:spcPts val="0"/>
                        </a:spcBef>
                        <a:spcAft>
                          <a:spcPts val="0"/>
                        </a:spcAft>
                        <a:buClr>
                          <a:schemeClr val="lt1"/>
                        </a:buClr>
                        <a:buSzPts val="1100"/>
                        <a:buFont typeface="Arial"/>
                        <a:buNone/>
                      </a:pPr>
                      <a:r>
                        <a:rPr lang="en-GB" sz="1200" b="0" u="none" strike="noStrike" cap="none" dirty="0">
                          <a:solidFill>
                            <a:schemeClr val="lt1"/>
                          </a:solidFill>
                          <a:latin typeface="Century Gothic"/>
                          <a:ea typeface="Century Gothic"/>
                          <a:cs typeface="Century Gothic"/>
                          <a:sym typeface="Century Gothic"/>
                        </a:rPr>
                        <a:t>Baseline assessment activity</a:t>
                      </a:r>
                      <a:endParaRPr lang="en-GB" sz="1200" dirty="0"/>
                    </a:p>
                  </a:txBody>
                  <a:tcPr marL="0">
                    <a:lnL w="9525" cap="flat" cmpd="sng" algn="ctr">
                      <a:noFill/>
                      <a:prstDash val="solid"/>
                      <a:round/>
                      <a:headEnd type="none" w="med" len="med"/>
                      <a:tailEnd type="none" w="med" len="med"/>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lnSpc>
                          <a:spcPts val="1600"/>
                        </a:lnSpc>
                        <a:spcBef>
                          <a:spcPts val="0"/>
                        </a:spcBef>
                        <a:spcAft>
                          <a:spcPts val="0"/>
                        </a:spcAft>
                        <a:buClr>
                          <a:schemeClr val="lt1"/>
                        </a:buClr>
                        <a:buSzPts val="1100"/>
                        <a:buFont typeface="Century Gothic"/>
                        <a:buNone/>
                      </a:pPr>
                      <a:r>
                        <a:rPr lang="en-GB" sz="1200" u="none" strike="noStrike" cap="none" dirty="0">
                          <a:solidFill>
                            <a:schemeClr val="lt1"/>
                          </a:solidFill>
                          <a:latin typeface="Century Gothic"/>
                          <a:ea typeface="Century Gothic"/>
                          <a:cs typeface="Century Gothic"/>
                          <a:sym typeface="Century Gothic"/>
                        </a:rPr>
                        <a:t>In pairs, pupils discuss safety rules involving the use of household products and medicines.</a:t>
                      </a:r>
                      <a:endParaRPr lang="en-GB" sz="1200" dirty="0"/>
                    </a:p>
                  </a:txBody>
                  <a:tcP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rtl="0">
                        <a:lnSpc>
                          <a:spcPts val="1600"/>
                        </a:lnSpc>
                        <a:spcBef>
                          <a:spcPts val="0"/>
                        </a:spcBef>
                        <a:spcAft>
                          <a:spcPts val="0"/>
                        </a:spcAft>
                        <a:buNone/>
                      </a:pPr>
                      <a:r>
                        <a:rPr lang="en-GB" sz="1200" u="none" strike="noStrike" cap="none" dirty="0">
                          <a:solidFill>
                            <a:schemeClr val="lt1"/>
                          </a:solidFill>
                          <a:latin typeface="Century Gothic"/>
                          <a:ea typeface="Century Gothic"/>
                          <a:cs typeface="Century Gothic"/>
                          <a:sym typeface="Century Gothic"/>
                        </a:rPr>
                        <a:t>5 mins</a:t>
                      </a:r>
                      <a:endParaRPr lang="en-GB" sz="1200" dirty="0"/>
                    </a:p>
                  </a:txBody>
                  <a:tcPr marR="0">
                    <a:lnL w="12700" cmpd="sng">
                      <a:noFill/>
                    </a:lnL>
                    <a:lnR w="9525"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90075071"/>
                  </a:ext>
                </a:extLst>
              </a:tr>
              <a:tr h="454787">
                <a:tc>
                  <a:txBody>
                    <a:bodyPr/>
                    <a:lstStyle/>
                    <a:p>
                      <a:pPr marL="0" marR="0" lvl="0" indent="0" algn="l" rtl="0">
                        <a:lnSpc>
                          <a:spcPts val="1600"/>
                        </a:lnSpc>
                        <a:spcBef>
                          <a:spcPts val="0"/>
                        </a:spcBef>
                        <a:spcAft>
                          <a:spcPts val="0"/>
                        </a:spcAft>
                        <a:buClr>
                          <a:schemeClr val="lt1"/>
                        </a:buClr>
                        <a:buSzPts val="1100"/>
                        <a:buFont typeface="Arial"/>
                        <a:buNone/>
                      </a:pPr>
                      <a:r>
                        <a:rPr lang="en-GB" sz="1200" b="0" u="none" strike="noStrike" cap="none" dirty="0">
                          <a:solidFill>
                            <a:schemeClr val="lt1"/>
                          </a:solidFill>
                          <a:latin typeface="Century Gothic"/>
                          <a:ea typeface="Century Gothic"/>
                          <a:cs typeface="Century Gothic"/>
                          <a:sym typeface="Century Gothic"/>
                        </a:rPr>
                        <a:t>Safety rules</a:t>
                      </a:r>
                      <a:endParaRPr lang="en-GB" sz="1200" dirty="0"/>
                    </a:p>
                  </a:txBody>
                  <a:tcPr marL="0">
                    <a:lnL w="9525" cap="flat" cmpd="sng" algn="ctr">
                      <a:noFill/>
                      <a:prstDash val="solid"/>
                      <a:round/>
                      <a:headEnd type="none" w="med" len="med"/>
                      <a:tailEnd type="none" w="med" len="med"/>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lnSpc>
                          <a:spcPts val="1600"/>
                        </a:lnSpc>
                        <a:spcBef>
                          <a:spcPts val="0"/>
                        </a:spcBef>
                        <a:spcAft>
                          <a:spcPts val="0"/>
                        </a:spcAft>
                        <a:buClr>
                          <a:schemeClr val="lt1"/>
                        </a:buClr>
                        <a:buSzPts val="1100"/>
                        <a:buFont typeface="Century Gothic"/>
                        <a:buNone/>
                      </a:pPr>
                      <a:r>
                        <a:rPr lang="en-GB" sz="1200" u="none" strike="noStrike" cap="none" dirty="0">
                          <a:solidFill>
                            <a:schemeClr val="lt1"/>
                          </a:solidFill>
                          <a:latin typeface="Century Gothic"/>
                          <a:ea typeface="Century Gothic"/>
                          <a:cs typeface="Century Gothic"/>
                          <a:sym typeface="Century Gothic"/>
                        </a:rPr>
                        <a:t>As a class or in small groups, pupils match sentence starters and endings to create a list of safety rules.</a:t>
                      </a:r>
                    </a:p>
                  </a:txBody>
                  <a:tcP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rtl="0">
                        <a:lnSpc>
                          <a:spcPts val="1600"/>
                        </a:lnSpc>
                        <a:spcBef>
                          <a:spcPts val="0"/>
                        </a:spcBef>
                        <a:spcAft>
                          <a:spcPts val="0"/>
                        </a:spcAft>
                        <a:buNone/>
                      </a:pPr>
                      <a:r>
                        <a:rPr lang="en-GB" sz="1200" u="none" strike="noStrike" cap="none" dirty="0">
                          <a:solidFill>
                            <a:schemeClr val="lt1"/>
                          </a:solidFill>
                          <a:latin typeface="Century Gothic"/>
                          <a:ea typeface="Century Gothic"/>
                          <a:cs typeface="Century Gothic"/>
                          <a:sym typeface="Century Gothic"/>
                        </a:rPr>
                        <a:t>10 mins</a:t>
                      </a:r>
                      <a:endParaRPr lang="en-GB" sz="1200" dirty="0"/>
                    </a:p>
                  </a:txBody>
                  <a:tcPr marR="0">
                    <a:lnL w="12700" cmpd="sng">
                      <a:noFill/>
                    </a:lnL>
                    <a:lnR w="9525"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29629276"/>
                  </a:ext>
                </a:extLst>
              </a:tr>
              <a:tr h="533691">
                <a:tc>
                  <a:txBody>
                    <a:bodyPr/>
                    <a:lstStyle/>
                    <a:p>
                      <a:pPr marL="0" marR="0" lvl="0" indent="0" algn="l" rtl="0">
                        <a:lnSpc>
                          <a:spcPts val="1600"/>
                        </a:lnSpc>
                        <a:spcBef>
                          <a:spcPts val="0"/>
                        </a:spcBef>
                        <a:spcAft>
                          <a:spcPts val="0"/>
                        </a:spcAft>
                        <a:buClr>
                          <a:schemeClr val="lt1"/>
                        </a:buClr>
                        <a:buSzPts val="1100"/>
                        <a:buFont typeface="Arial"/>
                        <a:buNone/>
                      </a:pPr>
                      <a:r>
                        <a:rPr lang="en-GB" sz="1200" b="0" u="none" strike="noStrike" cap="none" dirty="0">
                          <a:solidFill>
                            <a:schemeClr val="lt1"/>
                          </a:solidFill>
                          <a:latin typeface="Century Gothic"/>
                          <a:ea typeface="Century Gothic"/>
                          <a:cs typeface="Century Gothic"/>
                          <a:sym typeface="Century Gothic"/>
                        </a:rPr>
                        <a:t>Risks and actions</a:t>
                      </a:r>
                      <a:endParaRPr lang="en-GB" sz="1200" dirty="0"/>
                    </a:p>
                  </a:txBody>
                  <a:tcPr marL="0">
                    <a:lnL w="9525" cap="flat" cmpd="sng" algn="ctr">
                      <a:noFill/>
                      <a:prstDash val="solid"/>
                      <a:round/>
                      <a:headEnd type="none" w="med" len="med"/>
                      <a:tailEnd type="none" w="med" len="med"/>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lnSpc>
                          <a:spcPts val="1600"/>
                        </a:lnSpc>
                        <a:spcBef>
                          <a:spcPts val="0"/>
                        </a:spcBef>
                        <a:spcAft>
                          <a:spcPts val="0"/>
                        </a:spcAft>
                        <a:buClr>
                          <a:schemeClr val="lt1"/>
                        </a:buClr>
                        <a:buSzPts val="1100"/>
                        <a:buFont typeface="Century Gothic"/>
                        <a:buNone/>
                      </a:pPr>
                      <a:r>
                        <a:rPr lang="en-GB" sz="1200" u="none" strike="noStrike" cap="none" dirty="0">
                          <a:solidFill>
                            <a:schemeClr val="lt1"/>
                          </a:solidFill>
                          <a:latin typeface="Century Gothic"/>
                          <a:ea typeface="Century Gothic"/>
                          <a:cs typeface="Century Gothic"/>
                          <a:sym typeface="Century Gothic"/>
                        </a:rPr>
                        <a:t>Pupils read scenarios and identify the risk or danger, discuss why it’s unsafe and suggest what to do next.</a:t>
                      </a:r>
                      <a:endParaRPr lang="en-GB" sz="1200" dirty="0"/>
                    </a:p>
                  </a:txBody>
                  <a:tcP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rtl="0">
                        <a:lnSpc>
                          <a:spcPts val="1600"/>
                        </a:lnSpc>
                        <a:spcBef>
                          <a:spcPts val="0"/>
                        </a:spcBef>
                        <a:spcAft>
                          <a:spcPts val="0"/>
                        </a:spcAft>
                        <a:buNone/>
                      </a:pPr>
                      <a:r>
                        <a:rPr lang="en-GB" sz="1200" u="none" strike="noStrike" cap="none" dirty="0">
                          <a:solidFill>
                            <a:schemeClr val="lt1"/>
                          </a:solidFill>
                          <a:latin typeface="Century Gothic"/>
                          <a:ea typeface="Century Gothic"/>
                          <a:cs typeface="Century Gothic"/>
                          <a:sym typeface="Century Gothic"/>
                        </a:rPr>
                        <a:t>15 mins</a:t>
                      </a:r>
                      <a:endParaRPr lang="en-GB" sz="1200" dirty="0"/>
                    </a:p>
                  </a:txBody>
                  <a:tcPr marR="0">
                    <a:lnL w="12700" cmpd="sng">
                      <a:noFill/>
                    </a:lnL>
                    <a:lnR w="9525"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44210135"/>
                  </a:ext>
                </a:extLst>
              </a:tr>
              <a:tr h="533691">
                <a:tc>
                  <a:txBody>
                    <a:bodyPr/>
                    <a:lstStyle/>
                    <a:p>
                      <a:pPr marL="0" marR="0" lvl="0" indent="0" algn="l" rtl="0">
                        <a:lnSpc>
                          <a:spcPts val="1600"/>
                        </a:lnSpc>
                        <a:spcBef>
                          <a:spcPts val="0"/>
                        </a:spcBef>
                        <a:spcAft>
                          <a:spcPts val="0"/>
                        </a:spcAft>
                        <a:buClr>
                          <a:schemeClr val="lt1"/>
                        </a:buClr>
                        <a:buSzPts val="1100"/>
                        <a:buFont typeface="Arial"/>
                        <a:buNone/>
                      </a:pPr>
                      <a:r>
                        <a:rPr lang="en-GB" sz="1200" b="0" u="none" strike="noStrike" cap="none" dirty="0">
                          <a:solidFill>
                            <a:schemeClr val="lt1"/>
                          </a:solidFill>
                          <a:latin typeface="Century Gothic"/>
                          <a:ea typeface="Century Gothic"/>
                          <a:cs typeface="Century Gothic"/>
                          <a:sym typeface="Century Gothic"/>
                        </a:rPr>
                        <a:t>What if…?</a:t>
                      </a:r>
                      <a:endParaRPr lang="en-GB" sz="1200" dirty="0"/>
                    </a:p>
                  </a:txBody>
                  <a:tcPr marL="0">
                    <a:lnL w="9525" cap="flat" cmpd="sng" algn="ctr">
                      <a:noFill/>
                      <a:prstDash val="solid"/>
                      <a:round/>
                      <a:headEnd type="none" w="med" len="med"/>
                      <a:tailEnd type="none" w="med" len="med"/>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lnSpc>
                          <a:spcPts val="1600"/>
                        </a:lnSpc>
                        <a:spcBef>
                          <a:spcPts val="0"/>
                        </a:spcBef>
                        <a:spcAft>
                          <a:spcPts val="0"/>
                        </a:spcAft>
                        <a:buClr>
                          <a:schemeClr val="lt1"/>
                        </a:buClr>
                        <a:buSzPts val="1100"/>
                        <a:buFont typeface="Century Gothic"/>
                        <a:buNone/>
                      </a:pPr>
                      <a:r>
                        <a:rPr lang="en-GB" sz="1200" u="none" strike="noStrike" cap="none" dirty="0">
                          <a:solidFill>
                            <a:schemeClr val="lt1"/>
                          </a:solidFill>
                          <a:latin typeface="Century Gothic"/>
                          <a:ea typeface="Century Gothic"/>
                          <a:cs typeface="Century Gothic"/>
                          <a:sym typeface="Century Gothic"/>
                        </a:rPr>
                        <a:t>Pupils match ‘What if…?’ statements to scenarios  and then role play the character managing the situation positively.</a:t>
                      </a:r>
                      <a:endParaRPr lang="en-GB" sz="1200" dirty="0"/>
                    </a:p>
                  </a:txBody>
                  <a:tcP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rtl="0">
                        <a:lnSpc>
                          <a:spcPts val="1600"/>
                        </a:lnSpc>
                        <a:spcBef>
                          <a:spcPts val="0"/>
                        </a:spcBef>
                        <a:spcAft>
                          <a:spcPts val="0"/>
                        </a:spcAft>
                        <a:buNone/>
                      </a:pPr>
                      <a:r>
                        <a:rPr lang="en-GB" sz="1200" u="none" strike="noStrike" cap="none" dirty="0">
                          <a:solidFill>
                            <a:schemeClr val="lt1"/>
                          </a:solidFill>
                          <a:latin typeface="Century Gothic"/>
                          <a:ea typeface="Century Gothic"/>
                          <a:cs typeface="Century Gothic"/>
                          <a:sym typeface="Century Gothic"/>
                        </a:rPr>
                        <a:t>15 mins</a:t>
                      </a:r>
                      <a:endParaRPr lang="en-GB" sz="1200" dirty="0"/>
                    </a:p>
                  </a:txBody>
                  <a:tcPr marR="0">
                    <a:lnL w="12700" cmpd="sng">
                      <a:noFill/>
                    </a:lnL>
                    <a:lnR w="9525"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49879350"/>
                  </a:ext>
                </a:extLst>
              </a:tr>
              <a:tr h="533691">
                <a:tc>
                  <a:txBody>
                    <a:bodyPr/>
                    <a:lstStyle/>
                    <a:p>
                      <a:pPr marL="0" marR="0" lvl="0" indent="0" algn="l" rtl="0">
                        <a:lnSpc>
                          <a:spcPts val="1600"/>
                        </a:lnSpc>
                        <a:spcBef>
                          <a:spcPts val="0"/>
                        </a:spcBef>
                        <a:spcAft>
                          <a:spcPts val="0"/>
                        </a:spcAft>
                        <a:buClr>
                          <a:schemeClr val="lt1"/>
                        </a:buClr>
                        <a:buSzPts val="1100"/>
                        <a:buFont typeface="Arial"/>
                        <a:buNone/>
                      </a:pPr>
                      <a:r>
                        <a:rPr lang="en-GB" sz="1200" b="0" u="none" strike="noStrike" cap="none" dirty="0">
                          <a:solidFill>
                            <a:schemeClr val="lt1"/>
                          </a:solidFill>
                          <a:latin typeface="Century Gothic"/>
                          <a:ea typeface="Century Gothic"/>
                          <a:cs typeface="Century Gothic"/>
                          <a:sym typeface="Century Gothic"/>
                        </a:rPr>
                        <a:t>Signposting support</a:t>
                      </a:r>
                      <a:endParaRPr lang="en-GB" sz="1200" dirty="0"/>
                    </a:p>
                  </a:txBody>
                  <a:tcPr marL="0">
                    <a:lnL w="9525" cap="flat" cmpd="sng" algn="ctr">
                      <a:noFill/>
                      <a:prstDash val="solid"/>
                      <a:round/>
                      <a:headEnd type="none" w="med" len="med"/>
                      <a:tailEnd type="none" w="med" len="med"/>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lnSpc>
                          <a:spcPts val="1600"/>
                        </a:lnSpc>
                        <a:spcBef>
                          <a:spcPts val="0"/>
                        </a:spcBef>
                        <a:spcAft>
                          <a:spcPts val="0"/>
                        </a:spcAft>
                        <a:buClr>
                          <a:schemeClr val="lt1"/>
                        </a:buClr>
                        <a:buSzPts val="1100"/>
                        <a:buFont typeface="Century Gothic"/>
                        <a:buNone/>
                      </a:pPr>
                      <a:r>
                        <a:rPr lang="en-GB" sz="1200" u="none" strike="noStrike" cap="none" dirty="0">
                          <a:solidFill>
                            <a:schemeClr val="lt1"/>
                          </a:solidFill>
                          <a:latin typeface="Century Gothic"/>
                          <a:ea typeface="Century Gothic"/>
                          <a:cs typeface="Century Gothic"/>
                          <a:sym typeface="Century Gothic"/>
                        </a:rPr>
                        <a:t>Highlight when to ask for help and who to ask.</a:t>
                      </a:r>
                      <a:endParaRPr lang="en-GB" sz="1200" dirty="0"/>
                    </a:p>
                  </a:txBody>
                  <a:tcP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rtl="0">
                        <a:lnSpc>
                          <a:spcPts val="1600"/>
                        </a:lnSpc>
                        <a:spcBef>
                          <a:spcPts val="0"/>
                        </a:spcBef>
                        <a:spcAft>
                          <a:spcPts val="0"/>
                        </a:spcAft>
                        <a:buClr>
                          <a:schemeClr val="lt1"/>
                        </a:buClr>
                        <a:buSzPts val="1000"/>
                        <a:buFont typeface="Century Gothic"/>
                        <a:buNone/>
                      </a:pPr>
                      <a:r>
                        <a:rPr lang="en-GB" sz="1200" u="none" strike="noStrike" cap="none" dirty="0">
                          <a:solidFill>
                            <a:schemeClr val="lt1"/>
                          </a:solidFill>
                          <a:latin typeface="Century Gothic"/>
                          <a:ea typeface="Century Gothic"/>
                          <a:cs typeface="Century Gothic"/>
                          <a:sym typeface="Century Gothic"/>
                        </a:rPr>
                        <a:t>5 mins</a:t>
                      </a:r>
                      <a:endParaRPr lang="en-GB" sz="1200" dirty="0"/>
                    </a:p>
                  </a:txBody>
                  <a:tcPr marR="0">
                    <a:lnL w="12700" cmpd="sng">
                      <a:noFill/>
                    </a:lnL>
                    <a:lnR w="9525"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49356398"/>
                  </a:ext>
                </a:extLst>
              </a:tr>
              <a:tr h="760914">
                <a:tc>
                  <a:txBody>
                    <a:bodyPr/>
                    <a:lstStyle/>
                    <a:p>
                      <a:pPr marL="0" marR="0" lvl="0" indent="0" algn="l" rtl="0">
                        <a:lnSpc>
                          <a:spcPts val="1600"/>
                        </a:lnSpc>
                        <a:spcBef>
                          <a:spcPts val="0"/>
                        </a:spcBef>
                        <a:spcAft>
                          <a:spcPts val="0"/>
                        </a:spcAft>
                        <a:buClr>
                          <a:schemeClr val="lt1"/>
                        </a:buClr>
                        <a:buSzPts val="1100"/>
                        <a:buFont typeface="Arial"/>
                        <a:buNone/>
                      </a:pPr>
                      <a:r>
                        <a:rPr lang="en-GB" sz="1200" b="0" u="none" strike="noStrike" cap="none" dirty="0">
                          <a:solidFill>
                            <a:schemeClr val="lt1"/>
                          </a:solidFill>
                          <a:latin typeface="Century Gothic"/>
                          <a:ea typeface="Century Gothic"/>
                          <a:cs typeface="Century Gothic"/>
                          <a:sym typeface="Century Gothic"/>
                        </a:rPr>
                        <a:t>Reflection and endpoint assessment</a:t>
                      </a:r>
                      <a:endParaRPr lang="en-GB" sz="1200" dirty="0"/>
                    </a:p>
                  </a:txBody>
                  <a:tcPr marL="0">
                    <a:lnL w="9525" cap="flat" cmpd="sng" algn="ctr">
                      <a:noFill/>
                      <a:prstDash val="solid"/>
                      <a:round/>
                      <a:headEnd type="none" w="med" len="med"/>
                      <a:tailEnd type="none" w="med" len="med"/>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lnSpc>
                          <a:spcPts val="1600"/>
                        </a:lnSpc>
                        <a:spcBef>
                          <a:spcPts val="0"/>
                        </a:spcBef>
                        <a:spcAft>
                          <a:spcPts val="0"/>
                        </a:spcAft>
                        <a:buClr>
                          <a:schemeClr val="lt1"/>
                        </a:buClr>
                        <a:buSzPts val="1100"/>
                        <a:buFont typeface="Century Gothic"/>
                        <a:buNone/>
                      </a:pPr>
                      <a:r>
                        <a:rPr lang="en-GB" sz="1200" u="none" strike="noStrike" cap="none" dirty="0">
                          <a:solidFill>
                            <a:schemeClr val="lt1"/>
                          </a:solidFill>
                          <a:latin typeface="Century Gothic"/>
                          <a:ea typeface="Century Gothic"/>
                          <a:cs typeface="Century Gothic"/>
                          <a:sym typeface="Century Gothic"/>
                        </a:rPr>
                        <a:t>Pupils pair up and share their learning on safety rules, then meet with another pair, share and compare.</a:t>
                      </a:r>
                    </a:p>
                  </a:txBody>
                  <a:tcP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rtl="0">
                        <a:lnSpc>
                          <a:spcPts val="1600"/>
                        </a:lnSpc>
                        <a:spcBef>
                          <a:spcPts val="0"/>
                        </a:spcBef>
                        <a:spcAft>
                          <a:spcPts val="0"/>
                        </a:spcAft>
                        <a:buNone/>
                      </a:pPr>
                      <a:r>
                        <a:rPr lang="en-GB" sz="1200" u="none" strike="noStrike" cap="none" dirty="0">
                          <a:solidFill>
                            <a:schemeClr val="lt1"/>
                          </a:solidFill>
                          <a:latin typeface="Century Gothic"/>
                          <a:ea typeface="Century Gothic"/>
                          <a:cs typeface="Century Gothic"/>
                          <a:sym typeface="Century Gothic"/>
                        </a:rPr>
                        <a:t>5 mins</a:t>
                      </a:r>
                      <a:endParaRPr lang="en-GB" sz="1200" dirty="0"/>
                    </a:p>
                  </a:txBody>
                  <a:tcPr marR="0">
                    <a:lnL w="12700" cmpd="sng">
                      <a:noFill/>
                    </a:lnL>
                    <a:lnR w="9525"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78216848"/>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2" name="Rectangle 1">
            <a:extLst>
              <a:ext uri="{FF2B5EF4-FFF2-40B4-BE49-F238E27FC236}">
                <a16:creationId xmlns:a16="http://schemas.microsoft.com/office/drawing/2014/main" id="{59EC42CB-4132-54ED-EA52-38C5BAD5CABF}"/>
              </a:ext>
            </a:extLst>
          </p:cNvPr>
          <p:cNvSpPr/>
          <p:nvPr/>
        </p:nvSpPr>
        <p:spPr>
          <a:xfrm>
            <a:off x="0" y="5338119"/>
            <a:ext cx="9906000" cy="1519881"/>
          </a:xfrm>
          <a:prstGeom prst="rect">
            <a:avLst/>
          </a:prstGeom>
          <a:solidFill>
            <a:schemeClr val="accent2">
              <a:lumMod val="50000"/>
              <a:alpha val="80398"/>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Google Shape;306;p9"/>
          <p:cNvSpPr txBox="1">
            <a:spLocks noGrp="1"/>
          </p:cNvSpPr>
          <p:nvPr>
            <p:ph type="body" idx="1"/>
          </p:nvPr>
        </p:nvSpPr>
        <p:spPr>
          <a:xfrm>
            <a:off x="0" y="197801"/>
            <a:ext cx="1859280" cy="498475"/>
          </a:xfrm>
          <a:prstGeom prst="rect">
            <a:avLst/>
          </a:prstGeom>
          <a:solidFill>
            <a:schemeClr val="dk2"/>
          </a:solidFill>
          <a:ln>
            <a:noFill/>
          </a:ln>
        </p:spPr>
        <p:txBody>
          <a:bodyPr spcFirstLastPara="1" wrap="square" lIns="91425" tIns="45700" rIns="91425" bIns="45700" anchor="ctr" anchorCtr="0">
            <a:normAutofit/>
          </a:bodyPr>
          <a:lstStyle/>
          <a:p>
            <a:pPr marL="216000" lvl="0" indent="0" algn="l" rtl="0">
              <a:lnSpc>
                <a:spcPct val="90000"/>
              </a:lnSpc>
              <a:spcBef>
                <a:spcPts val="0"/>
              </a:spcBef>
              <a:spcAft>
                <a:spcPts val="0"/>
              </a:spcAft>
              <a:buClr>
                <a:schemeClr val="lt1"/>
              </a:buClr>
              <a:buSzPts val="2400"/>
              <a:buNone/>
            </a:pPr>
            <a:r>
              <a:rPr lang="en-GB"/>
              <a:t>Lesson 3</a:t>
            </a:r>
            <a:endParaRPr/>
          </a:p>
        </p:txBody>
      </p:sp>
      <p:sp>
        <p:nvSpPr>
          <p:cNvPr id="307" name="Google Shape;307;p9"/>
          <p:cNvSpPr txBox="1">
            <a:spLocks noGrp="1"/>
          </p:cNvSpPr>
          <p:nvPr>
            <p:ph type="title"/>
          </p:nvPr>
        </p:nvSpPr>
        <p:spPr>
          <a:xfrm>
            <a:off x="224586" y="1397885"/>
            <a:ext cx="7047949" cy="132556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13461"/>
              </a:lnSpc>
              <a:spcBef>
                <a:spcPts val="0"/>
              </a:spcBef>
              <a:spcAft>
                <a:spcPts val="0"/>
              </a:spcAft>
              <a:buClr>
                <a:schemeClr val="dk1"/>
              </a:buClr>
              <a:buSzPct val="100000"/>
              <a:buFont typeface="Century Gothic"/>
              <a:buNone/>
            </a:pPr>
            <a:r>
              <a:rPr lang="en-GB" dirty="0"/>
              <a:t>Medicines and household products</a:t>
            </a:r>
            <a:endParaRPr dirty="0"/>
          </a:p>
        </p:txBody>
      </p:sp>
      <p:sp>
        <p:nvSpPr>
          <p:cNvPr id="309" name="Google Shape;309;p9"/>
          <p:cNvSpPr txBox="1">
            <a:spLocks noGrp="1"/>
          </p:cNvSpPr>
          <p:nvPr>
            <p:ph type="sldNum" idx="12"/>
          </p:nvPr>
        </p:nvSpPr>
        <p:spPr>
          <a:xfrm>
            <a:off x="7438086" y="6411310"/>
            <a:ext cx="222885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GB" sz="1083">
                <a:solidFill>
                  <a:schemeClr val="lt1"/>
                </a:solidFill>
                <a:latin typeface="Century Gothic"/>
                <a:ea typeface="Century Gothic"/>
                <a:cs typeface="Century Gothic"/>
                <a:sym typeface="Century Gothic"/>
              </a:rPr>
              <a:t>© PSHE Association 2025</a:t>
            </a:r>
            <a:endParaRPr/>
          </a:p>
        </p:txBody>
      </p:sp>
      <p:pic>
        <p:nvPicPr>
          <p:cNvPr id="3" name="Picture 2" descr="A group of bleach bottles and a syringe&#10;&#10;Description automatically generated">
            <a:extLst>
              <a:ext uri="{FF2B5EF4-FFF2-40B4-BE49-F238E27FC236}">
                <a16:creationId xmlns:a16="http://schemas.microsoft.com/office/drawing/2014/main" id="{4A1B0D44-BEA8-945C-04F2-C3556D3EFCDF}"/>
              </a:ext>
            </a:extLst>
          </p:cNvPr>
          <p:cNvPicPr>
            <a:picLocks noChangeAspect="1"/>
          </p:cNvPicPr>
          <p:nvPr/>
        </p:nvPicPr>
        <p:blipFill>
          <a:blip r:embed="rId3"/>
          <a:stretch>
            <a:fillRect/>
          </a:stretch>
        </p:blipFill>
        <p:spPr>
          <a:xfrm>
            <a:off x="5523470" y="3425057"/>
            <a:ext cx="4059986" cy="2961793"/>
          </a:xfrm>
          <a:prstGeom prst="rect">
            <a:avLst/>
          </a:prstGeom>
        </p:spPr>
      </p:pic>
    </p:spTree>
  </p:cSld>
  <p:clrMapOvr>
    <a:masterClrMapping/>
  </p:clrMapOvr>
</p:sld>
</file>

<file path=ppt/theme/theme1.xml><?xml version="1.0" encoding="utf-8"?>
<a:theme xmlns:a="http://schemas.openxmlformats.org/drawingml/2006/main" name="Teacher slides">
  <a:themeElements>
    <a:clrScheme name="PSHE">
      <a:dk1>
        <a:srgbClr val="000000"/>
      </a:dk1>
      <a:lt1>
        <a:srgbClr val="FFFFFF"/>
      </a:lt1>
      <a:dk2>
        <a:srgbClr val="64235E"/>
      </a:dk2>
      <a:lt2>
        <a:srgbClr val="FFFFFF"/>
      </a:lt2>
      <a:accent1>
        <a:srgbClr val="799B2B"/>
      </a:accent1>
      <a:accent2>
        <a:srgbClr val="ED694B"/>
      </a:accent2>
      <a:accent3>
        <a:srgbClr val="0B837F"/>
      </a:accent3>
      <a:accent4>
        <a:srgbClr val="A63679"/>
      </a:accent4>
      <a:accent5>
        <a:srgbClr val="00A099"/>
      </a:accent5>
      <a:accent6>
        <a:srgbClr val="000000"/>
      </a:accent6>
      <a:hlink>
        <a:srgbClr val="FFFFFF"/>
      </a:hlink>
      <a:folHlink>
        <a:srgbClr val="FF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upil slides ">
  <a:themeElements>
    <a:clrScheme name="PSHE-V2">
      <a:dk1>
        <a:srgbClr val="000000"/>
      </a:dk1>
      <a:lt1>
        <a:srgbClr val="FFFFFF"/>
      </a:lt1>
      <a:dk2>
        <a:srgbClr val="64235E"/>
      </a:dk2>
      <a:lt2>
        <a:srgbClr val="FFFFFF"/>
      </a:lt2>
      <a:accent1>
        <a:srgbClr val="799B2C"/>
      </a:accent1>
      <a:accent2>
        <a:srgbClr val="EC694A"/>
      </a:accent2>
      <a:accent3>
        <a:srgbClr val="10837E"/>
      </a:accent3>
      <a:accent4>
        <a:srgbClr val="A63679"/>
      </a:accent4>
      <a:accent5>
        <a:srgbClr val="5B5B58"/>
      </a:accent5>
      <a:accent6>
        <a:srgbClr val="000000"/>
      </a:accent6>
      <a:hlink>
        <a:srgbClr val="FFFFFF"/>
      </a:hlink>
      <a:folHlink>
        <a:srgbClr val="FF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Pupil slides ">
  <a:themeElements>
    <a:clrScheme name="PSHE-V2">
      <a:dk1>
        <a:srgbClr val="000000"/>
      </a:dk1>
      <a:lt1>
        <a:srgbClr val="FFFFFF"/>
      </a:lt1>
      <a:dk2>
        <a:srgbClr val="64235E"/>
      </a:dk2>
      <a:lt2>
        <a:srgbClr val="FFFFFF"/>
      </a:lt2>
      <a:accent1>
        <a:srgbClr val="799B2C"/>
      </a:accent1>
      <a:accent2>
        <a:srgbClr val="EC694A"/>
      </a:accent2>
      <a:accent3>
        <a:srgbClr val="10837E"/>
      </a:accent3>
      <a:accent4>
        <a:srgbClr val="A63679"/>
      </a:accent4>
      <a:accent5>
        <a:srgbClr val="5B5B58"/>
      </a:accent5>
      <a:accent6>
        <a:srgbClr val="000000"/>
      </a:accent6>
      <a:hlink>
        <a:srgbClr val="FFFFFF"/>
      </a:hlink>
      <a:folHlink>
        <a:srgbClr val="FF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78CD5EEA548FA42A79E02DE2A5D37FC" ma:contentTypeVersion="18" ma:contentTypeDescription="Create a new document." ma:contentTypeScope="" ma:versionID="e06c6bcb223fcddc8567383f75746fa2">
  <xsd:schema xmlns:xsd="http://www.w3.org/2001/XMLSchema" xmlns:xs="http://www.w3.org/2001/XMLSchema" xmlns:p="http://schemas.microsoft.com/office/2006/metadata/properties" xmlns:ns2="6ded5182-507a-430e-922d-50a9575e5a4a" xmlns:ns3="88f9c89a-407a-49b7-9ca1-7578c3d06dfc" targetNamespace="http://schemas.microsoft.com/office/2006/metadata/properties" ma:root="true" ma:fieldsID="ef8efee9fcfbd5aa4f0db65f2e9e8e16" ns2:_="" ns3:_="">
    <xsd:import namespace="6ded5182-507a-430e-922d-50a9575e5a4a"/>
    <xsd:import namespace="88f9c89a-407a-49b7-9ca1-7578c3d06df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ed5182-507a-430e-922d-50a9575e5a4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57c8dee8-8c22-4243-a021-e169b2d8d25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8f9c89a-407a-49b7-9ca1-7578c3d06dfc"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91d29111-9521-4e7f-9445-78934f361fc7}" ma:internalName="TaxCatchAll" ma:showField="CatchAllData" ma:web="88f9c89a-407a-49b7-9ca1-7578c3d06df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88f9c89a-407a-49b7-9ca1-7578c3d06dfc" xsi:nil="true"/>
    <lcf76f155ced4ddcb4097134ff3c332f xmlns="6ded5182-507a-430e-922d-50a9575e5a4a">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DE1497D4-488F-450C-88E5-43A6107F6DF0}"/>
</file>

<file path=customXml/itemProps2.xml><?xml version="1.0" encoding="utf-8"?>
<ds:datastoreItem xmlns:ds="http://schemas.openxmlformats.org/officeDocument/2006/customXml" ds:itemID="{A3CDD495-8A8F-4FCF-BB07-08C8AE5BE306}"/>
</file>

<file path=customXml/itemProps3.xml><?xml version="1.0" encoding="utf-8"?>
<ds:datastoreItem xmlns:ds="http://schemas.openxmlformats.org/officeDocument/2006/customXml" ds:itemID="{C0C17A7B-DC63-4D6C-BE25-DADB69385BA9}"/>
</file>

<file path=docProps/app.xml><?xml version="1.0" encoding="utf-8"?>
<Properties xmlns="http://schemas.openxmlformats.org/officeDocument/2006/extended-properties" xmlns:vt="http://schemas.openxmlformats.org/officeDocument/2006/docPropsVTypes">
  <TotalTime>357</TotalTime>
  <Words>2784</Words>
  <Application>Microsoft Macintosh PowerPoint</Application>
  <PresentationFormat>A4 Paper (210x297 mm)</PresentationFormat>
  <Paragraphs>227</Paragraphs>
  <Slides>21</Slides>
  <Notes>21</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21</vt:i4>
      </vt:variant>
    </vt:vector>
  </HeadingPairs>
  <TitlesOfParts>
    <vt:vector size="30" baseType="lpstr">
      <vt:lpstr>Arial</vt:lpstr>
      <vt:lpstr>Outfit</vt:lpstr>
      <vt:lpstr>Lato</vt:lpstr>
      <vt:lpstr>Century Gothic</vt:lpstr>
      <vt:lpstr>Calibri</vt:lpstr>
      <vt:lpstr>Noto Sans Symbols</vt:lpstr>
      <vt:lpstr>Teacher slides</vt:lpstr>
      <vt:lpstr>Pupil slides </vt:lpstr>
      <vt:lpstr>Pupil slides </vt:lpstr>
      <vt:lpstr>Drug education</vt:lpstr>
      <vt:lpstr>Using this PowerPoint</vt:lpstr>
      <vt:lpstr>Support and challenge</vt:lpstr>
      <vt:lpstr>Context</vt:lpstr>
      <vt:lpstr>Developing subject knowledge</vt:lpstr>
      <vt:lpstr>PowerPoint Presentation</vt:lpstr>
      <vt:lpstr>PowerPoint Presentation</vt:lpstr>
      <vt:lpstr>Lesson summary</vt:lpstr>
      <vt:lpstr>Medicines and household products</vt:lpstr>
      <vt:lpstr>PowerPoint Presentation</vt:lpstr>
      <vt:lpstr>PowerPoint Presentation</vt:lpstr>
      <vt:lpstr>Introduction</vt:lpstr>
      <vt:lpstr>PowerPoint Presentation</vt:lpstr>
      <vt:lpstr>PowerPoint Presentation</vt:lpstr>
      <vt:lpstr>PowerPoint Presentation</vt:lpstr>
      <vt:lpstr>PowerPoint Presentation</vt:lpstr>
      <vt:lpstr>PowerPoint Presentation</vt:lpstr>
      <vt:lpstr>What if…?</vt:lpstr>
      <vt:lpstr>Who can help?</vt:lpstr>
      <vt:lpstr>What have we learnt?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Ferg Ashby</dc:creator>
  <cp:lastModifiedBy>Cecily Crawford</cp:lastModifiedBy>
  <cp:revision>14</cp:revision>
  <dcterms:created xsi:type="dcterms:W3CDTF">2023-05-19T09:34:20Z</dcterms:created>
  <dcterms:modified xsi:type="dcterms:W3CDTF">2024-10-28T11:17:22Z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0x010100078CD5EEA548FA42A79E02DE2A5D37FC</vt:lpwstr>
  </property>
  <property fmtid="{D5CDD505-2E9C-101B-9397-08002B2CF9AE}" pid="3" name="MediaServiceImageTags">
    <vt:lpwstr/>
  </property>
</Properties>
</file>