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59" r:id="rId1"/>
    <p:sldMasterId id="2147483860" r:id="rId2"/>
    <p:sldMasterId id="2147483861" r:id="rId3"/>
    <p:sldMasterId id="2147483862" r:id="rId4"/>
  </p:sldMasterIdLst>
  <p:notesMasterIdLst>
    <p:notesMasterId r:id="rId3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x="9144000" cy="5143500" type="screen16x9"/>
  <p:notesSz cx="6858000" cy="9144000"/>
  <p:embeddedFontLst>
    <p:embeddedFont>
      <p:font typeface="DM Sans" pitchFamily="2" charset="0"/>
      <p:regular r:id="rId39"/>
      <p:bold r:id="rId40"/>
      <p:italic r:id="rId41"/>
      <p:boldItalic r:id="rId42"/>
    </p:embeddedFont>
    <p:embeddedFont>
      <p:font typeface="DM Sans Black" panose="020B0604020202020204" charset="0"/>
      <p:bold r:id="rId43"/>
      <p:boldItalic r:id="rId44"/>
    </p:embeddedFont>
    <p:embeddedFont>
      <p:font typeface="DM Sans ExtraBold" panose="020B0604020202020204" charset="0"/>
      <p:bold r:id="rId45"/>
      <p:boldItalic r:id="rId46"/>
    </p:embeddedFont>
    <p:embeddedFont>
      <p:font typeface="DM Sans Medium" pitchFamily="2" charset="0"/>
      <p:regular r:id="rId47"/>
      <p:bold r:id="rId48"/>
      <p:italic r:id="rId49"/>
      <p:boldItalic r:id="rId50"/>
    </p:embeddedFont>
    <p:embeddedFont>
      <p:font typeface="DM Sans SemiBold" panose="020B0604020202020204" charset="0"/>
      <p:regular r:id="rId51"/>
      <p:bold r:id="rId52"/>
      <p:italic r:id="rId53"/>
      <p:boldItalic r:id="rId54"/>
    </p:embeddedFont>
    <p:embeddedFont>
      <p:font typeface="Hammersmith One" panose="02010703030501060504" pitchFamily="2" charset="0"/>
      <p:regular r:id="rId55"/>
    </p:embeddedFont>
    <p:embeddedFont>
      <p:font typeface="Helvetica Neue" panose="020B0604020202020204" charset="0"/>
      <p:regular r:id="rId56"/>
      <p:bold r:id="rId57"/>
      <p:italic r:id="rId58"/>
      <p:boldItalic r:id="rId59"/>
    </p:embeddedFont>
    <p:embeddedFont>
      <p:font typeface="Manjari" panose="020B0604020202020204" charset="0"/>
      <p:regular r:id="rId60"/>
      <p:bold r:id="rId61"/>
    </p:embeddedFont>
    <p:embeddedFont>
      <p:font typeface="Montserrat Black" panose="00000A00000000000000" pitchFamily="2" charset="0"/>
      <p:bold r:id="rId62"/>
      <p:boldItalic r:id="rId63"/>
    </p:embeddedFont>
    <p:embeddedFont>
      <p:font typeface="Montserrat ExtraBold" panose="00000900000000000000" pitchFamily="2" charset="0"/>
      <p:bold r:id="rId64"/>
      <p:boldItalic r:id="rId65"/>
    </p:embeddedFont>
    <p:embeddedFont>
      <p:font typeface="Nunito" pitchFamily="2" charset="0"/>
      <p:regular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8B2B8B-7576-478B-B111-5A2F7D3D2B25}">
  <a:tblStyle styleId="{848B2B8B-7576-478B-B111-5A2F7D3D2B2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504"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hs.uk/conditions/menopause/symptom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nhs.uk/medicines/hormone-replacement-therapy-hrt/benefits-and-risks-of-hormone-replacement-therapy-hrt/"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periodpositive.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womenshealthnetwork.com/menopause-and-perimenopause/menopause-in-different-cultures/#:~:text=Menopause%20in%20Japan%2C%20or%20konenki,as%20both%20cultural%20and%20biologica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mithsonianmag.com/science-nature/how-much-did-grandmothers-influence-human-evolution-180976665/#:~:text=Hawkes%20found%20a%20correlation%20between,grandmother's%20work%2C%E2%80%9D%20she%20say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cientificamerican.com/article/the-origin-of-menopause/"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news.arizona.edu/news/researchers-find-first-proof-menopause-wild-chimpanzees" TargetMode="External"/><Relationship Id="rId4" Type="http://schemas.openxmlformats.org/officeDocument/2006/relationships/hyperlink" Target="https://www.npr.org/sections/goatsandsoda/2019/02/07/692088371/living-near-your-grandmother-has-evolutionary-benefit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30a1bc0a468_0_1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g30a1bc0a468_0_1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g30a1bc0a468_0_74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1" name="Google Shape;1941;g30a1bc0a468_0_7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g30a1bc0a468_0_7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9" name="Google Shape;1949;g30a1bc0a468_0_7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30a1bc0a468_0_74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8" name="Google Shape;1958;g30a1bc0a468_0_7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g30a1bc0a468_0_75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 name="Google Shape;1965;g30a1bc0a468_0_7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g2d44b9eb1eb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1" name="Google Shape;1981;g2d44b9eb1e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
        <p:cNvGrpSpPr/>
        <p:nvPr/>
      </p:nvGrpSpPr>
      <p:grpSpPr>
        <a:xfrm>
          <a:off x="0" y="0"/>
          <a:ext cx="0" cy="0"/>
          <a:chOff x="0" y="0"/>
          <a:chExt cx="0" cy="0"/>
        </a:xfrm>
      </p:grpSpPr>
      <p:sp>
        <p:nvSpPr>
          <p:cNvPr id="1989" name="Google Shape;1989;g30a1bc0a468_0_7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0" name="Google Shape;1990;g30a1bc0a468_0_7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g30a1bc0a468_0_7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7" name="Google Shape;1997;g30a1bc0a468_0_7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Find more about symptoms here: </a:t>
            </a:r>
            <a:r>
              <a:rPr lang="en" u="sng">
                <a:solidFill>
                  <a:schemeClr val="hlink"/>
                </a:solidFill>
                <a:hlinkClick r:id="rId3"/>
              </a:rPr>
              <a:t>https://www.nhs.uk/conditions/menopause/symptoms/</a:t>
            </a:r>
            <a:r>
              <a:rPr lang="en"/>
              <a:t>. Find out more about HRT here: </a:t>
            </a:r>
            <a:r>
              <a:rPr lang="en" u="sng">
                <a:solidFill>
                  <a:schemeClr val="hlink"/>
                </a:solidFill>
                <a:hlinkClick r:id="rId4"/>
              </a:rPr>
              <a:t>https://www.nhs.uk/medicines/hormone-replacement-therapy-hrt/benefits-and-risks-of-hormone-replacement-therapy-hrt/</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30a71888d0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30a71888d0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30a1bc0a468_0_74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30a1bc0a468_0_7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answers:</a:t>
            </a:r>
            <a:endParaRPr/>
          </a:p>
          <a:p>
            <a:pPr marL="457200" lvl="0" indent="-298450" algn="l" rtl="0">
              <a:spcBef>
                <a:spcPts val="0"/>
              </a:spcBef>
              <a:spcAft>
                <a:spcPts val="0"/>
              </a:spcAft>
              <a:buSzPts val="1100"/>
              <a:buAutoNum type="arabicPeriod"/>
            </a:pPr>
            <a:r>
              <a:rPr lang="en"/>
              <a:t>Positive things may be no more periods that might come with cramps, no need to worry about contraception, it may be a time to reevaluate and rediscover oneself and make changes to one’s life as necessary. Challenging things can be dealing with symptoms, that might also lead to changes in one’s work or relationships, and a feeling that one doesn’t have control over one’s body.</a:t>
            </a:r>
            <a:endParaRPr/>
          </a:p>
          <a:p>
            <a:pPr marL="457200" lvl="0" indent="-298450" algn="l" rtl="0">
              <a:spcBef>
                <a:spcPts val="0"/>
              </a:spcBef>
              <a:spcAft>
                <a:spcPts val="0"/>
              </a:spcAft>
              <a:buSzPts val="1100"/>
              <a:buAutoNum type="arabicPeriod"/>
            </a:pPr>
            <a:r>
              <a:rPr lang="en"/>
              <a:t>Like puberty, times of change can bring excitement and new things. However, the physical symptoms of menopause can be harder to deal with than those during puberty. Both might be challenging one’s identity, and necessitate some readjustment.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30a1bc0a468_0_75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30a1bc0a468_0_7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200">
                <a:solidFill>
                  <a:schemeClr val="dk1"/>
                </a:solidFill>
              </a:rPr>
              <a:t>This activity was iterated from Period Pompeii/Magmapause, from the award-winning Menstrual Literacy For All design sprint developed through Period Positive alongside pupils from Sheffield High School, SAYiT and the Period Positive Youth Champions. You can find out more at</a:t>
            </a:r>
            <a:r>
              <a:rPr lang="en" sz="1200">
                <a:solidFill>
                  <a:schemeClr val="dk1"/>
                </a:solidFill>
                <a:uFill>
                  <a:noFill/>
                </a:uFill>
                <a:hlinkClick r:id="rId3">
                  <a:extLst>
                    <a:ext uri="{A12FA001-AC4F-418D-AE19-62706E023703}">
                      <ahyp:hlinkClr xmlns:ahyp="http://schemas.microsoft.com/office/drawing/2018/hyperlinkcolor" val="tx"/>
                    </a:ext>
                  </a:extLst>
                </a:hlinkClick>
              </a:rPr>
              <a:t> </a:t>
            </a:r>
            <a:r>
              <a:rPr lang="en" sz="1200" u="sng">
                <a:solidFill>
                  <a:srgbClr val="1155CC"/>
                </a:solidFill>
                <a:hlinkClick r:id="rId3">
                  <a:extLst>
                    <a:ext uri="{A12FA001-AC4F-418D-AE19-62706E023703}">
                      <ahyp:hlinkClr xmlns:ahyp="http://schemas.microsoft.com/office/drawing/2018/hyperlinkcolor" val="tx"/>
                    </a:ext>
                  </a:extLst>
                </a:hlinkClick>
              </a:rPr>
              <a:t>www.periodpositive.com</a:t>
            </a:r>
            <a:r>
              <a:rPr lang="en" sz="1200">
                <a:solidFill>
                  <a:schemeClr val="dk1"/>
                </a:solidFill>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30a1bc0a468_0_18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30a1bc0a468_0_1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8"/>
        <p:cNvGrpSpPr/>
        <p:nvPr/>
      </p:nvGrpSpPr>
      <p:grpSpPr>
        <a:xfrm>
          <a:off x="0" y="0"/>
          <a:ext cx="0" cy="0"/>
          <a:chOff x="0" y="0"/>
          <a:chExt cx="0" cy="0"/>
        </a:xfrm>
      </p:grpSpPr>
      <p:sp>
        <p:nvSpPr>
          <p:cNvPr id="2029" name="Google Shape;2029;g30a1bc0a468_0_7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0" name="Google Shape;2030;g30a1bc0a468_0_7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 </a:t>
            </a:r>
            <a:r>
              <a:rPr lang="en" u="sng">
                <a:solidFill>
                  <a:schemeClr val="hlink"/>
                </a:solidFill>
                <a:hlinkClick r:id="rId3"/>
              </a:rPr>
              <a:t>https://www.womenshealthnetwork.com/menopause-and-perimenopause/menopause-in-different-cultures/#:~:text=Menopause%20in%20Japan%2C%20or%20konenki,as%20both%20cultural%20and%20biological</a:t>
            </a:r>
            <a:r>
              <a:rPr lang="en"/>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30a1bc0a468_0_75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30a1bc0a468_0_7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answers</a:t>
            </a:r>
            <a:endParaRPr/>
          </a:p>
          <a:p>
            <a:pPr marL="457200" lvl="0" indent="-298450" algn="l" rtl="0">
              <a:spcBef>
                <a:spcPts val="0"/>
              </a:spcBef>
              <a:spcAft>
                <a:spcPts val="0"/>
              </a:spcAft>
              <a:buSzPts val="1100"/>
              <a:buAutoNum type="arabicPeriod"/>
            </a:pPr>
            <a:r>
              <a:rPr lang="en"/>
              <a:t>Positive messaging can be beneficial for outlook and mental health - it reduces any taboo or stigma, and makes it easier to talk about menopause. Positive messages can encourage people to seek support and focus on physical and mental well-being rather than silently suffering through symptoms. Where there are positive messages, there is also often more support from the community, and feeling valued can prevent a loss of confidence and identity during this life phase, giving a sense of pride instead. Cultural messages that highlight the strength, beauty, and wisdom of aging can promote a positive body image during menopause.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3"/>
        <p:cNvGrpSpPr/>
        <p:nvPr/>
      </p:nvGrpSpPr>
      <p:grpSpPr>
        <a:xfrm>
          <a:off x="0" y="0"/>
          <a:ext cx="0" cy="0"/>
          <a:chOff x="0" y="0"/>
          <a:chExt cx="0" cy="0"/>
        </a:xfrm>
      </p:grpSpPr>
      <p:sp>
        <p:nvSpPr>
          <p:cNvPr id="2044" name="Google Shape;2044;g30a1bc0a468_0_75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5" name="Google Shape;2045;g30a1bc0a468_0_7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Grandmother theory - Hawkes et al. (1998) </a:t>
            </a:r>
            <a:r>
              <a:rPr lang="en" u="sng">
                <a:solidFill>
                  <a:schemeClr val="hlink"/>
                </a:solidFill>
                <a:hlinkClick r:id="rId3"/>
              </a:rPr>
              <a:t>https://www.smithsonianmag.com/science-nature/how-much-did-grandmothers-influence-human-evolution-180976665/#:~:text=Hawkes%20found%20a%20correlation%20between,grandmother's%20work%2C%E2%80%9D%20she%20says</a:t>
            </a:r>
            <a:r>
              <a:rPr lang="en"/>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30b0c288fe4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30b0c288fe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30a1bc0a468_0_7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30a1bc0a468_0_7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answers:</a:t>
            </a:r>
            <a:endParaRPr/>
          </a:p>
          <a:p>
            <a:pPr marL="457200" lvl="0" indent="-298450" algn="l" rtl="0">
              <a:spcBef>
                <a:spcPts val="0"/>
              </a:spcBef>
              <a:spcAft>
                <a:spcPts val="0"/>
              </a:spcAft>
              <a:buSzPts val="1100"/>
              <a:buAutoNum type="arabicPeriod"/>
            </a:pPr>
            <a:r>
              <a:rPr lang="en"/>
              <a:t>Listen to concerns and provide a safe space, educate yourself to understand their experience, offering help with daily tasks, offering help with research or going to the doctor, being patient when mood swings occur, offering to participate together in activities that are healthy e.g. exercise, walks, healthy food, being supportive of their choices regarding potential treatment/HRT, celebrate achievements and strengths together.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30a1bc0a468_0_75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8" name="Google Shape;2068;g30a1bc0a468_0_7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30a1bc0a468_0_7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30a1bc0a468_0_7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30a1bc0a468_0_49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30a1bc0a468_0_4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g30a1bc0a468_0_49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3" name="Google Shape;2093;g30a1bc0a468_0_4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2d44b9eb1eb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6" name="Google Shape;2106;g2d44b9eb1eb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30a71888d09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30a71888d0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 </a:t>
            </a:r>
            <a:r>
              <a:rPr lang="en" u="sng">
                <a:solidFill>
                  <a:schemeClr val="hlink"/>
                </a:solidFill>
                <a:hlinkClick r:id="rId3"/>
              </a:rPr>
              <a:t>https://www.scientificamerican.com/article/the-origin-of-menopause/</a:t>
            </a:r>
            <a:r>
              <a:rPr lang="en"/>
              <a:t>, </a:t>
            </a:r>
            <a:r>
              <a:rPr lang="en" u="sng">
                <a:solidFill>
                  <a:schemeClr val="hlink"/>
                </a:solidFill>
                <a:hlinkClick r:id="rId4"/>
              </a:rPr>
              <a:t>https://www.npr.org/sections/goatsandsoda/2019/02/07/692088371/living-near-your-grandmother-has-evolutionary-benefits</a:t>
            </a:r>
            <a:r>
              <a:rPr lang="en"/>
              <a:t> , </a:t>
            </a:r>
            <a:r>
              <a:rPr lang="en" u="sng">
                <a:solidFill>
                  <a:schemeClr val="hlink"/>
                </a:solidFill>
                <a:hlinkClick r:id="rId5"/>
              </a:rPr>
              <a:t>https://news.arizona.edu/news/researchers-find-first-proof-menopause-wild-chimpanzees</a:t>
            </a:r>
            <a:r>
              <a:rPr lang="en"/>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Google Shape;2118;g30a71888d09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9" name="Google Shape;2119;g30a71888d0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30a1bc0a468_0_49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6" name="Google Shape;2126;g30a1bc0a468_0_4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30a1bc0a468_0_49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6" name="Google Shape;2136;g30a1bc0a468_0_4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0"/>
        <p:cNvGrpSpPr/>
        <p:nvPr/>
      </p:nvGrpSpPr>
      <p:grpSpPr>
        <a:xfrm>
          <a:off x="0" y="0"/>
          <a:ext cx="0" cy="0"/>
          <a:chOff x="0" y="0"/>
          <a:chExt cx="0" cy="0"/>
        </a:xfrm>
      </p:grpSpPr>
      <p:sp>
        <p:nvSpPr>
          <p:cNvPr id="2141" name="Google Shape;2141;g30a1bc0a468_0_49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2" name="Google Shape;2142;g30a1bc0a468_0_4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g30a1bc0a468_0_24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5" name="Google Shape;1895;g30a1bc0a468_0_2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2d44b9eb1eb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2d44b9eb1e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None click to reveal slide option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30a1bc0a468_0_3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 name="Google Shape;1912;g30a1bc0a468_0_3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Example answers:</a:t>
            </a:r>
            <a:endParaRPr b="1"/>
          </a:p>
          <a:p>
            <a:pPr marL="0" lvl="0" indent="0" algn="l" rtl="0">
              <a:spcBef>
                <a:spcPts val="0"/>
              </a:spcBef>
              <a:spcAft>
                <a:spcPts val="0"/>
              </a:spcAft>
              <a:buNone/>
            </a:pPr>
            <a:r>
              <a:rPr lang="en"/>
              <a:t>Transition from primary to secondary, nursery to school, puberty, uni/training to work, retirement, having a child, changing careers…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30a1bc0a468_0_68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30a1bc0a468_0_6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Example answers</a:t>
            </a:r>
            <a:endParaRPr b="1"/>
          </a:p>
          <a:p>
            <a:pPr marL="457200" lvl="0" indent="-298450" algn="l" rtl="0">
              <a:spcBef>
                <a:spcPts val="0"/>
              </a:spcBef>
              <a:spcAft>
                <a:spcPts val="0"/>
              </a:spcAft>
              <a:buSzPts val="1100"/>
              <a:buAutoNum type="arabicPeriod"/>
            </a:pPr>
            <a:r>
              <a:rPr lang="en"/>
              <a:t>You might know people going through it (e.g. parents, family members etc.) and it is helpful to know what they’re going through to support them. It also might prepare you for what happens to you later on and gives you knowledge that empowers you to make decisions about your health. It’s also good to know about it as you might hear people around you discuss it. Overall, as it is a topic that sometimes comes with myths and stereotypes, it’s important to make sure we have accurate information, and that we can fight any taboo around the topic.</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30a1bc0a468_0_74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30a1bc0a468_0_7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2d44968e87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2d44968e8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vimeo.com/742251555/82c24ae8da"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hyperlink" Target="http://www.youtube.com/watch?v=4nuu7XTl2pA" TargetMode="External"/><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7.jp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vimeo.com/742251555/82c24ae8da" TargetMode="External"/><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vimeo.com/742251555/82c24ae8da" TargetMode="External"/><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56.xml.rels><?xml version="1.0" encoding="UTF-8" standalone="yes"?>
<Relationships xmlns="http://schemas.openxmlformats.org/package/2006/relationships"><Relationship Id="rId3" Type="http://schemas.openxmlformats.org/officeDocument/2006/relationships/hyperlink" Target="http://www.youtube.com/watch?v=3iZg1xBW4tA" TargetMode="External"/><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3.jp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6.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hyperlink" Target="http://www.youtube.com/watch?v=4nuu7XTl2pA" TargetMode="External"/><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7.jpg"/></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www.youtube.com/watch?v=3iZg1xBW4tA" TargetMode="External"/><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jpg"/></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www.youtube.com/watch?v=4nuu7XTl2pA" TargetMode="External"/><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7.jp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www.youtube.com/watch?v=4nuu7XTl2pA" TargetMode="External"/><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7.jp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4">
  <p:cSld name="CUSTOM_27">
    <p:spTree>
      <p:nvGrpSpPr>
        <p:cNvPr id="1" name="Shape 887"/>
        <p:cNvGrpSpPr/>
        <p:nvPr/>
      </p:nvGrpSpPr>
      <p:grpSpPr>
        <a:xfrm>
          <a:off x="0" y="0"/>
          <a:ext cx="0" cy="0"/>
          <a:chOff x="0" y="0"/>
          <a:chExt cx="0" cy="0"/>
        </a:xfrm>
      </p:grpSpPr>
      <p:sp>
        <p:nvSpPr>
          <p:cNvPr id="888" name="Google Shape;888;p103"/>
          <p:cNvSpPr/>
          <p:nvPr/>
        </p:nvSpPr>
        <p:spPr>
          <a:xfrm rot="-1408952">
            <a:off x="7039333" y="962822"/>
            <a:ext cx="3561578" cy="4437854"/>
          </a:xfrm>
          <a:custGeom>
            <a:avLst/>
            <a:gdLst/>
            <a:ahLst/>
            <a:cxnLst/>
            <a:rect l="l" t="t" r="r" b="b"/>
            <a:pathLst>
              <a:path w="15146" h="21250" extrusionOk="0">
                <a:moveTo>
                  <a:pt x="2903" y="12143"/>
                </a:moveTo>
                <a:cubicBezTo>
                  <a:pt x="1936" y="10308"/>
                  <a:pt x="234" y="9174"/>
                  <a:pt x="201" y="6972"/>
                </a:cubicBezTo>
                <a:cubicBezTo>
                  <a:pt x="1" y="1"/>
                  <a:pt x="7773" y="1769"/>
                  <a:pt x="11209" y="4637"/>
                </a:cubicBezTo>
                <a:cubicBezTo>
                  <a:pt x="13877" y="6839"/>
                  <a:pt x="15145" y="10208"/>
                  <a:pt x="14178" y="13544"/>
                </a:cubicBezTo>
                <a:cubicBezTo>
                  <a:pt x="13310" y="16379"/>
                  <a:pt x="10141" y="21249"/>
                  <a:pt x="6472" y="20349"/>
                </a:cubicBezTo>
                <a:cubicBezTo>
                  <a:pt x="3203" y="19581"/>
                  <a:pt x="4070" y="14811"/>
                  <a:pt x="3070" y="12476"/>
                </a:cubicBezTo>
                <a:cubicBezTo>
                  <a:pt x="3036" y="12343"/>
                  <a:pt x="2970" y="12243"/>
                  <a:pt x="2903" y="121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03"/>
          <p:cNvSpPr/>
          <p:nvPr/>
        </p:nvSpPr>
        <p:spPr>
          <a:xfrm rot="5400000" flipH="1">
            <a:off x="-1331519" y="-591459"/>
            <a:ext cx="5570538" cy="362945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03"/>
          <p:cNvSpPr/>
          <p:nvPr/>
        </p:nvSpPr>
        <p:spPr>
          <a:xfrm rot="-7977677">
            <a:off x="1465320" y="345459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1" name="Google Shape;891;p103"/>
          <p:cNvGrpSpPr/>
          <p:nvPr/>
        </p:nvGrpSpPr>
        <p:grpSpPr>
          <a:xfrm>
            <a:off x="5084307" y="-1054185"/>
            <a:ext cx="2304462" cy="2293869"/>
            <a:chOff x="2414491" y="671177"/>
            <a:chExt cx="1830972" cy="1822411"/>
          </a:xfrm>
        </p:grpSpPr>
        <p:sp>
          <p:nvSpPr>
            <p:cNvPr id="892" name="Google Shape;892;p103"/>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03"/>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03"/>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03"/>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03"/>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03"/>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03"/>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03"/>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03"/>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03"/>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03"/>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03"/>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03"/>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03"/>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03"/>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03"/>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03"/>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03"/>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03"/>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03"/>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03"/>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03"/>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03"/>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03"/>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03"/>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03"/>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03"/>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03"/>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03"/>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03"/>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03"/>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03"/>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03"/>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03"/>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6" name="Google Shape;926;p103"/>
          <p:cNvSpPr txBox="1">
            <a:spLocks noGrp="1"/>
          </p:cNvSpPr>
          <p:nvPr>
            <p:ph type="title"/>
          </p:nvPr>
        </p:nvSpPr>
        <p:spPr>
          <a:xfrm>
            <a:off x="2690725" y="1505725"/>
            <a:ext cx="3858900" cy="1148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00"/>
              <a:buFont typeface="Montserrat Black"/>
              <a:buNone/>
              <a:defRPr sz="6000" b="0">
                <a:solidFill>
                  <a:schemeClr val="accent1"/>
                </a:solidFill>
                <a:latin typeface="Montserrat Black"/>
                <a:ea typeface="Montserrat Black"/>
                <a:cs typeface="Montserrat Black"/>
                <a:sym typeface="Montserrat Black"/>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27" name="Google Shape;927;p103"/>
          <p:cNvSpPr txBox="1">
            <a:spLocks noGrp="1"/>
          </p:cNvSpPr>
          <p:nvPr>
            <p:ph type="subTitle" idx="1"/>
          </p:nvPr>
        </p:nvSpPr>
        <p:spPr>
          <a:xfrm>
            <a:off x="2690725" y="2725750"/>
            <a:ext cx="3858900" cy="9120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8C353C"/>
              </a:buClr>
              <a:buSzPts val="1600"/>
              <a:buFont typeface="Nunito"/>
              <a:buChar char="●"/>
              <a:defRPr sz="1600"/>
            </a:lvl1pPr>
            <a:lvl2pPr lvl="1">
              <a:spcBef>
                <a:spcPts val="0"/>
              </a:spcBef>
              <a:spcAft>
                <a:spcPts val="0"/>
              </a:spcAft>
              <a:buClr>
                <a:schemeClr val="dk1"/>
              </a:buClr>
              <a:buSzPts val="1600"/>
              <a:buFont typeface="Nunito"/>
              <a:buChar char="○"/>
              <a:defRPr/>
            </a:lvl2pPr>
            <a:lvl3pPr lvl="2">
              <a:spcBef>
                <a:spcPts val="0"/>
              </a:spcBef>
              <a:spcAft>
                <a:spcPts val="0"/>
              </a:spcAft>
              <a:buClr>
                <a:schemeClr val="dk1"/>
              </a:buClr>
              <a:buSzPts val="1600"/>
              <a:buFont typeface="Nunito"/>
              <a:buChar char="■"/>
              <a:defRPr/>
            </a:lvl3pPr>
            <a:lvl4pPr lvl="3">
              <a:spcBef>
                <a:spcPts val="0"/>
              </a:spcBef>
              <a:spcAft>
                <a:spcPts val="0"/>
              </a:spcAft>
              <a:buClr>
                <a:schemeClr val="dk1"/>
              </a:buClr>
              <a:buSzPts val="1600"/>
              <a:buFont typeface="Nunito"/>
              <a:buChar char="●"/>
              <a:defRPr/>
            </a:lvl4pPr>
            <a:lvl5pPr lvl="4">
              <a:spcBef>
                <a:spcPts val="0"/>
              </a:spcBef>
              <a:spcAft>
                <a:spcPts val="0"/>
              </a:spcAft>
              <a:buClr>
                <a:schemeClr val="dk1"/>
              </a:buClr>
              <a:buSzPts val="1600"/>
              <a:buFont typeface="Nunito"/>
              <a:buChar char="○"/>
              <a:defRPr/>
            </a:lvl5pPr>
            <a:lvl6pPr lvl="5">
              <a:spcBef>
                <a:spcPts val="0"/>
              </a:spcBef>
              <a:spcAft>
                <a:spcPts val="0"/>
              </a:spcAft>
              <a:buClr>
                <a:schemeClr val="dk1"/>
              </a:buClr>
              <a:buSzPts val="1600"/>
              <a:buFont typeface="Nunito"/>
              <a:buChar char="■"/>
              <a:defRPr/>
            </a:lvl6pPr>
            <a:lvl7pPr lvl="6">
              <a:spcBef>
                <a:spcPts val="0"/>
              </a:spcBef>
              <a:spcAft>
                <a:spcPts val="0"/>
              </a:spcAft>
              <a:buClr>
                <a:schemeClr val="dk1"/>
              </a:buClr>
              <a:buSzPts val="1600"/>
              <a:buFont typeface="Nunito"/>
              <a:buChar char="●"/>
              <a:defRPr/>
            </a:lvl7pPr>
            <a:lvl8pPr lvl="7">
              <a:spcBef>
                <a:spcPts val="0"/>
              </a:spcBef>
              <a:spcAft>
                <a:spcPts val="0"/>
              </a:spcAft>
              <a:buClr>
                <a:schemeClr val="dk1"/>
              </a:buClr>
              <a:buSzPts val="1600"/>
              <a:buFont typeface="Nunito"/>
              <a:buChar char="○"/>
              <a:defRPr/>
            </a:lvl8pPr>
            <a:lvl9pPr lvl="8">
              <a:spcBef>
                <a:spcPts val="0"/>
              </a:spcBef>
              <a:spcAft>
                <a:spcPts val="0"/>
              </a:spcAft>
              <a:buClr>
                <a:schemeClr val="dk1"/>
              </a:buClr>
              <a:buSzPts val="1600"/>
              <a:buFont typeface="Nunito"/>
              <a:buChar char="■"/>
              <a:defRPr/>
            </a:lvl9pPr>
          </a:lstStyle>
          <a:p>
            <a:endParaRPr/>
          </a:p>
        </p:txBody>
      </p:sp>
      <p:pic>
        <p:nvPicPr>
          <p:cNvPr id="928" name="Google Shape;928;p103"/>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wo columns 1">
  <p:cSld name="CUSTOM_33">
    <p:spTree>
      <p:nvGrpSpPr>
        <p:cNvPr id="1" name="Shape 929"/>
        <p:cNvGrpSpPr/>
        <p:nvPr/>
      </p:nvGrpSpPr>
      <p:grpSpPr>
        <a:xfrm>
          <a:off x="0" y="0"/>
          <a:ext cx="0" cy="0"/>
          <a:chOff x="0" y="0"/>
          <a:chExt cx="0" cy="0"/>
        </a:xfrm>
      </p:grpSpPr>
      <p:sp>
        <p:nvSpPr>
          <p:cNvPr id="930" name="Google Shape;930;p104"/>
          <p:cNvSpPr/>
          <p:nvPr/>
        </p:nvSpPr>
        <p:spPr>
          <a:xfrm rot="-5620610">
            <a:off x="7759237" y="345401"/>
            <a:ext cx="3242370" cy="3111144"/>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04"/>
          <p:cNvSpPr/>
          <p:nvPr/>
        </p:nvSpPr>
        <p:spPr>
          <a:xfrm rot="-5400000" flipH="1">
            <a:off x="-700258" y="2716121"/>
            <a:ext cx="3397312" cy="3383225"/>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04"/>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33" name="Google Shape;933;p104"/>
          <p:cNvSpPr txBox="1">
            <a:spLocks noGrp="1"/>
          </p:cNvSpPr>
          <p:nvPr>
            <p:ph type="subTitle" idx="1"/>
          </p:nvPr>
        </p:nvSpPr>
        <p:spPr>
          <a:xfrm>
            <a:off x="5403875" y="1333525"/>
            <a:ext cx="2167800" cy="4545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Font typeface="Montserrat ExtraBold"/>
              <a:buNone/>
              <a:defRPr sz="220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1400"/>
              <a:buFont typeface="Montserrat ExtraBold"/>
              <a:buNone/>
              <a:defRPr>
                <a:latin typeface="Montserrat ExtraBold"/>
                <a:ea typeface="Montserrat ExtraBold"/>
                <a:cs typeface="Montserrat ExtraBold"/>
                <a:sym typeface="Montserrat ExtraBold"/>
              </a:defRPr>
            </a:lvl2pPr>
            <a:lvl3pPr lvl="2">
              <a:spcBef>
                <a:spcPts val="0"/>
              </a:spcBef>
              <a:spcAft>
                <a:spcPts val="0"/>
              </a:spcAft>
              <a:buSzPts val="1400"/>
              <a:buFont typeface="Montserrat ExtraBold"/>
              <a:buNone/>
              <a:defRPr>
                <a:latin typeface="Montserrat ExtraBold"/>
                <a:ea typeface="Montserrat ExtraBold"/>
                <a:cs typeface="Montserrat ExtraBold"/>
                <a:sym typeface="Montserrat ExtraBold"/>
              </a:defRPr>
            </a:lvl3pPr>
            <a:lvl4pPr lvl="3">
              <a:spcBef>
                <a:spcPts val="0"/>
              </a:spcBef>
              <a:spcAft>
                <a:spcPts val="0"/>
              </a:spcAft>
              <a:buSzPts val="1400"/>
              <a:buFont typeface="Montserrat ExtraBold"/>
              <a:buNone/>
              <a:defRPr>
                <a:latin typeface="Montserrat ExtraBold"/>
                <a:ea typeface="Montserrat ExtraBold"/>
                <a:cs typeface="Montserrat ExtraBold"/>
                <a:sym typeface="Montserrat ExtraBold"/>
              </a:defRPr>
            </a:lvl4pPr>
            <a:lvl5pPr lvl="4">
              <a:spcBef>
                <a:spcPts val="0"/>
              </a:spcBef>
              <a:spcAft>
                <a:spcPts val="0"/>
              </a:spcAft>
              <a:buSzPts val="1400"/>
              <a:buFont typeface="Montserrat ExtraBold"/>
              <a:buNone/>
              <a:defRPr>
                <a:latin typeface="Montserrat ExtraBold"/>
                <a:ea typeface="Montserrat ExtraBold"/>
                <a:cs typeface="Montserrat ExtraBold"/>
                <a:sym typeface="Montserrat ExtraBold"/>
              </a:defRPr>
            </a:lvl5pPr>
            <a:lvl6pPr lvl="5">
              <a:spcBef>
                <a:spcPts val="0"/>
              </a:spcBef>
              <a:spcAft>
                <a:spcPts val="0"/>
              </a:spcAft>
              <a:buSzPts val="1400"/>
              <a:buFont typeface="Montserrat ExtraBold"/>
              <a:buNone/>
              <a:defRPr>
                <a:latin typeface="Montserrat ExtraBold"/>
                <a:ea typeface="Montserrat ExtraBold"/>
                <a:cs typeface="Montserrat ExtraBold"/>
                <a:sym typeface="Montserrat ExtraBold"/>
              </a:defRPr>
            </a:lvl6pPr>
            <a:lvl7pPr lvl="6">
              <a:spcBef>
                <a:spcPts val="0"/>
              </a:spcBef>
              <a:spcAft>
                <a:spcPts val="0"/>
              </a:spcAft>
              <a:buSzPts val="1400"/>
              <a:buFont typeface="Montserrat ExtraBold"/>
              <a:buNone/>
              <a:defRPr>
                <a:latin typeface="Montserrat ExtraBold"/>
                <a:ea typeface="Montserrat ExtraBold"/>
                <a:cs typeface="Montserrat ExtraBold"/>
                <a:sym typeface="Montserrat ExtraBold"/>
              </a:defRPr>
            </a:lvl7pPr>
            <a:lvl8pPr lvl="7">
              <a:spcBef>
                <a:spcPts val="0"/>
              </a:spcBef>
              <a:spcAft>
                <a:spcPts val="0"/>
              </a:spcAft>
              <a:buSzPts val="1400"/>
              <a:buFont typeface="Montserrat ExtraBold"/>
              <a:buNone/>
              <a:defRPr>
                <a:latin typeface="Montserrat ExtraBold"/>
                <a:ea typeface="Montserrat ExtraBold"/>
                <a:cs typeface="Montserrat ExtraBold"/>
                <a:sym typeface="Montserrat ExtraBold"/>
              </a:defRPr>
            </a:lvl8pPr>
            <a:lvl9pPr lvl="8">
              <a:spcBef>
                <a:spcPts val="0"/>
              </a:spcBef>
              <a:spcAft>
                <a:spcPts val="0"/>
              </a:spcAft>
              <a:buSzPts val="1400"/>
              <a:buFont typeface="Montserrat ExtraBold"/>
              <a:buNone/>
              <a:defRPr>
                <a:latin typeface="Montserrat ExtraBold"/>
                <a:ea typeface="Montserrat ExtraBold"/>
                <a:cs typeface="Montserrat ExtraBold"/>
                <a:sym typeface="Montserrat ExtraBold"/>
              </a:defRPr>
            </a:lvl9pPr>
          </a:lstStyle>
          <a:p>
            <a:endParaRPr/>
          </a:p>
        </p:txBody>
      </p:sp>
      <p:sp>
        <p:nvSpPr>
          <p:cNvPr id="934" name="Google Shape;934;p104"/>
          <p:cNvSpPr txBox="1">
            <a:spLocks noGrp="1"/>
          </p:cNvSpPr>
          <p:nvPr>
            <p:ph type="subTitle" idx="2"/>
          </p:nvPr>
        </p:nvSpPr>
        <p:spPr>
          <a:xfrm>
            <a:off x="5403875" y="2852975"/>
            <a:ext cx="2167800" cy="4545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Font typeface="Montserrat ExtraBold"/>
              <a:buNone/>
              <a:defRPr sz="220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1400"/>
              <a:buFont typeface="Montserrat ExtraBold"/>
              <a:buNone/>
              <a:defRPr>
                <a:latin typeface="Montserrat ExtraBold"/>
                <a:ea typeface="Montserrat ExtraBold"/>
                <a:cs typeface="Montserrat ExtraBold"/>
                <a:sym typeface="Montserrat ExtraBold"/>
              </a:defRPr>
            </a:lvl2pPr>
            <a:lvl3pPr lvl="2">
              <a:spcBef>
                <a:spcPts val="0"/>
              </a:spcBef>
              <a:spcAft>
                <a:spcPts val="0"/>
              </a:spcAft>
              <a:buSzPts val="1400"/>
              <a:buFont typeface="Montserrat ExtraBold"/>
              <a:buNone/>
              <a:defRPr>
                <a:latin typeface="Montserrat ExtraBold"/>
                <a:ea typeface="Montserrat ExtraBold"/>
                <a:cs typeface="Montserrat ExtraBold"/>
                <a:sym typeface="Montserrat ExtraBold"/>
              </a:defRPr>
            </a:lvl3pPr>
            <a:lvl4pPr lvl="3">
              <a:spcBef>
                <a:spcPts val="0"/>
              </a:spcBef>
              <a:spcAft>
                <a:spcPts val="0"/>
              </a:spcAft>
              <a:buSzPts val="1400"/>
              <a:buFont typeface="Montserrat ExtraBold"/>
              <a:buNone/>
              <a:defRPr>
                <a:latin typeface="Montserrat ExtraBold"/>
                <a:ea typeface="Montserrat ExtraBold"/>
                <a:cs typeface="Montserrat ExtraBold"/>
                <a:sym typeface="Montserrat ExtraBold"/>
              </a:defRPr>
            </a:lvl4pPr>
            <a:lvl5pPr lvl="4">
              <a:spcBef>
                <a:spcPts val="0"/>
              </a:spcBef>
              <a:spcAft>
                <a:spcPts val="0"/>
              </a:spcAft>
              <a:buSzPts val="1400"/>
              <a:buFont typeface="Montserrat ExtraBold"/>
              <a:buNone/>
              <a:defRPr>
                <a:latin typeface="Montserrat ExtraBold"/>
                <a:ea typeface="Montserrat ExtraBold"/>
                <a:cs typeface="Montserrat ExtraBold"/>
                <a:sym typeface="Montserrat ExtraBold"/>
              </a:defRPr>
            </a:lvl5pPr>
            <a:lvl6pPr lvl="5">
              <a:spcBef>
                <a:spcPts val="0"/>
              </a:spcBef>
              <a:spcAft>
                <a:spcPts val="0"/>
              </a:spcAft>
              <a:buSzPts val="1400"/>
              <a:buFont typeface="Montserrat ExtraBold"/>
              <a:buNone/>
              <a:defRPr>
                <a:latin typeface="Montserrat ExtraBold"/>
                <a:ea typeface="Montserrat ExtraBold"/>
                <a:cs typeface="Montserrat ExtraBold"/>
                <a:sym typeface="Montserrat ExtraBold"/>
              </a:defRPr>
            </a:lvl6pPr>
            <a:lvl7pPr lvl="6">
              <a:spcBef>
                <a:spcPts val="0"/>
              </a:spcBef>
              <a:spcAft>
                <a:spcPts val="0"/>
              </a:spcAft>
              <a:buSzPts val="1400"/>
              <a:buFont typeface="Montserrat ExtraBold"/>
              <a:buNone/>
              <a:defRPr>
                <a:latin typeface="Montserrat ExtraBold"/>
                <a:ea typeface="Montserrat ExtraBold"/>
                <a:cs typeface="Montserrat ExtraBold"/>
                <a:sym typeface="Montserrat ExtraBold"/>
              </a:defRPr>
            </a:lvl7pPr>
            <a:lvl8pPr lvl="7">
              <a:spcBef>
                <a:spcPts val="0"/>
              </a:spcBef>
              <a:spcAft>
                <a:spcPts val="0"/>
              </a:spcAft>
              <a:buSzPts val="1400"/>
              <a:buFont typeface="Montserrat ExtraBold"/>
              <a:buNone/>
              <a:defRPr>
                <a:latin typeface="Montserrat ExtraBold"/>
                <a:ea typeface="Montserrat ExtraBold"/>
                <a:cs typeface="Montserrat ExtraBold"/>
                <a:sym typeface="Montserrat ExtraBold"/>
              </a:defRPr>
            </a:lvl8pPr>
            <a:lvl9pPr lvl="8">
              <a:spcBef>
                <a:spcPts val="0"/>
              </a:spcBef>
              <a:spcAft>
                <a:spcPts val="0"/>
              </a:spcAft>
              <a:buSzPts val="1400"/>
              <a:buFont typeface="Montserrat ExtraBold"/>
              <a:buNone/>
              <a:defRPr>
                <a:latin typeface="Montserrat ExtraBold"/>
                <a:ea typeface="Montserrat ExtraBold"/>
                <a:cs typeface="Montserrat ExtraBold"/>
                <a:sym typeface="Montserrat ExtraBold"/>
              </a:defRPr>
            </a:lvl9pPr>
          </a:lstStyle>
          <a:p>
            <a:endParaRPr/>
          </a:p>
        </p:txBody>
      </p:sp>
      <p:sp>
        <p:nvSpPr>
          <p:cNvPr id="935" name="Google Shape;935;p104"/>
          <p:cNvSpPr txBox="1">
            <a:spLocks noGrp="1"/>
          </p:cNvSpPr>
          <p:nvPr>
            <p:ph type="subTitle" idx="3"/>
          </p:nvPr>
        </p:nvSpPr>
        <p:spPr>
          <a:xfrm>
            <a:off x="5403875" y="1839280"/>
            <a:ext cx="2167800" cy="8148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36" name="Google Shape;936;p104"/>
          <p:cNvSpPr txBox="1">
            <a:spLocks noGrp="1"/>
          </p:cNvSpPr>
          <p:nvPr>
            <p:ph type="subTitle" idx="4"/>
          </p:nvPr>
        </p:nvSpPr>
        <p:spPr>
          <a:xfrm>
            <a:off x="5403875" y="3358730"/>
            <a:ext cx="2167800" cy="8148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937" name="Google Shape;937;p104"/>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upport organisations">
  <p:cSld name="CUSTOM_28">
    <p:spTree>
      <p:nvGrpSpPr>
        <p:cNvPr id="1" name="Shape 938"/>
        <p:cNvGrpSpPr/>
        <p:nvPr/>
      </p:nvGrpSpPr>
      <p:grpSpPr>
        <a:xfrm>
          <a:off x="0" y="0"/>
          <a:ext cx="0" cy="0"/>
          <a:chOff x="0" y="0"/>
          <a:chExt cx="0" cy="0"/>
        </a:xfrm>
      </p:grpSpPr>
      <p:sp>
        <p:nvSpPr>
          <p:cNvPr id="939" name="Google Shape;939;p105"/>
          <p:cNvSpPr/>
          <p:nvPr/>
        </p:nvSpPr>
        <p:spPr>
          <a:xfrm rot="5035045">
            <a:off x="-2322768" y="2876704"/>
            <a:ext cx="5262855" cy="323795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05"/>
          <p:cNvSpPr/>
          <p:nvPr/>
        </p:nvSpPr>
        <p:spPr>
          <a:xfrm rot="-4280482">
            <a:off x="6793782" y="-1466885"/>
            <a:ext cx="3375483" cy="502433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05"/>
          <p:cNvSpPr/>
          <p:nvPr/>
        </p:nvSpPr>
        <p:spPr>
          <a:xfrm rot="-7977677">
            <a:off x="5123145" y="405614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05"/>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43" name="Google Shape;943;p105"/>
          <p:cNvSpPr txBox="1">
            <a:spLocks noGrp="1"/>
          </p:cNvSpPr>
          <p:nvPr>
            <p:ph type="subTitle" idx="1"/>
          </p:nvPr>
        </p:nvSpPr>
        <p:spPr>
          <a:xfrm>
            <a:off x="71325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4" name="Google Shape;944;p105"/>
          <p:cNvSpPr txBox="1">
            <a:spLocks noGrp="1"/>
          </p:cNvSpPr>
          <p:nvPr>
            <p:ph type="subTitle" idx="2"/>
          </p:nvPr>
        </p:nvSpPr>
        <p:spPr>
          <a:xfrm>
            <a:off x="348810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5" name="Google Shape;945;p105"/>
          <p:cNvSpPr txBox="1">
            <a:spLocks noGrp="1"/>
          </p:cNvSpPr>
          <p:nvPr>
            <p:ph type="subTitle" idx="3"/>
          </p:nvPr>
        </p:nvSpPr>
        <p:spPr>
          <a:xfrm>
            <a:off x="71325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46" name="Google Shape;946;p105"/>
          <p:cNvSpPr txBox="1">
            <a:spLocks noGrp="1"/>
          </p:cNvSpPr>
          <p:nvPr>
            <p:ph type="subTitle" idx="4"/>
          </p:nvPr>
        </p:nvSpPr>
        <p:spPr>
          <a:xfrm>
            <a:off x="348810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47" name="Google Shape;947;p105"/>
          <p:cNvSpPr txBox="1">
            <a:spLocks noGrp="1"/>
          </p:cNvSpPr>
          <p:nvPr>
            <p:ph type="subTitle" idx="5"/>
          </p:nvPr>
        </p:nvSpPr>
        <p:spPr>
          <a:xfrm>
            <a:off x="626295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105"/>
          <p:cNvSpPr txBox="1">
            <a:spLocks noGrp="1"/>
          </p:cNvSpPr>
          <p:nvPr>
            <p:ph type="subTitle" idx="6"/>
          </p:nvPr>
        </p:nvSpPr>
        <p:spPr>
          <a:xfrm>
            <a:off x="626295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949" name="Google Shape;949;p105"/>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four columns">
  <p:cSld name="CUSTOM_30">
    <p:spTree>
      <p:nvGrpSpPr>
        <p:cNvPr id="1" name="Shape 950"/>
        <p:cNvGrpSpPr/>
        <p:nvPr/>
      </p:nvGrpSpPr>
      <p:grpSpPr>
        <a:xfrm>
          <a:off x="0" y="0"/>
          <a:ext cx="0" cy="0"/>
          <a:chOff x="0" y="0"/>
          <a:chExt cx="0" cy="0"/>
        </a:xfrm>
      </p:grpSpPr>
      <p:sp>
        <p:nvSpPr>
          <p:cNvPr id="951" name="Google Shape;951;p106"/>
          <p:cNvSpPr/>
          <p:nvPr/>
        </p:nvSpPr>
        <p:spPr>
          <a:xfrm rot="-7977680">
            <a:off x="2936026" y="3869950"/>
            <a:ext cx="2430109" cy="2331757"/>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06"/>
          <p:cNvSpPr/>
          <p:nvPr/>
        </p:nvSpPr>
        <p:spPr>
          <a:xfrm rot="135969" flipH="1">
            <a:off x="-993079" y="-957313"/>
            <a:ext cx="3397316" cy="338322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06"/>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54" name="Google Shape;954;p106"/>
          <p:cNvSpPr txBox="1">
            <a:spLocks noGrp="1"/>
          </p:cNvSpPr>
          <p:nvPr>
            <p:ph type="subTitle" idx="1"/>
          </p:nvPr>
        </p:nvSpPr>
        <p:spPr>
          <a:xfrm>
            <a:off x="2214975" y="1767075"/>
            <a:ext cx="2167800" cy="361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800"/>
              <a:buNone/>
              <a:defRPr sz="2200" b="1">
                <a:solidFill>
                  <a:schemeClr val="accent1"/>
                </a:solidFill>
                <a:latin typeface="Hammersmith One"/>
                <a:ea typeface="Hammersmith One"/>
                <a:cs typeface="Hammersmith One"/>
                <a:sym typeface="Hammersmith One"/>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955" name="Google Shape;955;p106"/>
          <p:cNvSpPr txBox="1">
            <a:spLocks noGrp="1"/>
          </p:cNvSpPr>
          <p:nvPr>
            <p:ph type="subTitle" idx="2"/>
          </p:nvPr>
        </p:nvSpPr>
        <p:spPr>
          <a:xfrm>
            <a:off x="4761225" y="1767075"/>
            <a:ext cx="2167800" cy="361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800"/>
              <a:buNone/>
              <a:defRPr sz="2200" b="1">
                <a:solidFill>
                  <a:schemeClr val="accent1"/>
                </a:solidFill>
                <a:latin typeface="Hammersmith One"/>
                <a:ea typeface="Hammersmith One"/>
                <a:cs typeface="Hammersmith One"/>
                <a:sym typeface="Hammersmith One"/>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956" name="Google Shape;956;p106"/>
          <p:cNvSpPr txBox="1">
            <a:spLocks noGrp="1"/>
          </p:cNvSpPr>
          <p:nvPr>
            <p:ph type="subTitle" idx="3"/>
          </p:nvPr>
        </p:nvSpPr>
        <p:spPr>
          <a:xfrm>
            <a:off x="2214975" y="2141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solidFill>
                  <a:schemeClr val="lt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57" name="Google Shape;957;p106"/>
          <p:cNvSpPr txBox="1">
            <a:spLocks noGrp="1"/>
          </p:cNvSpPr>
          <p:nvPr>
            <p:ph type="subTitle" idx="4"/>
          </p:nvPr>
        </p:nvSpPr>
        <p:spPr>
          <a:xfrm>
            <a:off x="4761225" y="2141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solidFill>
                  <a:schemeClr val="lt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58" name="Google Shape;958;p106"/>
          <p:cNvSpPr txBox="1">
            <a:spLocks noGrp="1"/>
          </p:cNvSpPr>
          <p:nvPr>
            <p:ph type="subTitle" idx="5"/>
          </p:nvPr>
        </p:nvSpPr>
        <p:spPr>
          <a:xfrm>
            <a:off x="2214975" y="3065375"/>
            <a:ext cx="2167800" cy="361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800"/>
              <a:buNone/>
              <a:defRPr sz="2200" b="1">
                <a:solidFill>
                  <a:schemeClr val="accent1"/>
                </a:solidFill>
                <a:latin typeface="Hammersmith One"/>
                <a:ea typeface="Hammersmith One"/>
                <a:cs typeface="Hammersmith One"/>
                <a:sym typeface="Hammersmith One"/>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959" name="Google Shape;959;p106"/>
          <p:cNvSpPr txBox="1">
            <a:spLocks noGrp="1"/>
          </p:cNvSpPr>
          <p:nvPr>
            <p:ph type="subTitle" idx="6"/>
          </p:nvPr>
        </p:nvSpPr>
        <p:spPr>
          <a:xfrm>
            <a:off x="4761225" y="3065375"/>
            <a:ext cx="2167800" cy="361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800"/>
              <a:buNone/>
              <a:defRPr sz="2200" b="1">
                <a:solidFill>
                  <a:schemeClr val="accent1"/>
                </a:solidFill>
                <a:latin typeface="Hammersmith One"/>
                <a:ea typeface="Hammersmith One"/>
                <a:cs typeface="Hammersmith One"/>
                <a:sym typeface="Hammersmith One"/>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960" name="Google Shape;960;p106"/>
          <p:cNvSpPr txBox="1">
            <a:spLocks noGrp="1"/>
          </p:cNvSpPr>
          <p:nvPr>
            <p:ph type="subTitle" idx="7"/>
          </p:nvPr>
        </p:nvSpPr>
        <p:spPr>
          <a:xfrm>
            <a:off x="2214975" y="344011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solidFill>
                  <a:schemeClr val="lt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61" name="Google Shape;961;p106"/>
          <p:cNvSpPr txBox="1">
            <a:spLocks noGrp="1"/>
          </p:cNvSpPr>
          <p:nvPr>
            <p:ph type="subTitle" idx="8"/>
          </p:nvPr>
        </p:nvSpPr>
        <p:spPr>
          <a:xfrm>
            <a:off x="4761225" y="344011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solidFill>
                  <a:schemeClr val="lt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62" name="Google Shape;962;p106"/>
          <p:cNvSpPr/>
          <p:nvPr/>
        </p:nvSpPr>
        <p:spPr>
          <a:xfrm rot="-5035048" flipH="1">
            <a:off x="5373790" y="594172"/>
            <a:ext cx="6829100" cy="420164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3" name="Google Shape;963;p106"/>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six columns">
  <p:cSld name="CUSTOM_29">
    <p:spTree>
      <p:nvGrpSpPr>
        <p:cNvPr id="1" name="Shape 964"/>
        <p:cNvGrpSpPr/>
        <p:nvPr/>
      </p:nvGrpSpPr>
      <p:grpSpPr>
        <a:xfrm>
          <a:off x="0" y="0"/>
          <a:ext cx="0" cy="0"/>
          <a:chOff x="0" y="0"/>
          <a:chExt cx="0" cy="0"/>
        </a:xfrm>
      </p:grpSpPr>
      <p:sp>
        <p:nvSpPr>
          <p:cNvPr id="965" name="Google Shape;965;p107"/>
          <p:cNvSpPr/>
          <p:nvPr/>
        </p:nvSpPr>
        <p:spPr>
          <a:xfrm>
            <a:off x="4487750" y="727477"/>
            <a:ext cx="6559985" cy="523628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07"/>
          <p:cNvSpPr/>
          <p:nvPr/>
        </p:nvSpPr>
        <p:spPr>
          <a:xfrm rot="5400000">
            <a:off x="-2563625" y="1125983"/>
            <a:ext cx="4913539" cy="3022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07"/>
          <p:cNvSpPr/>
          <p:nvPr/>
        </p:nvSpPr>
        <p:spPr>
          <a:xfrm rot="-7977677">
            <a:off x="635395" y="-298381"/>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07"/>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9" name="Google Shape;969;p107"/>
          <p:cNvSpPr txBox="1">
            <a:spLocks noGrp="1"/>
          </p:cNvSpPr>
          <p:nvPr>
            <p:ph type="subTitle" idx="1"/>
          </p:nvPr>
        </p:nvSpPr>
        <p:spPr>
          <a:xfrm>
            <a:off x="1094250" y="1652438"/>
            <a:ext cx="2167800" cy="37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0" name="Google Shape;970;p107"/>
          <p:cNvSpPr txBox="1">
            <a:spLocks noGrp="1"/>
          </p:cNvSpPr>
          <p:nvPr>
            <p:ph type="subTitle" idx="2"/>
          </p:nvPr>
        </p:nvSpPr>
        <p:spPr>
          <a:xfrm>
            <a:off x="3488100" y="1652438"/>
            <a:ext cx="2167800" cy="37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1" name="Google Shape;971;p107"/>
          <p:cNvSpPr txBox="1">
            <a:spLocks noGrp="1"/>
          </p:cNvSpPr>
          <p:nvPr>
            <p:ph type="subTitle" idx="3"/>
          </p:nvPr>
        </p:nvSpPr>
        <p:spPr>
          <a:xfrm>
            <a:off x="1094250" y="2043850"/>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2" name="Google Shape;972;p107"/>
          <p:cNvSpPr txBox="1">
            <a:spLocks noGrp="1"/>
          </p:cNvSpPr>
          <p:nvPr>
            <p:ph type="subTitle" idx="4"/>
          </p:nvPr>
        </p:nvSpPr>
        <p:spPr>
          <a:xfrm>
            <a:off x="3488100" y="2043850"/>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3" name="Google Shape;973;p107"/>
          <p:cNvSpPr txBox="1">
            <a:spLocks noGrp="1"/>
          </p:cNvSpPr>
          <p:nvPr>
            <p:ph type="subTitle" idx="5"/>
          </p:nvPr>
        </p:nvSpPr>
        <p:spPr>
          <a:xfrm>
            <a:off x="5881950" y="1652438"/>
            <a:ext cx="2167800" cy="37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4" name="Google Shape;974;p107"/>
          <p:cNvSpPr txBox="1">
            <a:spLocks noGrp="1"/>
          </p:cNvSpPr>
          <p:nvPr>
            <p:ph type="subTitle" idx="6"/>
          </p:nvPr>
        </p:nvSpPr>
        <p:spPr>
          <a:xfrm>
            <a:off x="5881950" y="2043850"/>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5" name="Google Shape;975;p107"/>
          <p:cNvSpPr txBox="1">
            <a:spLocks noGrp="1"/>
          </p:cNvSpPr>
          <p:nvPr>
            <p:ph type="subTitle" idx="7"/>
          </p:nvPr>
        </p:nvSpPr>
        <p:spPr>
          <a:xfrm>
            <a:off x="1094250" y="2989363"/>
            <a:ext cx="2167800" cy="37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6" name="Google Shape;976;p107"/>
          <p:cNvSpPr txBox="1">
            <a:spLocks noGrp="1"/>
          </p:cNvSpPr>
          <p:nvPr>
            <p:ph type="subTitle" idx="8"/>
          </p:nvPr>
        </p:nvSpPr>
        <p:spPr>
          <a:xfrm>
            <a:off x="3488100" y="2989363"/>
            <a:ext cx="2167800" cy="37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7" name="Google Shape;977;p107"/>
          <p:cNvSpPr txBox="1">
            <a:spLocks noGrp="1"/>
          </p:cNvSpPr>
          <p:nvPr>
            <p:ph type="subTitle" idx="9"/>
          </p:nvPr>
        </p:nvSpPr>
        <p:spPr>
          <a:xfrm>
            <a:off x="1094250" y="3380900"/>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8" name="Google Shape;978;p107"/>
          <p:cNvSpPr txBox="1">
            <a:spLocks noGrp="1"/>
          </p:cNvSpPr>
          <p:nvPr>
            <p:ph type="subTitle" idx="13"/>
          </p:nvPr>
        </p:nvSpPr>
        <p:spPr>
          <a:xfrm>
            <a:off x="3488100" y="3380900"/>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9" name="Google Shape;979;p107"/>
          <p:cNvSpPr txBox="1">
            <a:spLocks noGrp="1"/>
          </p:cNvSpPr>
          <p:nvPr>
            <p:ph type="subTitle" idx="14"/>
          </p:nvPr>
        </p:nvSpPr>
        <p:spPr>
          <a:xfrm>
            <a:off x="5881950" y="2989363"/>
            <a:ext cx="2167800" cy="37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0" name="Google Shape;980;p107"/>
          <p:cNvSpPr txBox="1">
            <a:spLocks noGrp="1"/>
          </p:cNvSpPr>
          <p:nvPr>
            <p:ph type="subTitle" idx="15"/>
          </p:nvPr>
        </p:nvSpPr>
        <p:spPr>
          <a:xfrm>
            <a:off x="5881950" y="3380900"/>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981" name="Google Shape;981;p107"/>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982"/>
        <p:cNvGrpSpPr/>
        <p:nvPr/>
      </p:nvGrpSpPr>
      <p:grpSpPr>
        <a:xfrm>
          <a:off x="0" y="0"/>
          <a:ext cx="0" cy="0"/>
          <a:chOff x="0" y="0"/>
          <a:chExt cx="0" cy="0"/>
        </a:xfrm>
      </p:grpSpPr>
      <p:sp>
        <p:nvSpPr>
          <p:cNvPr id="983" name="Google Shape;983;p108"/>
          <p:cNvSpPr/>
          <p:nvPr/>
        </p:nvSpPr>
        <p:spPr>
          <a:xfrm rot="-8234214" flipH="1">
            <a:off x="6462164" y="-167221"/>
            <a:ext cx="4162685" cy="2560997"/>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08"/>
          <p:cNvSpPr/>
          <p:nvPr/>
        </p:nvSpPr>
        <p:spPr>
          <a:xfrm rot="672094">
            <a:off x="-1833836" y="1849763"/>
            <a:ext cx="4680680" cy="42519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08"/>
          <p:cNvSpPr/>
          <p:nvPr/>
        </p:nvSpPr>
        <p:spPr>
          <a:xfrm>
            <a:off x="8042975" y="3533675"/>
            <a:ext cx="775608" cy="1012954"/>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08"/>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pic>
        <p:nvPicPr>
          <p:cNvPr id="987" name="Google Shape;987;p108"/>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2">
  <p:cSld name="CUSTOM_12">
    <p:spTree>
      <p:nvGrpSpPr>
        <p:cNvPr id="1" name="Shape 988"/>
        <p:cNvGrpSpPr/>
        <p:nvPr/>
      </p:nvGrpSpPr>
      <p:grpSpPr>
        <a:xfrm>
          <a:off x="0" y="0"/>
          <a:ext cx="0" cy="0"/>
          <a:chOff x="0" y="0"/>
          <a:chExt cx="0" cy="0"/>
        </a:xfrm>
      </p:grpSpPr>
      <p:sp>
        <p:nvSpPr>
          <p:cNvPr id="989" name="Google Shape;989;p109"/>
          <p:cNvSpPr/>
          <p:nvPr/>
        </p:nvSpPr>
        <p:spPr>
          <a:xfrm rot="-2505069" flipH="1">
            <a:off x="6267646" y="1159768"/>
            <a:ext cx="4436783" cy="371422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09"/>
          <p:cNvSpPr/>
          <p:nvPr/>
        </p:nvSpPr>
        <p:spPr>
          <a:xfrm rot="3781174">
            <a:off x="-1644519" y="1806437"/>
            <a:ext cx="4267951" cy="262576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09"/>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pic>
        <p:nvPicPr>
          <p:cNvPr id="992" name="Google Shape;992;p109"/>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993"/>
        <p:cNvGrpSpPr/>
        <p:nvPr/>
      </p:nvGrpSpPr>
      <p:grpSpPr>
        <a:xfrm>
          <a:off x="0" y="0"/>
          <a:ext cx="0" cy="0"/>
          <a:chOff x="0" y="0"/>
          <a:chExt cx="0" cy="0"/>
        </a:xfrm>
      </p:grpSpPr>
      <p:sp>
        <p:nvSpPr>
          <p:cNvPr id="994" name="Google Shape;994;p110"/>
          <p:cNvSpPr/>
          <p:nvPr/>
        </p:nvSpPr>
        <p:spPr>
          <a:xfrm rot="5400000">
            <a:off x="-897085" y="455393"/>
            <a:ext cx="4906632" cy="446959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10"/>
          <p:cNvSpPr/>
          <p:nvPr/>
        </p:nvSpPr>
        <p:spPr>
          <a:xfrm rot="4271990">
            <a:off x="6861805" y="3034227"/>
            <a:ext cx="3403945" cy="3389831"/>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10"/>
          <p:cNvSpPr/>
          <p:nvPr/>
        </p:nvSpPr>
        <p:spPr>
          <a:xfrm>
            <a:off x="7014776" y="357427"/>
            <a:ext cx="801658" cy="707098"/>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10"/>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pic>
        <p:nvPicPr>
          <p:cNvPr id="998" name="Google Shape;998;p110"/>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999"/>
        <p:cNvGrpSpPr/>
        <p:nvPr/>
      </p:nvGrpSpPr>
      <p:grpSpPr>
        <a:xfrm>
          <a:off x="0" y="0"/>
          <a:ext cx="0" cy="0"/>
          <a:chOff x="0" y="0"/>
          <a:chExt cx="0" cy="0"/>
        </a:xfrm>
      </p:grpSpPr>
      <p:sp>
        <p:nvSpPr>
          <p:cNvPr id="1000" name="Google Shape;1000;p111"/>
          <p:cNvSpPr/>
          <p:nvPr/>
        </p:nvSpPr>
        <p:spPr>
          <a:xfrm rot="8100090">
            <a:off x="-1277624" y="-498533"/>
            <a:ext cx="4047120" cy="24899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1"/>
          <p:cNvSpPr/>
          <p:nvPr/>
        </p:nvSpPr>
        <p:spPr>
          <a:xfrm rot="-2262480" flipH="1">
            <a:off x="5470609" y="3669962"/>
            <a:ext cx="4913469" cy="302290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1"/>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003" name="Google Shape;1003;p111"/>
          <p:cNvSpPr/>
          <p:nvPr/>
        </p:nvSpPr>
        <p:spPr>
          <a:xfrm rot="-7977666">
            <a:off x="7581866" y="924182"/>
            <a:ext cx="1233331" cy="1183416"/>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4" name="Google Shape;1004;p111"/>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1005"/>
        <p:cNvGrpSpPr/>
        <p:nvPr/>
      </p:nvGrpSpPr>
      <p:grpSpPr>
        <a:xfrm>
          <a:off x="0" y="0"/>
          <a:ext cx="0" cy="0"/>
          <a:chOff x="0" y="0"/>
          <a:chExt cx="0" cy="0"/>
        </a:xfrm>
      </p:grpSpPr>
      <p:sp>
        <p:nvSpPr>
          <p:cNvPr id="1006" name="Google Shape;1006;p112"/>
          <p:cNvSpPr/>
          <p:nvPr/>
        </p:nvSpPr>
        <p:spPr>
          <a:xfrm rot="5575585">
            <a:off x="-1934287" y="-969252"/>
            <a:ext cx="4436755" cy="371424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2"/>
          <p:cNvSpPr/>
          <p:nvPr/>
        </p:nvSpPr>
        <p:spPr>
          <a:xfrm>
            <a:off x="4971452" y="887873"/>
            <a:ext cx="5492180" cy="3689245"/>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12"/>
          <p:cNvSpPr/>
          <p:nvPr/>
        </p:nvSpPr>
        <p:spPr>
          <a:xfrm rot="-7977666">
            <a:off x="3954029" y="4656032"/>
            <a:ext cx="1233331" cy="1183416"/>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12"/>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pic>
        <p:nvPicPr>
          <p:cNvPr id="1010" name="Google Shape;1010;p112"/>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6">
  <p:cSld name="CUSTOM_18">
    <p:spTree>
      <p:nvGrpSpPr>
        <p:cNvPr id="1" name="Shape 1011"/>
        <p:cNvGrpSpPr/>
        <p:nvPr/>
      </p:nvGrpSpPr>
      <p:grpSpPr>
        <a:xfrm>
          <a:off x="0" y="0"/>
          <a:ext cx="0" cy="0"/>
          <a:chOff x="0" y="0"/>
          <a:chExt cx="0" cy="0"/>
        </a:xfrm>
      </p:grpSpPr>
      <p:sp>
        <p:nvSpPr>
          <p:cNvPr id="1012" name="Google Shape;1012;p113"/>
          <p:cNvSpPr/>
          <p:nvPr/>
        </p:nvSpPr>
        <p:spPr>
          <a:xfrm rot="912733" flipH="1">
            <a:off x="-1572654" y="597947"/>
            <a:ext cx="3253667" cy="548082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13"/>
          <p:cNvSpPr/>
          <p:nvPr/>
        </p:nvSpPr>
        <p:spPr>
          <a:xfrm rot="-482288">
            <a:off x="6784912" y="-733687"/>
            <a:ext cx="3654738" cy="3639584"/>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13"/>
          <p:cNvSpPr/>
          <p:nvPr/>
        </p:nvSpPr>
        <p:spPr>
          <a:xfrm rot="3320924">
            <a:off x="8443534" y="3822428"/>
            <a:ext cx="1269688" cy="1658230"/>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13"/>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pic>
        <p:nvPicPr>
          <p:cNvPr id="1016" name="Google Shape;1016;p113"/>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7">
  <p:cSld name="CUSTOM_20">
    <p:spTree>
      <p:nvGrpSpPr>
        <p:cNvPr id="1" name="Shape 1017"/>
        <p:cNvGrpSpPr/>
        <p:nvPr/>
      </p:nvGrpSpPr>
      <p:grpSpPr>
        <a:xfrm>
          <a:off x="0" y="0"/>
          <a:ext cx="0" cy="0"/>
          <a:chOff x="0" y="0"/>
          <a:chExt cx="0" cy="0"/>
        </a:xfrm>
      </p:grpSpPr>
      <p:sp>
        <p:nvSpPr>
          <p:cNvPr id="1018" name="Google Shape;1018;p114"/>
          <p:cNvSpPr/>
          <p:nvPr/>
        </p:nvSpPr>
        <p:spPr>
          <a:xfrm rot="-5620610">
            <a:off x="8235762" y="2503251"/>
            <a:ext cx="3242370" cy="3111144"/>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14"/>
          <p:cNvSpPr/>
          <p:nvPr/>
        </p:nvSpPr>
        <p:spPr>
          <a:xfrm rot="-595142" flipH="1">
            <a:off x="-1233073" y="-485172"/>
            <a:ext cx="3397327" cy="3383240"/>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14"/>
          <p:cNvSpPr/>
          <p:nvPr/>
        </p:nvSpPr>
        <p:spPr>
          <a:xfrm rot="-7977683">
            <a:off x="6409699" y="-292300"/>
            <a:ext cx="155466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14"/>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pic>
        <p:nvPicPr>
          <p:cNvPr id="1022" name="Google Shape;1022;p114"/>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8">
  <p:cSld name="CUSTOM_21">
    <p:spTree>
      <p:nvGrpSpPr>
        <p:cNvPr id="1" name="Shape 1023"/>
        <p:cNvGrpSpPr/>
        <p:nvPr/>
      </p:nvGrpSpPr>
      <p:grpSpPr>
        <a:xfrm>
          <a:off x="0" y="0"/>
          <a:ext cx="0" cy="0"/>
          <a:chOff x="0" y="0"/>
          <a:chExt cx="0" cy="0"/>
        </a:xfrm>
      </p:grpSpPr>
      <p:sp>
        <p:nvSpPr>
          <p:cNvPr id="1024" name="Google Shape;1024;p115"/>
          <p:cNvSpPr/>
          <p:nvPr/>
        </p:nvSpPr>
        <p:spPr>
          <a:xfrm rot="-5400000" flipH="1">
            <a:off x="5697375" y="631183"/>
            <a:ext cx="4913539" cy="3022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15"/>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pic>
        <p:nvPicPr>
          <p:cNvPr id="1026" name="Google Shape;1026;p115"/>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1">
  <p:cSld name="CUSTOM_6">
    <p:spTree>
      <p:nvGrpSpPr>
        <p:cNvPr id="1" name="Shape 1027"/>
        <p:cNvGrpSpPr/>
        <p:nvPr/>
      </p:nvGrpSpPr>
      <p:grpSpPr>
        <a:xfrm>
          <a:off x="0" y="0"/>
          <a:ext cx="0" cy="0"/>
          <a:chOff x="0" y="0"/>
          <a:chExt cx="0" cy="0"/>
        </a:xfrm>
      </p:grpSpPr>
      <p:sp>
        <p:nvSpPr>
          <p:cNvPr id="1028" name="Google Shape;1028;p116"/>
          <p:cNvSpPr/>
          <p:nvPr/>
        </p:nvSpPr>
        <p:spPr>
          <a:xfrm rot="1855510">
            <a:off x="2523490" y="193756"/>
            <a:ext cx="4979106" cy="4104445"/>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16"/>
          <p:cNvSpPr/>
          <p:nvPr/>
        </p:nvSpPr>
        <p:spPr>
          <a:xfrm rot="10800000" flipH="1">
            <a:off x="242450" y="2888462"/>
            <a:ext cx="1774800" cy="1774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16"/>
          <p:cNvSpPr/>
          <p:nvPr/>
        </p:nvSpPr>
        <p:spPr>
          <a:xfrm rot="-7977683">
            <a:off x="6033949" y="548625"/>
            <a:ext cx="155466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6">
            <a:hlinkClick r:id="" action="ppaction://noaction"/>
          </p:cNvPr>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32" name="Google Shape;1032;p116"/>
          <p:cNvSpPr txBox="1">
            <a:spLocks noGrp="1"/>
          </p:cNvSpPr>
          <p:nvPr>
            <p:ph type="title" idx="2" hasCustomPrompt="1"/>
          </p:nvPr>
        </p:nvSpPr>
        <p:spPr>
          <a:xfrm>
            <a:off x="2019300" y="914400"/>
            <a:ext cx="5105400" cy="1213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5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pic>
        <p:nvPicPr>
          <p:cNvPr id="1033" name="Google Shape;1033;p116"/>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 2">
  <p:cSld name="CUSTOM_8">
    <p:spTree>
      <p:nvGrpSpPr>
        <p:cNvPr id="1" name="Shape 1034"/>
        <p:cNvGrpSpPr/>
        <p:nvPr/>
      </p:nvGrpSpPr>
      <p:grpSpPr>
        <a:xfrm>
          <a:off x="0" y="0"/>
          <a:ext cx="0" cy="0"/>
          <a:chOff x="0" y="0"/>
          <a:chExt cx="0" cy="0"/>
        </a:xfrm>
      </p:grpSpPr>
      <p:sp>
        <p:nvSpPr>
          <p:cNvPr id="1035" name="Google Shape;1035;p117"/>
          <p:cNvSpPr/>
          <p:nvPr/>
        </p:nvSpPr>
        <p:spPr>
          <a:xfrm rot="-7977683">
            <a:off x="1484724" y="1516400"/>
            <a:ext cx="155466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7"/>
          <p:cNvSpPr/>
          <p:nvPr/>
        </p:nvSpPr>
        <p:spPr>
          <a:xfrm rot="288619" flipH="1">
            <a:off x="-1415244" y="1158707"/>
            <a:ext cx="4829256" cy="494005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17"/>
          <p:cNvSpPr/>
          <p:nvPr/>
        </p:nvSpPr>
        <p:spPr>
          <a:xfrm>
            <a:off x="6970750" y="2154714"/>
            <a:ext cx="1460036" cy="1906827"/>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7">
            <a:hlinkClick r:id="" action="ppaction://noaction"/>
          </p:cNvPr>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39" name="Google Shape;1039;p117"/>
          <p:cNvSpPr txBox="1">
            <a:spLocks noGrp="1"/>
          </p:cNvSpPr>
          <p:nvPr>
            <p:ph type="title" idx="2" hasCustomPrompt="1"/>
          </p:nvPr>
        </p:nvSpPr>
        <p:spPr>
          <a:xfrm>
            <a:off x="2019300" y="914400"/>
            <a:ext cx="5105400" cy="1213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5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pic>
        <p:nvPicPr>
          <p:cNvPr id="1040" name="Google Shape;1040;p117"/>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3">
  <p:cSld name="CUSTOM_13">
    <p:spTree>
      <p:nvGrpSpPr>
        <p:cNvPr id="1" name="Shape 1041"/>
        <p:cNvGrpSpPr/>
        <p:nvPr/>
      </p:nvGrpSpPr>
      <p:grpSpPr>
        <a:xfrm>
          <a:off x="0" y="0"/>
          <a:ext cx="0" cy="0"/>
          <a:chOff x="0" y="0"/>
          <a:chExt cx="0" cy="0"/>
        </a:xfrm>
      </p:grpSpPr>
      <p:sp>
        <p:nvSpPr>
          <p:cNvPr id="1042" name="Google Shape;1042;p118"/>
          <p:cNvSpPr/>
          <p:nvPr/>
        </p:nvSpPr>
        <p:spPr>
          <a:xfrm rot="-5716269">
            <a:off x="3090772" y="121523"/>
            <a:ext cx="3242308" cy="5108995"/>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8">
            <a:hlinkClick r:id="" action="ppaction://noaction"/>
          </p:cNvPr>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Font typeface="Montserrat ExtraBold"/>
              <a:buNone/>
              <a:defRPr sz="5400" b="0">
                <a:latin typeface="Montserrat ExtraBold"/>
                <a:ea typeface="Montserrat ExtraBold"/>
                <a:cs typeface="Montserrat ExtraBold"/>
                <a:sym typeface="Montserrat Extra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44" name="Google Shape;1044;p118"/>
          <p:cNvSpPr txBox="1">
            <a:spLocks noGrp="1"/>
          </p:cNvSpPr>
          <p:nvPr>
            <p:ph type="title" idx="2" hasCustomPrompt="1"/>
          </p:nvPr>
        </p:nvSpPr>
        <p:spPr>
          <a:xfrm>
            <a:off x="2020824" y="918450"/>
            <a:ext cx="5105400" cy="1213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Font typeface="Montserrat ExtraBold"/>
              <a:buNone/>
              <a:defRPr sz="7500" b="0">
                <a:solidFill>
                  <a:schemeClr val="accent1"/>
                </a:solidFill>
                <a:latin typeface="Montserrat ExtraBold"/>
                <a:ea typeface="Montserrat ExtraBold"/>
                <a:cs typeface="Montserrat ExtraBold"/>
                <a:sym typeface="Montserrat ExtraBold"/>
              </a:defRPr>
            </a:lvl1pPr>
            <a:lvl2pPr lvl="1" algn="ctr">
              <a:spcBef>
                <a:spcPts val="0"/>
              </a:spcBef>
              <a:spcAft>
                <a:spcPts val="0"/>
              </a:spcAft>
              <a:buSzPts val="12000"/>
              <a:buFont typeface="Montserrat ExtraBold"/>
              <a:buNone/>
              <a:defRPr sz="12000" b="0">
                <a:latin typeface="Montserrat ExtraBold"/>
                <a:ea typeface="Montserrat ExtraBold"/>
                <a:cs typeface="Montserrat ExtraBold"/>
                <a:sym typeface="Montserrat ExtraBold"/>
              </a:defRPr>
            </a:lvl2pPr>
            <a:lvl3pPr lvl="2" algn="ctr">
              <a:spcBef>
                <a:spcPts val="0"/>
              </a:spcBef>
              <a:spcAft>
                <a:spcPts val="0"/>
              </a:spcAft>
              <a:buSzPts val="12000"/>
              <a:buFont typeface="Montserrat ExtraBold"/>
              <a:buNone/>
              <a:defRPr sz="12000" b="0">
                <a:latin typeface="Montserrat ExtraBold"/>
                <a:ea typeface="Montserrat ExtraBold"/>
                <a:cs typeface="Montserrat ExtraBold"/>
                <a:sym typeface="Montserrat ExtraBold"/>
              </a:defRPr>
            </a:lvl3pPr>
            <a:lvl4pPr lvl="3" algn="ctr">
              <a:spcBef>
                <a:spcPts val="0"/>
              </a:spcBef>
              <a:spcAft>
                <a:spcPts val="0"/>
              </a:spcAft>
              <a:buSzPts val="12000"/>
              <a:buFont typeface="Montserrat ExtraBold"/>
              <a:buNone/>
              <a:defRPr sz="12000" b="0">
                <a:latin typeface="Montserrat ExtraBold"/>
                <a:ea typeface="Montserrat ExtraBold"/>
                <a:cs typeface="Montserrat ExtraBold"/>
                <a:sym typeface="Montserrat ExtraBold"/>
              </a:defRPr>
            </a:lvl4pPr>
            <a:lvl5pPr lvl="4" algn="ctr">
              <a:spcBef>
                <a:spcPts val="0"/>
              </a:spcBef>
              <a:spcAft>
                <a:spcPts val="0"/>
              </a:spcAft>
              <a:buSzPts val="12000"/>
              <a:buFont typeface="Montserrat ExtraBold"/>
              <a:buNone/>
              <a:defRPr sz="12000" b="0">
                <a:latin typeface="Montserrat ExtraBold"/>
                <a:ea typeface="Montserrat ExtraBold"/>
                <a:cs typeface="Montserrat ExtraBold"/>
                <a:sym typeface="Montserrat ExtraBold"/>
              </a:defRPr>
            </a:lvl5pPr>
            <a:lvl6pPr lvl="5" algn="ctr">
              <a:spcBef>
                <a:spcPts val="0"/>
              </a:spcBef>
              <a:spcAft>
                <a:spcPts val="0"/>
              </a:spcAft>
              <a:buSzPts val="12000"/>
              <a:buFont typeface="Montserrat ExtraBold"/>
              <a:buNone/>
              <a:defRPr sz="12000" b="0">
                <a:latin typeface="Montserrat ExtraBold"/>
                <a:ea typeface="Montserrat ExtraBold"/>
                <a:cs typeface="Montserrat ExtraBold"/>
                <a:sym typeface="Montserrat ExtraBold"/>
              </a:defRPr>
            </a:lvl6pPr>
            <a:lvl7pPr lvl="6" algn="ctr">
              <a:spcBef>
                <a:spcPts val="0"/>
              </a:spcBef>
              <a:spcAft>
                <a:spcPts val="0"/>
              </a:spcAft>
              <a:buSzPts val="12000"/>
              <a:buFont typeface="Montserrat ExtraBold"/>
              <a:buNone/>
              <a:defRPr sz="12000" b="0">
                <a:latin typeface="Montserrat ExtraBold"/>
                <a:ea typeface="Montserrat ExtraBold"/>
                <a:cs typeface="Montserrat ExtraBold"/>
                <a:sym typeface="Montserrat ExtraBold"/>
              </a:defRPr>
            </a:lvl7pPr>
            <a:lvl8pPr lvl="7" algn="ctr">
              <a:spcBef>
                <a:spcPts val="0"/>
              </a:spcBef>
              <a:spcAft>
                <a:spcPts val="0"/>
              </a:spcAft>
              <a:buSzPts val="12000"/>
              <a:buFont typeface="Montserrat ExtraBold"/>
              <a:buNone/>
              <a:defRPr sz="12000" b="0">
                <a:latin typeface="Montserrat ExtraBold"/>
                <a:ea typeface="Montserrat ExtraBold"/>
                <a:cs typeface="Montserrat ExtraBold"/>
                <a:sym typeface="Montserrat ExtraBold"/>
              </a:defRPr>
            </a:lvl8pPr>
            <a:lvl9pPr lvl="8" algn="ctr">
              <a:spcBef>
                <a:spcPts val="0"/>
              </a:spcBef>
              <a:spcAft>
                <a:spcPts val="0"/>
              </a:spcAft>
              <a:buSzPts val="12000"/>
              <a:buFont typeface="Montserrat ExtraBold"/>
              <a:buNone/>
              <a:defRPr sz="12000" b="0">
                <a:latin typeface="Montserrat ExtraBold"/>
                <a:ea typeface="Montserrat ExtraBold"/>
                <a:cs typeface="Montserrat ExtraBold"/>
                <a:sym typeface="Montserrat ExtraBold"/>
              </a:defRPr>
            </a:lvl9pPr>
          </a:lstStyle>
          <a:p>
            <a:r>
              <a:t>xx%</a:t>
            </a:r>
          </a:p>
        </p:txBody>
      </p:sp>
      <p:sp>
        <p:nvSpPr>
          <p:cNvPr id="1045" name="Google Shape;1045;p118"/>
          <p:cNvSpPr/>
          <p:nvPr/>
        </p:nvSpPr>
        <p:spPr>
          <a:xfrm flipH="1">
            <a:off x="6154471" y="760963"/>
            <a:ext cx="1269687" cy="1658228"/>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8"/>
          <p:cNvSpPr/>
          <p:nvPr/>
        </p:nvSpPr>
        <p:spPr>
          <a:xfrm flipH="1">
            <a:off x="736534" y="1655532"/>
            <a:ext cx="1774800" cy="1774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7" name="Google Shape;1047;p118"/>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Life Lessons lesson template">
  <p:cSld name="CUSTOM_17">
    <p:spTree>
      <p:nvGrpSpPr>
        <p:cNvPr id="1" name="Shape 1048"/>
        <p:cNvGrpSpPr/>
        <p:nvPr/>
      </p:nvGrpSpPr>
      <p:grpSpPr>
        <a:xfrm>
          <a:off x="0" y="0"/>
          <a:ext cx="0" cy="0"/>
          <a:chOff x="0" y="0"/>
          <a:chExt cx="0" cy="0"/>
        </a:xfrm>
      </p:grpSpPr>
      <p:sp>
        <p:nvSpPr>
          <p:cNvPr id="1049" name="Google Shape;1049;p119"/>
          <p:cNvSpPr/>
          <p:nvPr/>
        </p:nvSpPr>
        <p:spPr>
          <a:xfrm>
            <a:off x="6379125" y="3295174"/>
            <a:ext cx="1436700" cy="1436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9"/>
          <p:cNvSpPr/>
          <p:nvPr/>
        </p:nvSpPr>
        <p:spPr>
          <a:xfrm rot="3781224">
            <a:off x="-1829431" y="2502688"/>
            <a:ext cx="6147391" cy="3782042"/>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9">
            <a:hlinkClick r:id="" action="ppaction://noaction"/>
          </p:cNvPr>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52" name="Google Shape;1052;p119"/>
          <p:cNvSpPr txBox="1">
            <a:spLocks noGrp="1"/>
          </p:cNvSpPr>
          <p:nvPr>
            <p:ph type="title" idx="2" hasCustomPrompt="1"/>
          </p:nvPr>
        </p:nvSpPr>
        <p:spPr>
          <a:xfrm>
            <a:off x="2019300" y="914400"/>
            <a:ext cx="5105400" cy="1213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5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pic>
        <p:nvPicPr>
          <p:cNvPr id="1053" name="Google Shape;1053;p119"/>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5">
  <p:cSld name="CUSTOM_19">
    <p:spTree>
      <p:nvGrpSpPr>
        <p:cNvPr id="1" name="Shape 1054"/>
        <p:cNvGrpSpPr/>
        <p:nvPr/>
      </p:nvGrpSpPr>
      <p:grpSpPr>
        <a:xfrm>
          <a:off x="0" y="0"/>
          <a:ext cx="0" cy="0"/>
          <a:chOff x="0" y="0"/>
          <a:chExt cx="0" cy="0"/>
        </a:xfrm>
      </p:grpSpPr>
      <p:sp>
        <p:nvSpPr>
          <p:cNvPr id="1055" name="Google Shape;1055;p120"/>
          <p:cNvSpPr/>
          <p:nvPr/>
        </p:nvSpPr>
        <p:spPr>
          <a:xfrm rot="199611" flipH="1">
            <a:off x="-1222385" y="1111794"/>
            <a:ext cx="4658395" cy="4765297"/>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20"/>
          <p:cNvSpPr/>
          <p:nvPr/>
        </p:nvSpPr>
        <p:spPr>
          <a:xfrm rot="-5035045" flipH="1">
            <a:off x="5862077" y="-226971"/>
            <a:ext cx="5262855" cy="323795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20"/>
          <p:cNvSpPr/>
          <p:nvPr/>
        </p:nvSpPr>
        <p:spPr>
          <a:xfrm rot="10800000">
            <a:off x="6276915" y="2875987"/>
            <a:ext cx="1774800" cy="1774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20">
            <a:hlinkClick r:id="" action="ppaction://noaction"/>
          </p:cNvPr>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59" name="Google Shape;1059;p120"/>
          <p:cNvSpPr txBox="1">
            <a:spLocks noGrp="1"/>
          </p:cNvSpPr>
          <p:nvPr>
            <p:ph type="title" idx="2" hasCustomPrompt="1"/>
          </p:nvPr>
        </p:nvSpPr>
        <p:spPr>
          <a:xfrm>
            <a:off x="2019300" y="914400"/>
            <a:ext cx="5105400" cy="1213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5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pic>
        <p:nvPicPr>
          <p:cNvPr id="1060" name="Google Shape;1060;p120"/>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ext ">
  <p:cSld name="CUSTOM_32_2">
    <p:spTree>
      <p:nvGrpSpPr>
        <p:cNvPr id="1" name="Shape 1061"/>
        <p:cNvGrpSpPr/>
        <p:nvPr/>
      </p:nvGrpSpPr>
      <p:grpSpPr>
        <a:xfrm>
          <a:off x="0" y="0"/>
          <a:ext cx="0" cy="0"/>
          <a:chOff x="0" y="0"/>
          <a:chExt cx="0" cy="0"/>
        </a:xfrm>
      </p:grpSpPr>
      <p:sp>
        <p:nvSpPr>
          <p:cNvPr id="1062" name="Google Shape;1062;p121"/>
          <p:cNvSpPr/>
          <p:nvPr/>
        </p:nvSpPr>
        <p:spPr>
          <a:xfrm rot="672094">
            <a:off x="-3534661" y="414138"/>
            <a:ext cx="4680680" cy="42519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21"/>
          <p:cNvSpPr/>
          <p:nvPr/>
        </p:nvSpPr>
        <p:spPr>
          <a:xfrm>
            <a:off x="8264550" y="465501"/>
            <a:ext cx="1460036" cy="1906827"/>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21"/>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065" name="Google Shape;1065;p121"/>
          <p:cNvSpPr txBox="1">
            <a:spLocks noGrp="1"/>
          </p:cNvSpPr>
          <p:nvPr>
            <p:ph type="subTitle" idx="1"/>
          </p:nvPr>
        </p:nvSpPr>
        <p:spPr>
          <a:xfrm>
            <a:off x="713250" y="1126100"/>
            <a:ext cx="7717500" cy="3442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050"/>
              <a:buFont typeface="DM Sans Medium"/>
              <a:buChar char="●"/>
              <a:defRPr sz="1600">
                <a:latin typeface="DM Sans Medium"/>
                <a:ea typeface="DM Sans Medium"/>
                <a:cs typeface="DM Sans Medium"/>
                <a:sym typeface="DM Sans Medium"/>
              </a:defRPr>
            </a:lvl1pPr>
            <a:lvl2pPr lvl="1">
              <a:spcBef>
                <a:spcPts val="0"/>
              </a:spcBef>
              <a:spcAft>
                <a:spcPts val="0"/>
              </a:spcAft>
              <a:buClr>
                <a:schemeClr val="dk1"/>
              </a:buClr>
              <a:buSzPts val="1400"/>
              <a:buFont typeface="Ubuntu"/>
              <a:buAutoNum type="alphaLcPeriod"/>
              <a:defRPr sz="1600"/>
            </a:lvl2pPr>
            <a:lvl3pPr lvl="2">
              <a:spcBef>
                <a:spcPts val="0"/>
              </a:spcBef>
              <a:spcAft>
                <a:spcPts val="0"/>
              </a:spcAft>
              <a:buClr>
                <a:schemeClr val="dk1"/>
              </a:buClr>
              <a:buSzPts val="1400"/>
              <a:buFont typeface="Ubuntu"/>
              <a:buAutoNum type="romanLcPeriod"/>
              <a:defRPr/>
            </a:lvl3pPr>
            <a:lvl4pPr lvl="3">
              <a:spcBef>
                <a:spcPts val="0"/>
              </a:spcBef>
              <a:spcAft>
                <a:spcPts val="0"/>
              </a:spcAft>
              <a:buClr>
                <a:schemeClr val="dk1"/>
              </a:buClr>
              <a:buSzPts val="1400"/>
              <a:buFont typeface="Ubuntu"/>
              <a:buAutoNum type="arabicPeriod"/>
              <a:defRPr/>
            </a:lvl4pPr>
            <a:lvl5pPr lvl="4">
              <a:spcBef>
                <a:spcPts val="0"/>
              </a:spcBef>
              <a:spcAft>
                <a:spcPts val="0"/>
              </a:spcAft>
              <a:buClr>
                <a:schemeClr val="dk1"/>
              </a:buClr>
              <a:buSzPts val="1400"/>
              <a:buFont typeface="Ubuntu"/>
              <a:buAutoNum type="alphaLcPeriod"/>
              <a:defRPr/>
            </a:lvl5pPr>
            <a:lvl6pPr lvl="5">
              <a:spcBef>
                <a:spcPts val="0"/>
              </a:spcBef>
              <a:spcAft>
                <a:spcPts val="0"/>
              </a:spcAft>
              <a:buClr>
                <a:schemeClr val="dk1"/>
              </a:buClr>
              <a:buSzPts val="1400"/>
              <a:buFont typeface="Ubuntu"/>
              <a:buAutoNum type="romanLcPeriod"/>
              <a:defRPr/>
            </a:lvl6pPr>
            <a:lvl7pPr lvl="6">
              <a:spcBef>
                <a:spcPts val="0"/>
              </a:spcBef>
              <a:spcAft>
                <a:spcPts val="0"/>
              </a:spcAft>
              <a:buClr>
                <a:schemeClr val="dk1"/>
              </a:buClr>
              <a:buSzPts val="1400"/>
              <a:buFont typeface="Ubuntu"/>
              <a:buAutoNum type="arabicPeriod"/>
              <a:defRPr/>
            </a:lvl7pPr>
            <a:lvl8pPr lvl="7">
              <a:spcBef>
                <a:spcPts val="0"/>
              </a:spcBef>
              <a:spcAft>
                <a:spcPts val="0"/>
              </a:spcAft>
              <a:buClr>
                <a:schemeClr val="dk1"/>
              </a:buClr>
              <a:buSzPts val="1400"/>
              <a:buFont typeface="Ubuntu"/>
              <a:buAutoNum type="alphaLcPeriod"/>
              <a:defRPr/>
            </a:lvl8pPr>
            <a:lvl9pPr lvl="8">
              <a:spcBef>
                <a:spcPts val="0"/>
              </a:spcBef>
              <a:spcAft>
                <a:spcPts val="0"/>
              </a:spcAft>
              <a:buClr>
                <a:schemeClr val="dk1"/>
              </a:buClr>
              <a:buSzPts val="1400"/>
              <a:buFont typeface="Ubuntu"/>
              <a:buAutoNum type="romanLcPeriod"/>
              <a:defRPr/>
            </a:lvl9pPr>
          </a:lstStyle>
          <a:p>
            <a:endParaRPr/>
          </a:p>
        </p:txBody>
      </p:sp>
      <p:pic>
        <p:nvPicPr>
          <p:cNvPr id="1066" name="Google Shape;1066;p121"/>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ext 1">
  <p:cSld name="CUSTOM_1_1">
    <p:spTree>
      <p:nvGrpSpPr>
        <p:cNvPr id="1" name="Shape 1067"/>
        <p:cNvGrpSpPr/>
        <p:nvPr/>
      </p:nvGrpSpPr>
      <p:grpSpPr>
        <a:xfrm>
          <a:off x="0" y="0"/>
          <a:ext cx="0" cy="0"/>
          <a:chOff x="0" y="0"/>
          <a:chExt cx="0" cy="0"/>
        </a:xfrm>
      </p:grpSpPr>
      <p:sp>
        <p:nvSpPr>
          <p:cNvPr id="1068" name="Google Shape;1068;p122"/>
          <p:cNvSpPr/>
          <p:nvPr/>
        </p:nvSpPr>
        <p:spPr>
          <a:xfrm rot="-5620636">
            <a:off x="7260268" y="484121"/>
            <a:ext cx="2991681" cy="287060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22"/>
          <p:cNvSpPr/>
          <p:nvPr/>
        </p:nvSpPr>
        <p:spPr>
          <a:xfrm rot="135969" flipH="1">
            <a:off x="-1259479" y="-732013"/>
            <a:ext cx="3397316" cy="338322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22"/>
          <p:cNvSpPr/>
          <p:nvPr/>
        </p:nvSpPr>
        <p:spPr>
          <a:xfrm rot="10800000">
            <a:off x="7259653" y="3925437"/>
            <a:ext cx="1774800" cy="1774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1" name="Google Shape;1071;p122"/>
          <p:cNvGrpSpPr/>
          <p:nvPr/>
        </p:nvGrpSpPr>
        <p:grpSpPr>
          <a:xfrm rot="10800000">
            <a:off x="6624625" y="3303820"/>
            <a:ext cx="1696762" cy="1688828"/>
            <a:chOff x="2414491" y="671177"/>
            <a:chExt cx="1830972" cy="1822411"/>
          </a:xfrm>
        </p:grpSpPr>
        <p:sp>
          <p:nvSpPr>
            <p:cNvPr id="1072" name="Google Shape;1072;p122"/>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22"/>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22"/>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22"/>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22"/>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22"/>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22"/>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22"/>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22"/>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22"/>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22"/>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22"/>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22"/>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22"/>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22"/>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22"/>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22"/>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22"/>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22"/>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22"/>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22"/>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22"/>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22"/>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22"/>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22"/>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22"/>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22"/>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22"/>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22"/>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22"/>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22"/>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22"/>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22"/>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22"/>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6" name="Google Shape;1106;p122"/>
          <p:cNvSpPr txBox="1">
            <a:spLocks noGrp="1"/>
          </p:cNvSpPr>
          <p:nvPr>
            <p:ph type="title"/>
          </p:nvPr>
        </p:nvSpPr>
        <p:spPr>
          <a:xfrm>
            <a:off x="713225" y="528150"/>
            <a:ext cx="7717500" cy="541500"/>
          </a:xfrm>
          <a:prstGeom prst="rect">
            <a:avLst/>
          </a:prstGeom>
        </p:spPr>
        <p:txBody>
          <a:bodyPr spcFirstLastPara="1" wrap="square" lIns="91425" tIns="91425" rIns="91425" bIns="91425" anchor="b" anchorCtr="0">
            <a:noAutofit/>
          </a:bodyPr>
          <a:lstStyle>
            <a:lvl1pPr lvl="0">
              <a:spcBef>
                <a:spcPts val="0"/>
              </a:spcBef>
              <a:spcAft>
                <a:spcPts val="0"/>
              </a:spcAft>
              <a:buSzPts val="2400"/>
              <a:buFont typeface="Montserrat Black"/>
              <a:buNone/>
              <a:defRPr b="0">
                <a:solidFill>
                  <a:schemeClr val="accent2"/>
                </a:solidFill>
                <a:latin typeface="Montserrat Black"/>
                <a:ea typeface="Montserrat Black"/>
                <a:cs typeface="Montserrat Black"/>
                <a:sym typeface="Montserrat Black"/>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07" name="Google Shape;1107;p122"/>
          <p:cNvSpPr txBox="1">
            <a:spLocks noGrp="1"/>
          </p:cNvSpPr>
          <p:nvPr>
            <p:ph type="subTitle" idx="1"/>
          </p:nvPr>
        </p:nvSpPr>
        <p:spPr>
          <a:xfrm>
            <a:off x="713225" y="1168075"/>
            <a:ext cx="6028800" cy="3431400"/>
          </a:xfrm>
          <a:prstGeom prst="rect">
            <a:avLst/>
          </a:prstGeom>
        </p:spPr>
        <p:txBody>
          <a:bodyPr spcFirstLastPara="1" wrap="square" lIns="91425" tIns="91425" rIns="91425" bIns="91425" anchor="t" anchorCtr="0">
            <a:noAutofit/>
          </a:bodyPr>
          <a:lstStyle>
            <a:lvl1pPr lvl="0">
              <a:spcBef>
                <a:spcPts val="0"/>
              </a:spcBef>
              <a:spcAft>
                <a:spcPts val="0"/>
              </a:spcAft>
              <a:buSzPts val="1600"/>
              <a:buFont typeface="DM Sans Medium"/>
              <a:buChar char="●"/>
              <a:defRPr sz="1600">
                <a:latin typeface="DM Sans Medium"/>
                <a:ea typeface="DM Sans Medium"/>
                <a:cs typeface="DM Sans Medium"/>
                <a:sym typeface="DM Sans Medium"/>
              </a:defRPr>
            </a:lvl1pPr>
            <a:lvl2pPr lvl="1">
              <a:spcBef>
                <a:spcPts val="0"/>
              </a:spcBef>
              <a:spcAft>
                <a:spcPts val="0"/>
              </a:spcAft>
              <a:buClr>
                <a:schemeClr val="lt1"/>
              </a:buClr>
              <a:buSzPts val="1000"/>
              <a:buFont typeface="Anaheim"/>
              <a:buChar char="○"/>
              <a:defRPr/>
            </a:lvl2pPr>
            <a:lvl3pPr lvl="2">
              <a:spcBef>
                <a:spcPts val="0"/>
              </a:spcBef>
              <a:spcAft>
                <a:spcPts val="0"/>
              </a:spcAft>
              <a:buClr>
                <a:schemeClr val="lt1"/>
              </a:buClr>
              <a:buSzPts val="1000"/>
              <a:buFont typeface="Anaheim"/>
              <a:buChar char="■"/>
              <a:defRPr/>
            </a:lvl3pPr>
            <a:lvl4pPr lvl="3">
              <a:spcBef>
                <a:spcPts val="0"/>
              </a:spcBef>
              <a:spcAft>
                <a:spcPts val="0"/>
              </a:spcAft>
              <a:buClr>
                <a:schemeClr val="lt1"/>
              </a:buClr>
              <a:buSzPts val="1000"/>
              <a:buFont typeface="Anaheim"/>
              <a:buChar char="●"/>
              <a:defRPr/>
            </a:lvl4pPr>
            <a:lvl5pPr lvl="4">
              <a:spcBef>
                <a:spcPts val="0"/>
              </a:spcBef>
              <a:spcAft>
                <a:spcPts val="0"/>
              </a:spcAft>
              <a:buClr>
                <a:schemeClr val="lt1"/>
              </a:buClr>
              <a:buSzPts val="1000"/>
              <a:buFont typeface="Anaheim"/>
              <a:buChar char="○"/>
              <a:defRPr/>
            </a:lvl5pPr>
            <a:lvl6pPr lvl="5">
              <a:spcBef>
                <a:spcPts val="0"/>
              </a:spcBef>
              <a:spcAft>
                <a:spcPts val="0"/>
              </a:spcAft>
              <a:buClr>
                <a:schemeClr val="lt1"/>
              </a:buClr>
              <a:buSzPts val="1000"/>
              <a:buFont typeface="Anaheim"/>
              <a:buChar char="■"/>
              <a:defRPr/>
            </a:lvl6pPr>
            <a:lvl7pPr lvl="6">
              <a:spcBef>
                <a:spcPts val="0"/>
              </a:spcBef>
              <a:spcAft>
                <a:spcPts val="0"/>
              </a:spcAft>
              <a:buClr>
                <a:schemeClr val="lt1"/>
              </a:buClr>
              <a:buSzPts val="1000"/>
              <a:buFont typeface="Anaheim"/>
              <a:buChar char="●"/>
              <a:defRPr/>
            </a:lvl7pPr>
            <a:lvl8pPr lvl="7">
              <a:spcBef>
                <a:spcPts val="0"/>
              </a:spcBef>
              <a:spcAft>
                <a:spcPts val="0"/>
              </a:spcAft>
              <a:buClr>
                <a:schemeClr val="lt1"/>
              </a:buClr>
              <a:buSzPts val="1000"/>
              <a:buFont typeface="Anaheim"/>
              <a:buChar char="○"/>
              <a:defRPr/>
            </a:lvl8pPr>
            <a:lvl9pPr lvl="8">
              <a:spcBef>
                <a:spcPts val="0"/>
              </a:spcBef>
              <a:spcAft>
                <a:spcPts val="0"/>
              </a:spcAft>
              <a:buClr>
                <a:schemeClr val="lt1"/>
              </a:buClr>
              <a:buSzPts val="1000"/>
              <a:buFont typeface="Anaheim"/>
              <a:buChar char="■"/>
              <a:defRPr/>
            </a:lvl9pPr>
          </a:lstStyle>
          <a:p>
            <a:endParaRPr/>
          </a:p>
        </p:txBody>
      </p:sp>
      <p:pic>
        <p:nvPicPr>
          <p:cNvPr id="1108" name="Google Shape;1108;p122"/>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esson title" type="title">
  <p:cSld name="TITLE">
    <p:bg>
      <p:bgPr>
        <a:solidFill>
          <a:schemeClr val="dk1"/>
        </a:solidFill>
        <a:effectLst/>
      </p:bgPr>
    </p:bg>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720800" y="1441625"/>
            <a:ext cx="5879700" cy="205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1C4587"/>
              </a:buClr>
              <a:buSzPts val="4700"/>
              <a:buFont typeface="Montserrat Black"/>
              <a:buNone/>
              <a:defRPr sz="4000" b="0">
                <a:solidFill>
                  <a:srgbClr val="1C4587"/>
                </a:solidFill>
                <a:latin typeface="Montserrat Black"/>
                <a:ea typeface="Montserrat Black"/>
                <a:cs typeface="Montserrat Black"/>
                <a:sym typeface="Montserrat Black"/>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5" name="Google Shape;55;p14"/>
          <p:cNvSpPr txBox="1">
            <a:spLocks noGrp="1"/>
          </p:cNvSpPr>
          <p:nvPr>
            <p:ph type="subTitle" idx="1"/>
          </p:nvPr>
        </p:nvSpPr>
        <p:spPr>
          <a:xfrm>
            <a:off x="720800" y="3394625"/>
            <a:ext cx="7140000" cy="458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434343"/>
              </a:buClr>
              <a:buSzPts val="2800"/>
              <a:buFont typeface="DM Sans"/>
              <a:buNone/>
              <a:defRPr sz="1500" b="1">
                <a:solidFill>
                  <a:srgbClr val="434343"/>
                </a:solidFill>
                <a:latin typeface="DM Sans"/>
                <a:ea typeface="DM Sans"/>
                <a:cs typeface="DM Sans"/>
                <a:sym typeface="DM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56" name="Google Shape;56;p14"/>
          <p:cNvPicPr preferRelativeResize="0"/>
          <p:nvPr/>
        </p:nvPicPr>
        <p:blipFill rotWithShape="1">
          <a:blip r:embed="rId2">
            <a:alphaModFix/>
          </a:blip>
          <a:srcRect/>
          <a:stretch/>
        </p:blipFill>
        <p:spPr>
          <a:xfrm>
            <a:off x="-654550" y="-59200"/>
            <a:ext cx="3144146" cy="2052599"/>
          </a:xfrm>
          <a:prstGeom prst="rect">
            <a:avLst/>
          </a:prstGeom>
          <a:noFill/>
          <a:ln>
            <a:noFill/>
          </a:ln>
        </p:spPr>
      </p:pic>
      <p:pic>
        <p:nvPicPr>
          <p:cNvPr id="57" name="Google Shape;57;p14"/>
          <p:cNvPicPr preferRelativeResize="0"/>
          <p:nvPr/>
        </p:nvPicPr>
        <p:blipFill rotWithShape="1">
          <a:blip r:embed="rId3">
            <a:alphaModFix/>
          </a:blip>
          <a:srcRect/>
          <a:stretch/>
        </p:blipFill>
        <p:spPr>
          <a:xfrm>
            <a:off x="1451840" y="-718475"/>
            <a:ext cx="2400732" cy="1566099"/>
          </a:xfrm>
          <a:prstGeom prst="rect">
            <a:avLst/>
          </a:prstGeom>
          <a:noFill/>
          <a:ln>
            <a:noFill/>
          </a:ln>
        </p:spPr>
      </p:pic>
      <p:pic>
        <p:nvPicPr>
          <p:cNvPr id="58" name="Google Shape;58;p14"/>
          <p:cNvPicPr preferRelativeResize="0"/>
          <p:nvPr/>
        </p:nvPicPr>
        <p:blipFill rotWithShape="1">
          <a:blip r:embed="rId4">
            <a:alphaModFix/>
          </a:blip>
          <a:srcRect/>
          <a:stretch/>
        </p:blipFill>
        <p:spPr>
          <a:xfrm>
            <a:off x="6930075" y="104526"/>
            <a:ext cx="2069750" cy="1888875"/>
          </a:xfrm>
          <a:prstGeom prst="rect">
            <a:avLst/>
          </a:prstGeom>
          <a:noFill/>
          <a:ln>
            <a:noFill/>
          </a:ln>
        </p:spPr>
      </p:pic>
      <p:sp>
        <p:nvSpPr>
          <p:cNvPr id="59" name="Google Shape;59;p14"/>
          <p:cNvSpPr txBox="1"/>
          <p:nvPr/>
        </p:nvSpPr>
        <p:spPr>
          <a:xfrm>
            <a:off x="425550" y="4902825"/>
            <a:ext cx="82929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en" sz="800" b="0" i="0" u="none" strike="noStrike" cap="none">
                <a:solidFill>
                  <a:schemeClr val="lt1"/>
                </a:solidFill>
                <a:latin typeface="Helvetica Neue"/>
                <a:ea typeface="Helvetica Neue"/>
                <a:cs typeface="Helvetica Neue"/>
                <a:sym typeface="Helvetica Neue"/>
              </a:rPr>
              <a:t>This presentation is protected by UK copyright laws. Reproduction &amp; distribution of the presentation is prohibited without written permission of Life Lessons Education Ltd.</a:t>
            </a:r>
            <a:endParaRPr sz="800" b="0" i="0" u="none" strike="noStrike" cap="none">
              <a:solidFill>
                <a:schemeClr val="lt1"/>
              </a:solidFill>
              <a:latin typeface="Helvetica Neue"/>
              <a:ea typeface="Helvetica Neue"/>
              <a:cs typeface="Helvetica Neue"/>
              <a:sym typeface="Helvetica Neue"/>
            </a:endParaRPr>
          </a:p>
        </p:txBody>
      </p:sp>
      <p:sp>
        <p:nvSpPr>
          <p:cNvPr id="60" name="Google Shape;60;p14"/>
          <p:cNvSpPr txBox="1"/>
          <p:nvPr/>
        </p:nvSpPr>
        <p:spPr>
          <a:xfrm rot="-5400000">
            <a:off x="7916353" y="3762475"/>
            <a:ext cx="22293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en" sz="800" b="0" i="0" u="none" strike="noStrike" cap="none">
                <a:solidFill>
                  <a:schemeClr val="lt1"/>
                </a:solidFill>
                <a:latin typeface="Helvetica Neue"/>
                <a:ea typeface="Helvetica Neue"/>
                <a:cs typeface="Helvetica Neue"/>
                <a:sym typeface="Helvetica Neue"/>
              </a:rPr>
              <a:t>© 2023 Life Lessons Education Limited</a:t>
            </a:r>
            <a:endParaRPr sz="800" b="0" i="0"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ext 2">
  <p:cSld name="CUSTOM_32">
    <p:spTree>
      <p:nvGrpSpPr>
        <p:cNvPr id="1" name="Shape 1109"/>
        <p:cNvGrpSpPr/>
        <p:nvPr/>
      </p:nvGrpSpPr>
      <p:grpSpPr>
        <a:xfrm>
          <a:off x="0" y="0"/>
          <a:ext cx="0" cy="0"/>
          <a:chOff x="0" y="0"/>
          <a:chExt cx="0" cy="0"/>
        </a:xfrm>
      </p:grpSpPr>
      <p:sp>
        <p:nvSpPr>
          <p:cNvPr id="1110" name="Google Shape;1110;p123"/>
          <p:cNvSpPr/>
          <p:nvPr/>
        </p:nvSpPr>
        <p:spPr>
          <a:xfrm rot="-455554">
            <a:off x="6637849" y="-126684"/>
            <a:ext cx="3253668" cy="548076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23"/>
          <p:cNvSpPr/>
          <p:nvPr/>
        </p:nvSpPr>
        <p:spPr>
          <a:xfrm rot="-7977677">
            <a:off x="5635995" y="150939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23"/>
          <p:cNvSpPr/>
          <p:nvPr/>
        </p:nvSpPr>
        <p:spPr>
          <a:xfrm rot="8880872">
            <a:off x="-2066784" y="-214836"/>
            <a:ext cx="4047011" cy="2490084"/>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23"/>
          <p:cNvSpPr txBox="1">
            <a:spLocks noGrp="1"/>
          </p:cNvSpPr>
          <p:nvPr>
            <p:ph type="title"/>
          </p:nvPr>
        </p:nvSpPr>
        <p:spPr>
          <a:xfrm>
            <a:off x="713225" y="528150"/>
            <a:ext cx="7717500" cy="541500"/>
          </a:xfrm>
          <a:prstGeom prst="rect">
            <a:avLst/>
          </a:prstGeom>
        </p:spPr>
        <p:txBody>
          <a:bodyPr spcFirstLastPara="1" wrap="square" lIns="91425" tIns="91425" rIns="91425" bIns="91425" anchor="b" anchorCtr="0">
            <a:noAutofit/>
          </a:bodyPr>
          <a:lstStyle>
            <a:lvl1pPr lvl="0">
              <a:spcBef>
                <a:spcPts val="0"/>
              </a:spcBef>
              <a:spcAft>
                <a:spcPts val="0"/>
              </a:spcAft>
              <a:buSzPts val="2400"/>
              <a:buFont typeface="Montserrat Black"/>
              <a:buNone/>
              <a:defRPr b="0">
                <a:solidFill>
                  <a:schemeClr val="accent2"/>
                </a:solidFill>
                <a:latin typeface="Montserrat Black"/>
                <a:ea typeface="Montserrat Black"/>
                <a:cs typeface="Montserrat Black"/>
                <a:sym typeface="Montserrat Black"/>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14" name="Google Shape;1114;p123"/>
          <p:cNvSpPr txBox="1">
            <a:spLocks noGrp="1"/>
          </p:cNvSpPr>
          <p:nvPr>
            <p:ph type="subTitle" idx="1"/>
          </p:nvPr>
        </p:nvSpPr>
        <p:spPr>
          <a:xfrm>
            <a:off x="713225" y="1168075"/>
            <a:ext cx="4989900" cy="3431400"/>
          </a:xfrm>
          <a:prstGeom prst="rect">
            <a:avLst/>
          </a:prstGeom>
        </p:spPr>
        <p:txBody>
          <a:bodyPr spcFirstLastPara="1" wrap="square" lIns="91425" tIns="91425" rIns="91425" bIns="91425" anchor="t" anchorCtr="0">
            <a:noAutofit/>
          </a:bodyPr>
          <a:lstStyle>
            <a:lvl1pPr lvl="0">
              <a:spcBef>
                <a:spcPts val="0"/>
              </a:spcBef>
              <a:spcAft>
                <a:spcPts val="0"/>
              </a:spcAft>
              <a:buSzPts val="1600"/>
              <a:buFont typeface="DM Sans Medium"/>
              <a:buChar char="●"/>
              <a:defRPr sz="1600">
                <a:latin typeface="DM Sans Medium"/>
                <a:ea typeface="DM Sans Medium"/>
                <a:cs typeface="DM Sans Medium"/>
                <a:sym typeface="DM Sans Medium"/>
              </a:defRPr>
            </a:lvl1pPr>
            <a:lvl2pPr lvl="1">
              <a:spcBef>
                <a:spcPts val="0"/>
              </a:spcBef>
              <a:spcAft>
                <a:spcPts val="0"/>
              </a:spcAft>
              <a:buClr>
                <a:schemeClr val="lt1"/>
              </a:buClr>
              <a:buSzPts val="1000"/>
              <a:buFont typeface="Anaheim"/>
              <a:buChar char="○"/>
              <a:defRPr/>
            </a:lvl2pPr>
            <a:lvl3pPr lvl="2">
              <a:spcBef>
                <a:spcPts val="0"/>
              </a:spcBef>
              <a:spcAft>
                <a:spcPts val="0"/>
              </a:spcAft>
              <a:buClr>
                <a:schemeClr val="lt1"/>
              </a:buClr>
              <a:buSzPts val="1000"/>
              <a:buFont typeface="Anaheim"/>
              <a:buChar char="■"/>
              <a:defRPr/>
            </a:lvl3pPr>
            <a:lvl4pPr lvl="3">
              <a:spcBef>
                <a:spcPts val="0"/>
              </a:spcBef>
              <a:spcAft>
                <a:spcPts val="0"/>
              </a:spcAft>
              <a:buClr>
                <a:schemeClr val="lt1"/>
              </a:buClr>
              <a:buSzPts val="1000"/>
              <a:buFont typeface="Anaheim"/>
              <a:buChar char="●"/>
              <a:defRPr/>
            </a:lvl4pPr>
            <a:lvl5pPr lvl="4">
              <a:spcBef>
                <a:spcPts val="0"/>
              </a:spcBef>
              <a:spcAft>
                <a:spcPts val="0"/>
              </a:spcAft>
              <a:buClr>
                <a:schemeClr val="lt1"/>
              </a:buClr>
              <a:buSzPts val="1000"/>
              <a:buFont typeface="Anaheim"/>
              <a:buChar char="○"/>
              <a:defRPr/>
            </a:lvl5pPr>
            <a:lvl6pPr lvl="5">
              <a:spcBef>
                <a:spcPts val="0"/>
              </a:spcBef>
              <a:spcAft>
                <a:spcPts val="0"/>
              </a:spcAft>
              <a:buClr>
                <a:schemeClr val="lt1"/>
              </a:buClr>
              <a:buSzPts val="1000"/>
              <a:buFont typeface="Anaheim"/>
              <a:buChar char="■"/>
              <a:defRPr/>
            </a:lvl6pPr>
            <a:lvl7pPr lvl="6">
              <a:spcBef>
                <a:spcPts val="0"/>
              </a:spcBef>
              <a:spcAft>
                <a:spcPts val="0"/>
              </a:spcAft>
              <a:buClr>
                <a:schemeClr val="lt1"/>
              </a:buClr>
              <a:buSzPts val="1000"/>
              <a:buFont typeface="Anaheim"/>
              <a:buChar char="●"/>
              <a:defRPr/>
            </a:lvl7pPr>
            <a:lvl8pPr lvl="7">
              <a:spcBef>
                <a:spcPts val="0"/>
              </a:spcBef>
              <a:spcAft>
                <a:spcPts val="0"/>
              </a:spcAft>
              <a:buClr>
                <a:schemeClr val="lt1"/>
              </a:buClr>
              <a:buSzPts val="1000"/>
              <a:buFont typeface="Anaheim"/>
              <a:buChar char="○"/>
              <a:defRPr/>
            </a:lvl8pPr>
            <a:lvl9pPr lvl="8">
              <a:spcBef>
                <a:spcPts val="0"/>
              </a:spcBef>
              <a:spcAft>
                <a:spcPts val="0"/>
              </a:spcAft>
              <a:buClr>
                <a:schemeClr val="lt1"/>
              </a:buClr>
              <a:buSzPts val="1000"/>
              <a:buFont typeface="Anaheim"/>
              <a:buChar char="■"/>
              <a:defRPr/>
            </a:lvl9pPr>
          </a:lstStyle>
          <a:p>
            <a:endParaRPr/>
          </a:p>
        </p:txBody>
      </p:sp>
      <p:pic>
        <p:nvPicPr>
          <p:cNvPr id="1115" name="Google Shape;1115;p123"/>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ext 3">
  <p:cSld name="CUSTOM_34">
    <p:spTree>
      <p:nvGrpSpPr>
        <p:cNvPr id="1" name="Shape 1116"/>
        <p:cNvGrpSpPr/>
        <p:nvPr/>
      </p:nvGrpSpPr>
      <p:grpSpPr>
        <a:xfrm>
          <a:off x="0" y="0"/>
          <a:ext cx="0" cy="0"/>
          <a:chOff x="0" y="0"/>
          <a:chExt cx="0" cy="0"/>
        </a:xfrm>
      </p:grpSpPr>
      <p:sp>
        <p:nvSpPr>
          <p:cNvPr id="1117" name="Google Shape;1117;p124"/>
          <p:cNvSpPr/>
          <p:nvPr/>
        </p:nvSpPr>
        <p:spPr>
          <a:xfrm rot="-4971949">
            <a:off x="-1978224" y="-993266"/>
            <a:ext cx="4547689" cy="4131091"/>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24"/>
          <p:cNvSpPr/>
          <p:nvPr/>
        </p:nvSpPr>
        <p:spPr>
          <a:xfrm rot="250550" flipH="1">
            <a:off x="838717" y="3110207"/>
            <a:ext cx="5950574" cy="366106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24"/>
          <p:cNvSpPr txBox="1">
            <a:spLocks noGrp="1"/>
          </p:cNvSpPr>
          <p:nvPr>
            <p:ph type="title"/>
          </p:nvPr>
        </p:nvSpPr>
        <p:spPr>
          <a:xfrm>
            <a:off x="713225" y="528150"/>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Font typeface="Montserrat ExtraBold"/>
              <a:buNone/>
              <a:defRPr b="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0" name="Google Shape;1120;p124"/>
          <p:cNvSpPr txBox="1">
            <a:spLocks noGrp="1"/>
          </p:cNvSpPr>
          <p:nvPr>
            <p:ph type="subTitle" idx="1"/>
          </p:nvPr>
        </p:nvSpPr>
        <p:spPr>
          <a:xfrm>
            <a:off x="713225" y="2027400"/>
            <a:ext cx="3402600" cy="10887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DM Sans Medium"/>
              <a:buNone/>
              <a:defRPr sz="1600">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21" name="Google Shape;1121;p124"/>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4">
  <p:cSld name="CUSTOM_35">
    <p:spTree>
      <p:nvGrpSpPr>
        <p:cNvPr id="1" name="Shape 1122"/>
        <p:cNvGrpSpPr/>
        <p:nvPr/>
      </p:nvGrpSpPr>
      <p:grpSpPr>
        <a:xfrm>
          <a:off x="0" y="0"/>
          <a:ext cx="0" cy="0"/>
          <a:chOff x="0" y="0"/>
          <a:chExt cx="0" cy="0"/>
        </a:xfrm>
      </p:grpSpPr>
      <p:sp>
        <p:nvSpPr>
          <p:cNvPr id="1123" name="Google Shape;1123;p125"/>
          <p:cNvSpPr/>
          <p:nvPr/>
        </p:nvSpPr>
        <p:spPr>
          <a:xfrm rot="-919010">
            <a:off x="6732142" y="-371518"/>
            <a:ext cx="3397275" cy="338318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25"/>
          <p:cNvSpPr/>
          <p:nvPr/>
        </p:nvSpPr>
        <p:spPr>
          <a:xfrm rot="-5620636">
            <a:off x="-1100482" y="1591409"/>
            <a:ext cx="2991681" cy="287060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25"/>
          <p:cNvSpPr txBox="1">
            <a:spLocks noGrp="1"/>
          </p:cNvSpPr>
          <p:nvPr>
            <p:ph type="title"/>
          </p:nvPr>
        </p:nvSpPr>
        <p:spPr>
          <a:xfrm>
            <a:off x="713225" y="528150"/>
            <a:ext cx="7717500" cy="541500"/>
          </a:xfrm>
          <a:prstGeom prst="rect">
            <a:avLst/>
          </a:prstGeom>
        </p:spPr>
        <p:txBody>
          <a:bodyPr spcFirstLastPara="1" wrap="square" lIns="91425" tIns="91425" rIns="91425" bIns="91425" anchor="b" anchorCtr="0">
            <a:noAutofit/>
          </a:bodyPr>
          <a:lstStyle>
            <a:lvl1pPr lvl="0">
              <a:spcBef>
                <a:spcPts val="0"/>
              </a:spcBef>
              <a:spcAft>
                <a:spcPts val="0"/>
              </a:spcAft>
              <a:buSzPts val="2400"/>
              <a:buFont typeface="Montserrat ExtraBold"/>
              <a:buNone/>
              <a:defRPr b="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6" name="Google Shape;1126;p125"/>
          <p:cNvSpPr txBox="1">
            <a:spLocks noGrp="1"/>
          </p:cNvSpPr>
          <p:nvPr>
            <p:ph type="subTitle" idx="1"/>
          </p:nvPr>
        </p:nvSpPr>
        <p:spPr>
          <a:xfrm>
            <a:off x="5028175" y="2027400"/>
            <a:ext cx="3402600" cy="10887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Font typeface="DM Sans Medium"/>
              <a:buNone/>
              <a:defRPr sz="1600">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27" name="Google Shape;1127;p125"/>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ext 5">
  <p:cSld name="CUSTOM_36">
    <p:spTree>
      <p:nvGrpSpPr>
        <p:cNvPr id="1" name="Shape 1128"/>
        <p:cNvGrpSpPr/>
        <p:nvPr/>
      </p:nvGrpSpPr>
      <p:grpSpPr>
        <a:xfrm>
          <a:off x="0" y="0"/>
          <a:ext cx="0" cy="0"/>
          <a:chOff x="0" y="0"/>
          <a:chExt cx="0" cy="0"/>
        </a:xfrm>
      </p:grpSpPr>
      <p:sp>
        <p:nvSpPr>
          <p:cNvPr id="1129" name="Google Shape;1129;p126"/>
          <p:cNvSpPr/>
          <p:nvPr/>
        </p:nvSpPr>
        <p:spPr>
          <a:xfrm>
            <a:off x="4260425" y="1957095"/>
            <a:ext cx="1774800" cy="1774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26"/>
          <p:cNvSpPr/>
          <p:nvPr/>
        </p:nvSpPr>
        <p:spPr>
          <a:xfrm rot="-4971949">
            <a:off x="6653151" y="1865359"/>
            <a:ext cx="4547689" cy="4131091"/>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26"/>
          <p:cNvSpPr/>
          <p:nvPr/>
        </p:nvSpPr>
        <p:spPr>
          <a:xfrm rot="7019959" flipH="1">
            <a:off x="-962151" y="-1327476"/>
            <a:ext cx="4047102" cy="249001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26"/>
          <p:cNvSpPr txBox="1">
            <a:spLocks noGrp="1"/>
          </p:cNvSpPr>
          <p:nvPr>
            <p:ph type="title"/>
          </p:nvPr>
        </p:nvSpPr>
        <p:spPr>
          <a:xfrm>
            <a:off x="713225" y="528150"/>
            <a:ext cx="7717500" cy="541500"/>
          </a:xfrm>
          <a:prstGeom prst="rect">
            <a:avLst/>
          </a:prstGeom>
        </p:spPr>
        <p:txBody>
          <a:bodyPr spcFirstLastPara="1" wrap="square" lIns="91425" tIns="91425" rIns="91425" bIns="91425" anchor="b" anchorCtr="0">
            <a:noAutofit/>
          </a:bodyPr>
          <a:lstStyle>
            <a:lvl1pPr lvl="0">
              <a:spcBef>
                <a:spcPts val="0"/>
              </a:spcBef>
              <a:spcAft>
                <a:spcPts val="0"/>
              </a:spcAft>
              <a:buSzPts val="2400"/>
              <a:buFont typeface="Montserrat ExtraBold"/>
              <a:buNone/>
              <a:defRPr b="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33" name="Google Shape;1133;p126"/>
          <p:cNvSpPr txBox="1">
            <a:spLocks noGrp="1"/>
          </p:cNvSpPr>
          <p:nvPr>
            <p:ph type="subTitle" idx="1"/>
          </p:nvPr>
        </p:nvSpPr>
        <p:spPr>
          <a:xfrm>
            <a:off x="713225" y="2027400"/>
            <a:ext cx="3704400" cy="10887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DM Sans"/>
              <a:buNone/>
              <a:defRPr sz="1600" b="1">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34" name="Google Shape;1134;p126"/>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ext 6">
  <p:cSld name="CUSTOM_37_1">
    <p:spTree>
      <p:nvGrpSpPr>
        <p:cNvPr id="1" name="Shape 1135"/>
        <p:cNvGrpSpPr/>
        <p:nvPr/>
      </p:nvGrpSpPr>
      <p:grpSpPr>
        <a:xfrm>
          <a:off x="0" y="0"/>
          <a:ext cx="0" cy="0"/>
          <a:chOff x="0" y="0"/>
          <a:chExt cx="0" cy="0"/>
        </a:xfrm>
      </p:grpSpPr>
      <p:sp>
        <p:nvSpPr>
          <p:cNvPr id="1136" name="Google Shape;1136;p127"/>
          <p:cNvSpPr/>
          <p:nvPr/>
        </p:nvSpPr>
        <p:spPr>
          <a:xfrm rot="-4971949">
            <a:off x="6499451" y="687059"/>
            <a:ext cx="4547689" cy="4131091"/>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27"/>
          <p:cNvSpPr/>
          <p:nvPr/>
        </p:nvSpPr>
        <p:spPr>
          <a:xfrm rot="9475593">
            <a:off x="-1974698" y="-446077"/>
            <a:ext cx="4047145" cy="2489949"/>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27"/>
          <p:cNvSpPr txBox="1">
            <a:spLocks noGrp="1"/>
          </p:cNvSpPr>
          <p:nvPr>
            <p:ph type="title"/>
          </p:nvPr>
        </p:nvSpPr>
        <p:spPr>
          <a:xfrm>
            <a:off x="713225" y="528150"/>
            <a:ext cx="7717500" cy="5415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39" name="Google Shape;1139;p127"/>
          <p:cNvSpPr txBox="1">
            <a:spLocks noGrp="1"/>
          </p:cNvSpPr>
          <p:nvPr>
            <p:ph type="subTitle" idx="1"/>
          </p:nvPr>
        </p:nvSpPr>
        <p:spPr>
          <a:xfrm>
            <a:off x="713225" y="1168075"/>
            <a:ext cx="6264300" cy="3431400"/>
          </a:xfrm>
          <a:prstGeom prst="rect">
            <a:avLst/>
          </a:prstGeom>
        </p:spPr>
        <p:txBody>
          <a:bodyPr spcFirstLastPara="1" wrap="square" lIns="91425" tIns="91425" rIns="91425" bIns="91425" anchor="t" anchorCtr="0">
            <a:noAutofit/>
          </a:bodyPr>
          <a:lstStyle>
            <a:lvl1pPr lvl="0">
              <a:spcBef>
                <a:spcPts val="0"/>
              </a:spcBef>
              <a:spcAft>
                <a:spcPts val="0"/>
              </a:spcAft>
              <a:buSzPts val="1600"/>
              <a:buFont typeface="DM Sans Medium"/>
              <a:buChar char="●"/>
              <a:defRPr sz="1600">
                <a:latin typeface="DM Sans Medium"/>
                <a:ea typeface="DM Sans Medium"/>
                <a:cs typeface="DM Sans Medium"/>
                <a:sym typeface="DM Sans Medium"/>
              </a:defRPr>
            </a:lvl1pPr>
            <a:lvl2pPr lvl="1">
              <a:spcBef>
                <a:spcPts val="0"/>
              </a:spcBef>
              <a:spcAft>
                <a:spcPts val="0"/>
              </a:spcAft>
              <a:buClr>
                <a:schemeClr val="lt1"/>
              </a:buClr>
              <a:buSzPts val="1000"/>
              <a:buFont typeface="Anaheim"/>
              <a:buChar char="○"/>
              <a:defRPr/>
            </a:lvl2pPr>
            <a:lvl3pPr lvl="2">
              <a:spcBef>
                <a:spcPts val="0"/>
              </a:spcBef>
              <a:spcAft>
                <a:spcPts val="0"/>
              </a:spcAft>
              <a:buClr>
                <a:schemeClr val="lt1"/>
              </a:buClr>
              <a:buSzPts val="1000"/>
              <a:buFont typeface="Anaheim"/>
              <a:buChar char="■"/>
              <a:defRPr/>
            </a:lvl3pPr>
            <a:lvl4pPr lvl="3">
              <a:spcBef>
                <a:spcPts val="0"/>
              </a:spcBef>
              <a:spcAft>
                <a:spcPts val="0"/>
              </a:spcAft>
              <a:buClr>
                <a:schemeClr val="lt1"/>
              </a:buClr>
              <a:buSzPts val="1000"/>
              <a:buFont typeface="Anaheim"/>
              <a:buChar char="●"/>
              <a:defRPr/>
            </a:lvl4pPr>
            <a:lvl5pPr lvl="4">
              <a:spcBef>
                <a:spcPts val="0"/>
              </a:spcBef>
              <a:spcAft>
                <a:spcPts val="0"/>
              </a:spcAft>
              <a:buClr>
                <a:schemeClr val="lt1"/>
              </a:buClr>
              <a:buSzPts val="1000"/>
              <a:buFont typeface="Anaheim"/>
              <a:buChar char="○"/>
              <a:defRPr/>
            </a:lvl5pPr>
            <a:lvl6pPr lvl="5">
              <a:spcBef>
                <a:spcPts val="0"/>
              </a:spcBef>
              <a:spcAft>
                <a:spcPts val="0"/>
              </a:spcAft>
              <a:buClr>
                <a:schemeClr val="lt1"/>
              </a:buClr>
              <a:buSzPts val="1000"/>
              <a:buFont typeface="Anaheim"/>
              <a:buChar char="■"/>
              <a:defRPr/>
            </a:lvl6pPr>
            <a:lvl7pPr lvl="6">
              <a:spcBef>
                <a:spcPts val="0"/>
              </a:spcBef>
              <a:spcAft>
                <a:spcPts val="0"/>
              </a:spcAft>
              <a:buClr>
                <a:schemeClr val="lt1"/>
              </a:buClr>
              <a:buSzPts val="1000"/>
              <a:buFont typeface="Anaheim"/>
              <a:buChar char="●"/>
              <a:defRPr/>
            </a:lvl7pPr>
            <a:lvl8pPr lvl="7">
              <a:spcBef>
                <a:spcPts val="0"/>
              </a:spcBef>
              <a:spcAft>
                <a:spcPts val="0"/>
              </a:spcAft>
              <a:buClr>
                <a:schemeClr val="lt1"/>
              </a:buClr>
              <a:buSzPts val="1000"/>
              <a:buFont typeface="Anaheim"/>
              <a:buChar char="○"/>
              <a:defRPr/>
            </a:lvl8pPr>
            <a:lvl9pPr lvl="8">
              <a:spcBef>
                <a:spcPts val="0"/>
              </a:spcBef>
              <a:spcAft>
                <a:spcPts val="0"/>
              </a:spcAft>
              <a:buClr>
                <a:schemeClr val="lt1"/>
              </a:buClr>
              <a:buSzPts val="1000"/>
              <a:buFont typeface="Anaheim"/>
              <a:buChar char="■"/>
              <a:defRPr/>
            </a:lvl9pPr>
          </a:lstStyle>
          <a:p>
            <a:endParaRPr/>
          </a:p>
        </p:txBody>
      </p:sp>
      <p:pic>
        <p:nvPicPr>
          <p:cNvPr id="1140" name="Google Shape;1140;p127"/>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ext 7">
  <p:cSld name="CUSTOM_37">
    <p:spTree>
      <p:nvGrpSpPr>
        <p:cNvPr id="1" name="Shape 1141"/>
        <p:cNvGrpSpPr/>
        <p:nvPr/>
      </p:nvGrpSpPr>
      <p:grpSpPr>
        <a:xfrm>
          <a:off x="0" y="0"/>
          <a:ext cx="0" cy="0"/>
          <a:chOff x="0" y="0"/>
          <a:chExt cx="0" cy="0"/>
        </a:xfrm>
      </p:grpSpPr>
      <p:sp>
        <p:nvSpPr>
          <p:cNvPr id="1142" name="Google Shape;1142;p128"/>
          <p:cNvSpPr/>
          <p:nvPr/>
        </p:nvSpPr>
        <p:spPr>
          <a:xfrm rot="-5400000" flipH="1">
            <a:off x="6051628" y="1691784"/>
            <a:ext cx="4906632" cy="3196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28"/>
          <p:cNvSpPr/>
          <p:nvPr/>
        </p:nvSpPr>
        <p:spPr>
          <a:xfrm>
            <a:off x="-749900" y="3073920"/>
            <a:ext cx="1774800" cy="1774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28"/>
          <p:cNvSpPr txBox="1">
            <a:spLocks noGrp="1"/>
          </p:cNvSpPr>
          <p:nvPr>
            <p:ph type="title"/>
          </p:nvPr>
        </p:nvSpPr>
        <p:spPr>
          <a:xfrm>
            <a:off x="713225" y="528150"/>
            <a:ext cx="7717500" cy="541500"/>
          </a:xfrm>
          <a:prstGeom prst="rect">
            <a:avLst/>
          </a:prstGeom>
        </p:spPr>
        <p:txBody>
          <a:bodyPr spcFirstLastPara="1" wrap="square" lIns="91425" tIns="91425" rIns="91425" bIns="91425" anchor="b" anchorCtr="0">
            <a:noAutofit/>
          </a:bodyPr>
          <a:lstStyle>
            <a:lvl1pPr lvl="0">
              <a:spcBef>
                <a:spcPts val="0"/>
              </a:spcBef>
              <a:spcAft>
                <a:spcPts val="0"/>
              </a:spcAft>
              <a:buSzPts val="2400"/>
              <a:buFont typeface="Montserrat ExtraBold"/>
              <a:buNone/>
              <a:defRPr b="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45" name="Google Shape;1145;p128"/>
          <p:cNvSpPr txBox="1">
            <a:spLocks noGrp="1"/>
          </p:cNvSpPr>
          <p:nvPr>
            <p:ph type="subTitle" idx="1"/>
          </p:nvPr>
        </p:nvSpPr>
        <p:spPr>
          <a:xfrm>
            <a:off x="713225" y="1168075"/>
            <a:ext cx="6028800" cy="3431400"/>
          </a:xfrm>
          <a:prstGeom prst="rect">
            <a:avLst/>
          </a:prstGeom>
        </p:spPr>
        <p:txBody>
          <a:bodyPr spcFirstLastPara="1" wrap="square" lIns="91425" tIns="91425" rIns="91425" bIns="91425" anchor="t" anchorCtr="0">
            <a:noAutofit/>
          </a:bodyPr>
          <a:lstStyle>
            <a:lvl1pPr lvl="0">
              <a:spcBef>
                <a:spcPts val="0"/>
              </a:spcBef>
              <a:spcAft>
                <a:spcPts val="0"/>
              </a:spcAft>
              <a:buSzPts val="1600"/>
              <a:buFont typeface="DM Sans"/>
              <a:buChar char="●"/>
              <a:defRPr sz="1600" b="1">
                <a:latin typeface="DM Sans"/>
                <a:ea typeface="DM Sans"/>
                <a:cs typeface="DM Sans"/>
                <a:sym typeface="DM Sans"/>
              </a:defRPr>
            </a:lvl1pPr>
            <a:lvl2pPr lvl="1">
              <a:spcBef>
                <a:spcPts val="0"/>
              </a:spcBef>
              <a:spcAft>
                <a:spcPts val="0"/>
              </a:spcAft>
              <a:buClr>
                <a:schemeClr val="lt1"/>
              </a:buClr>
              <a:buSzPts val="1000"/>
              <a:buFont typeface="Anaheim"/>
              <a:buChar char="○"/>
              <a:defRPr/>
            </a:lvl2pPr>
            <a:lvl3pPr lvl="2">
              <a:spcBef>
                <a:spcPts val="0"/>
              </a:spcBef>
              <a:spcAft>
                <a:spcPts val="0"/>
              </a:spcAft>
              <a:buClr>
                <a:schemeClr val="lt1"/>
              </a:buClr>
              <a:buSzPts val="1000"/>
              <a:buFont typeface="Anaheim"/>
              <a:buChar char="■"/>
              <a:defRPr/>
            </a:lvl3pPr>
            <a:lvl4pPr lvl="3">
              <a:spcBef>
                <a:spcPts val="0"/>
              </a:spcBef>
              <a:spcAft>
                <a:spcPts val="0"/>
              </a:spcAft>
              <a:buClr>
                <a:schemeClr val="lt1"/>
              </a:buClr>
              <a:buSzPts val="1000"/>
              <a:buFont typeface="Anaheim"/>
              <a:buChar char="●"/>
              <a:defRPr/>
            </a:lvl4pPr>
            <a:lvl5pPr lvl="4">
              <a:spcBef>
                <a:spcPts val="0"/>
              </a:spcBef>
              <a:spcAft>
                <a:spcPts val="0"/>
              </a:spcAft>
              <a:buClr>
                <a:schemeClr val="lt1"/>
              </a:buClr>
              <a:buSzPts val="1000"/>
              <a:buFont typeface="Anaheim"/>
              <a:buChar char="○"/>
              <a:defRPr/>
            </a:lvl5pPr>
            <a:lvl6pPr lvl="5">
              <a:spcBef>
                <a:spcPts val="0"/>
              </a:spcBef>
              <a:spcAft>
                <a:spcPts val="0"/>
              </a:spcAft>
              <a:buClr>
                <a:schemeClr val="lt1"/>
              </a:buClr>
              <a:buSzPts val="1000"/>
              <a:buFont typeface="Anaheim"/>
              <a:buChar char="■"/>
              <a:defRPr/>
            </a:lvl6pPr>
            <a:lvl7pPr lvl="6">
              <a:spcBef>
                <a:spcPts val="0"/>
              </a:spcBef>
              <a:spcAft>
                <a:spcPts val="0"/>
              </a:spcAft>
              <a:buClr>
                <a:schemeClr val="lt1"/>
              </a:buClr>
              <a:buSzPts val="1000"/>
              <a:buFont typeface="Anaheim"/>
              <a:buChar char="●"/>
              <a:defRPr/>
            </a:lvl7pPr>
            <a:lvl8pPr lvl="7">
              <a:spcBef>
                <a:spcPts val="0"/>
              </a:spcBef>
              <a:spcAft>
                <a:spcPts val="0"/>
              </a:spcAft>
              <a:buClr>
                <a:schemeClr val="lt1"/>
              </a:buClr>
              <a:buSzPts val="1000"/>
              <a:buFont typeface="Anaheim"/>
              <a:buChar char="○"/>
              <a:defRPr/>
            </a:lvl8pPr>
            <a:lvl9pPr lvl="8">
              <a:spcBef>
                <a:spcPts val="0"/>
              </a:spcBef>
              <a:spcAft>
                <a:spcPts val="0"/>
              </a:spcAft>
              <a:buClr>
                <a:schemeClr val="lt1"/>
              </a:buClr>
              <a:buSzPts val="1000"/>
              <a:buFont typeface="Anaheim"/>
              <a:buChar char="■"/>
              <a:defRPr/>
            </a:lvl9pPr>
          </a:lstStyle>
          <a:p>
            <a:endParaRPr/>
          </a:p>
        </p:txBody>
      </p:sp>
      <p:pic>
        <p:nvPicPr>
          <p:cNvPr id="1146" name="Google Shape;1146;p128"/>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hanks">
  <p:cSld name="CUSTOM_31">
    <p:spTree>
      <p:nvGrpSpPr>
        <p:cNvPr id="1" name="Shape 1147"/>
        <p:cNvGrpSpPr/>
        <p:nvPr/>
      </p:nvGrpSpPr>
      <p:grpSpPr>
        <a:xfrm>
          <a:off x="0" y="0"/>
          <a:ext cx="0" cy="0"/>
          <a:chOff x="0" y="0"/>
          <a:chExt cx="0" cy="0"/>
        </a:xfrm>
      </p:grpSpPr>
      <p:sp>
        <p:nvSpPr>
          <p:cNvPr id="1148" name="Google Shape;1148;p129"/>
          <p:cNvSpPr/>
          <p:nvPr/>
        </p:nvSpPr>
        <p:spPr>
          <a:xfrm rot="5716307" flipH="1">
            <a:off x="3128709" y="-17350"/>
            <a:ext cx="3009510" cy="59115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29"/>
          <p:cNvSpPr/>
          <p:nvPr/>
        </p:nvSpPr>
        <p:spPr>
          <a:xfrm rot="-1408952">
            <a:off x="7059833" y="-1532053"/>
            <a:ext cx="3561578" cy="4437854"/>
          </a:xfrm>
          <a:custGeom>
            <a:avLst/>
            <a:gdLst/>
            <a:ahLst/>
            <a:cxnLst/>
            <a:rect l="l" t="t" r="r" b="b"/>
            <a:pathLst>
              <a:path w="15146" h="21250" extrusionOk="0">
                <a:moveTo>
                  <a:pt x="2903" y="12143"/>
                </a:moveTo>
                <a:cubicBezTo>
                  <a:pt x="1936" y="10308"/>
                  <a:pt x="234" y="9174"/>
                  <a:pt x="201" y="6972"/>
                </a:cubicBezTo>
                <a:cubicBezTo>
                  <a:pt x="1" y="1"/>
                  <a:pt x="7773" y="1769"/>
                  <a:pt x="11209" y="4637"/>
                </a:cubicBezTo>
                <a:cubicBezTo>
                  <a:pt x="13877" y="6839"/>
                  <a:pt x="15145" y="10208"/>
                  <a:pt x="14178" y="13544"/>
                </a:cubicBezTo>
                <a:cubicBezTo>
                  <a:pt x="13310" y="16379"/>
                  <a:pt x="10141" y="21249"/>
                  <a:pt x="6472" y="20349"/>
                </a:cubicBezTo>
                <a:cubicBezTo>
                  <a:pt x="3203" y="19581"/>
                  <a:pt x="4070" y="14811"/>
                  <a:pt x="3070" y="12476"/>
                </a:cubicBezTo>
                <a:cubicBezTo>
                  <a:pt x="3036" y="12343"/>
                  <a:pt x="2970" y="12243"/>
                  <a:pt x="2903" y="121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29"/>
          <p:cNvSpPr/>
          <p:nvPr/>
        </p:nvSpPr>
        <p:spPr>
          <a:xfrm rot="10800000">
            <a:off x="797253" y="2885987"/>
            <a:ext cx="1774800" cy="1774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29"/>
          <p:cNvSpPr txBox="1">
            <a:spLocks noGrp="1"/>
          </p:cNvSpPr>
          <p:nvPr>
            <p:ph type="title"/>
          </p:nvPr>
        </p:nvSpPr>
        <p:spPr>
          <a:xfrm>
            <a:off x="2572050" y="539888"/>
            <a:ext cx="3999900" cy="106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Font typeface="Montserrat ExtraBold"/>
              <a:buNone/>
              <a:defRPr sz="7700" b="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52" name="Google Shape;1152;p129"/>
          <p:cNvSpPr txBox="1">
            <a:spLocks noGrp="1"/>
          </p:cNvSpPr>
          <p:nvPr>
            <p:ph type="subTitle" idx="1"/>
          </p:nvPr>
        </p:nvSpPr>
        <p:spPr>
          <a:xfrm>
            <a:off x="2572050" y="1652263"/>
            <a:ext cx="3999900" cy="838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600"/>
              <a:buFont typeface="Anaheim"/>
              <a:buChar char="●"/>
              <a:defRPr sz="1600"/>
            </a:lvl1pPr>
            <a:lvl2pPr lvl="1">
              <a:spcBef>
                <a:spcPts val="0"/>
              </a:spcBef>
              <a:spcAft>
                <a:spcPts val="0"/>
              </a:spcAft>
              <a:buClr>
                <a:schemeClr val="lt1"/>
              </a:buClr>
              <a:buSzPts val="1000"/>
              <a:buFont typeface="Anaheim"/>
              <a:buChar char="○"/>
              <a:defRPr/>
            </a:lvl2pPr>
            <a:lvl3pPr lvl="2">
              <a:spcBef>
                <a:spcPts val="0"/>
              </a:spcBef>
              <a:spcAft>
                <a:spcPts val="0"/>
              </a:spcAft>
              <a:buClr>
                <a:schemeClr val="lt1"/>
              </a:buClr>
              <a:buSzPts val="1000"/>
              <a:buFont typeface="Anaheim"/>
              <a:buChar char="■"/>
              <a:defRPr/>
            </a:lvl3pPr>
            <a:lvl4pPr lvl="3">
              <a:spcBef>
                <a:spcPts val="0"/>
              </a:spcBef>
              <a:spcAft>
                <a:spcPts val="0"/>
              </a:spcAft>
              <a:buClr>
                <a:schemeClr val="lt1"/>
              </a:buClr>
              <a:buSzPts val="1000"/>
              <a:buFont typeface="Anaheim"/>
              <a:buChar char="●"/>
              <a:defRPr/>
            </a:lvl4pPr>
            <a:lvl5pPr lvl="4">
              <a:spcBef>
                <a:spcPts val="0"/>
              </a:spcBef>
              <a:spcAft>
                <a:spcPts val="0"/>
              </a:spcAft>
              <a:buClr>
                <a:schemeClr val="lt1"/>
              </a:buClr>
              <a:buSzPts val="1000"/>
              <a:buFont typeface="Anaheim"/>
              <a:buChar char="○"/>
              <a:defRPr/>
            </a:lvl5pPr>
            <a:lvl6pPr lvl="5">
              <a:spcBef>
                <a:spcPts val="0"/>
              </a:spcBef>
              <a:spcAft>
                <a:spcPts val="0"/>
              </a:spcAft>
              <a:buClr>
                <a:schemeClr val="lt1"/>
              </a:buClr>
              <a:buSzPts val="1000"/>
              <a:buFont typeface="Anaheim"/>
              <a:buChar char="■"/>
              <a:defRPr/>
            </a:lvl6pPr>
            <a:lvl7pPr lvl="6">
              <a:spcBef>
                <a:spcPts val="0"/>
              </a:spcBef>
              <a:spcAft>
                <a:spcPts val="0"/>
              </a:spcAft>
              <a:buClr>
                <a:schemeClr val="lt1"/>
              </a:buClr>
              <a:buSzPts val="1000"/>
              <a:buFont typeface="Anaheim"/>
              <a:buChar char="●"/>
              <a:defRPr/>
            </a:lvl7pPr>
            <a:lvl8pPr lvl="7">
              <a:spcBef>
                <a:spcPts val="0"/>
              </a:spcBef>
              <a:spcAft>
                <a:spcPts val="0"/>
              </a:spcAft>
              <a:buClr>
                <a:schemeClr val="lt1"/>
              </a:buClr>
              <a:buSzPts val="1000"/>
              <a:buFont typeface="Anaheim"/>
              <a:buChar char="○"/>
              <a:defRPr/>
            </a:lvl8pPr>
            <a:lvl9pPr lvl="8">
              <a:spcBef>
                <a:spcPts val="0"/>
              </a:spcBef>
              <a:spcAft>
                <a:spcPts val="0"/>
              </a:spcAft>
              <a:buClr>
                <a:schemeClr val="lt1"/>
              </a:buClr>
              <a:buSzPts val="1000"/>
              <a:buFont typeface="Anaheim"/>
              <a:buChar char="■"/>
              <a:defRPr/>
            </a:lvl9pPr>
          </a:lstStyle>
          <a:p>
            <a:endParaRPr/>
          </a:p>
        </p:txBody>
      </p:sp>
      <p:pic>
        <p:nvPicPr>
          <p:cNvPr id="1153" name="Google Shape;1153;p129"/>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1154"/>
        <p:cNvGrpSpPr/>
        <p:nvPr/>
      </p:nvGrpSpPr>
      <p:grpSpPr>
        <a:xfrm>
          <a:off x="0" y="0"/>
          <a:ext cx="0" cy="0"/>
          <a:chOff x="0" y="0"/>
          <a:chExt cx="0" cy="0"/>
        </a:xfrm>
      </p:grpSpPr>
      <p:sp>
        <p:nvSpPr>
          <p:cNvPr id="1155" name="Google Shape;1155;p130"/>
          <p:cNvSpPr/>
          <p:nvPr/>
        </p:nvSpPr>
        <p:spPr>
          <a:xfrm rot="288678" flipH="1">
            <a:off x="-1270417" y="553336"/>
            <a:ext cx="4658411" cy="4765187"/>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30"/>
          <p:cNvSpPr/>
          <p:nvPr/>
        </p:nvSpPr>
        <p:spPr>
          <a:xfrm>
            <a:off x="1334050" y="1127073"/>
            <a:ext cx="1522302" cy="1342795"/>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7" name="Google Shape;1157;p130"/>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ackground 1">
  <p:cSld name="CUSTOM_2">
    <p:spTree>
      <p:nvGrpSpPr>
        <p:cNvPr id="1" name="Shape 1158"/>
        <p:cNvGrpSpPr/>
        <p:nvPr/>
      </p:nvGrpSpPr>
      <p:grpSpPr>
        <a:xfrm>
          <a:off x="0" y="0"/>
          <a:ext cx="0" cy="0"/>
          <a:chOff x="0" y="0"/>
          <a:chExt cx="0" cy="0"/>
        </a:xfrm>
      </p:grpSpPr>
      <p:sp>
        <p:nvSpPr>
          <p:cNvPr id="1159" name="Google Shape;1159;p131"/>
          <p:cNvSpPr/>
          <p:nvPr/>
        </p:nvSpPr>
        <p:spPr>
          <a:xfrm rot="-3415034" flipH="1">
            <a:off x="5349941" y="647072"/>
            <a:ext cx="4814608" cy="409530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31"/>
          <p:cNvSpPr/>
          <p:nvPr/>
        </p:nvSpPr>
        <p:spPr>
          <a:xfrm rot="1379372">
            <a:off x="5149944" y="2281365"/>
            <a:ext cx="1343009" cy="1754062"/>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31"/>
          <p:cNvSpPr/>
          <p:nvPr/>
        </p:nvSpPr>
        <p:spPr>
          <a:xfrm>
            <a:off x="-767475" y="502200"/>
            <a:ext cx="2264661" cy="19975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2" name="Google Shape;1162;p131"/>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2">
  <p:cSld name="CUSTOM_4">
    <p:spTree>
      <p:nvGrpSpPr>
        <p:cNvPr id="1" name="Shape 1163"/>
        <p:cNvGrpSpPr/>
        <p:nvPr/>
      </p:nvGrpSpPr>
      <p:grpSpPr>
        <a:xfrm>
          <a:off x="0" y="0"/>
          <a:ext cx="0" cy="0"/>
          <a:chOff x="0" y="0"/>
          <a:chExt cx="0" cy="0"/>
        </a:xfrm>
      </p:grpSpPr>
      <p:sp>
        <p:nvSpPr>
          <p:cNvPr id="1164" name="Google Shape;1164;p132"/>
          <p:cNvSpPr/>
          <p:nvPr/>
        </p:nvSpPr>
        <p:spPr>
          <a:xfrm rot="5400000">
            <a:off x="-1836150" y="1175258"/>
            <a:ext cx="4913539" cy="3022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32"/>
          <p:cNvSpPr/>
          <p:nvPr/>
        </p:nvSpPr>
        <p:spPr>
          <a:xfrm rot="-7977683">
            <a:off x="2160949" y="3164250"/>
            <a:ext cx="155466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32"/>
          <p:cNvSpPr/>
          <p:nvPr/>
        </p:nvSpPr>
        <p:spPr>
          <a:xfrm rot="4742319" flipH="1">
            <a:off x="6790763" y="-645967"/>
            <a:ext cx="3210858" cy="3197544"/>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7" name="Google Shape;1167;p132"/>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otes for teachers">
  <p:cSld name="CUSTOM_39">
    <p:bg>
      <p:bgPr>
        <a:solidFill>
          <a:schemeClr val="lt1"/>
        </a:solidFill>
        <a:effectLst/>
      </p:bgPr>
    </p:bg>
    <p:spTree>
      <p:nvGrpSpPr>
        <p:cNvPr id="1" name="Shape 61"/>
        <p:cNvGrpSpPr/>
        <p:nvPr/>
      </p:nvGrpSpPr>
      <p:grpSpPr>
        <a:xfrm>
          <a:off x="0" y="0"/>
          <a:ext cx="0" cy="0"/>
          <a:chOff x="0" y="0"/>
          <a:chExt cx="0" cy="0"/>
        </a:xfrm>
      </p:grpSpPr>
      <p:sp>
        <p:nvSpPr>
          <p:cNvPr id="62" name="Google Shape;62;p15"/>
          <p:cNvSpPr txBox="1"/>
          <p:nvPr/>
        </p:nvSpPr>
        <p:spPr>
          <a:xfrm>
            <a:off x="61350" y="726100"/>
            <a:ext cx="5409600" cy="402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chemeClr val="accent2"/>
                </a:solidFill>
                <a:latin typeface="DM Sans"/>
                <a:ea typeface="DM Sans"/>
                <a:cs typeface="DM Sans"/>
                <a:sym typeface="DM Sans"/>
              </a:rPr>
              <a:t>General notes</a:t>
            </a:r>
            <a:endParaRPr sz="1300" b="1" i="0" u="none" strike="noStrike" cap="none">
              <a:solidFill>
                <a:schemeClr val="accent2"/>
              </a:solidFill>
              <a:latin typeface="DM Sans"/>
              <a:ea typeface="DM Sans"/>
              <a:cs typeface="DM Sans"/>
              <a:sym typeface="DM Sans"/>
            </a:endParaRPr>
          </a:p>
          <a:p>
            <a:pPr marL="457200" marR="0" lvl="0" indent="-298450" algn="l" rtl="0">
              <a:lnSpc>
                <a:spcPct val="100000"/>
              </a:lnSpc>
              <a:spcBef>
                <a:spcPts val="1200"/>
              </a:spcBef>
              <a:spcAft>
                <a:spcPts val="0"/>
              </a:spcAft>
              <a:buClr>
                <a:schemeClr val="accent2"/>
              </a:buClr>
              <a:buSzPts val="1100"/>
              <a:buFont typeface="DM Sans"/>
              <a:buAutoNum type="arabicPeriod"/>
            </a:pPr>
            <a:r>
              <a:rPr lang="en" sz="1100" b="1" i="0" u="none" strike="noStrike" cap="none">
                <a:solidFill>
                  <a:schemeClr val="accent2"/>
                </a:solidFill>
                <a:latin typeface="DM Sans"/>
                <a:ea typeface="DM Sans"/>
                <a:cs typeface="DM Sans"/>
                <a:sym typeface="DM Sans"/>
              </a:rPr>
              <a:t>Create a safe and respectful environment</a:t>
            </a:r>
            <a:endParaRPr sz="1100" b="0" i="0" u="none" strike="noStrike" cap="none">
              <a:solidFill>
                <a:schemeClr val="accent2"/>
              </a:solidFill>
              <a:latin typeface="DM Sans Medium"/>
              <a:ea typeface="DM Sans Medium"/>
              <a:cs typeface="DM Sans Medium"/>
              <a:sym typeface="DM Sans Medium"/>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Establish ground rules for how to behave. </a:t>
            </a:r>
            <a:endParaRPr sz="1100" b="0" i="0" u="none" strike="noStrike" cap="none">
              <a:solidFill>
                <a:schemeClr val="accent2"/>
              </a:solidFill>
              <a:latin typeface="DM Sans Medium"/>
              <a:ea typeface="DM Sans Medium"/>
              <a:cs typeface="DM Sans Medium"/>
              <a:sym typeface="DM Sans Medium"/>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A partnership agreement can be a useful tool. </a:t>
            </a:r>
            <a:endParaRPr sz="1100" b="0" i="0" u="none" strike="noStrike" cap="none">
              <a:solidFill>
                <a:schemeClr val="accent2"/>
              </a:solidFill>
              <a:latin typeface="DM Sans Medium"/>
              <a:ea typeface="DM Sans Medium"/>
              <a:cs typeface="DM Sans Medium"/>
              <a:sym typeface="DM Sans Medium"/>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Do this at the start of term and remind pupils of the partnership agreement and ground rules every lesson. </a:t>
            </a:r>
            <a:br>
              <a:rPr lang="en" sz="1100" b="0" i="0" u="none" strike="noStrike" cap="none">
                <a:solidFill>
                  <a:schemeClr val="accent2"/>
                </a:solidFill>
                <a:latin typeface="DM Sans Medium"/>
                <a:ea typeface="DM Sans Medium"/>
                <a:cs typeface="DM Sans Medium"/>
                <a:sym typeface="DM Sans Medium"/>
              </a:rPr>
            </a:br>
            <a:r>
              <a:rPr lang="en" sz="1100" b="0" i="0" u="sng" strike="noStrike" cap="none">
                <a:solidFill>
                  <a:schemeClr val="hlink"/>
                </a:solidFill>
                <a:latin typeface="DM Sans Medium"/>
                <a:ea typeface="DM Sans Medium"/>
                <a:cs typeface="DM Sans Medium"/>
                <a:sym typeface="DM Sans Medium"/>
                <a:hlinkClick r:id="rId2"/>
              </a:rPr>
              <a:t>Need help?</a:t>
            </a:r>
            <a:r>
              <a:rPr lang="en" sz="1100" b="0" i="0" u="none" strike="noStrike" cap="none">
                <a:solidFill>
                  <a:schemeClr val="accent2"/>
                </a:solidFill>
                <a:latin typeface="DM Sans Medium"/>
                <a:ea typeface="DM Sans Medium"/>
                <a:cs typeface="DM Sans Medium"/>
                <a:sym typeface="DM Sans Medium"/>
              </a:rPr>
              <a:t> </a:t>
            </a:r>
            <a:r>
              <a:rPr lang="en" sz="1100" b="0" i="0" u="sng" strike="noStrike" cap="none">
                <a:solidFill>
                  <a:schemeClr val="hlink"/>
                </a:solidFill>
                <a:latin typeface="DM Sans Medium"/>
                <a:ea typeface="DM Sans Medium"/>
                <a:cs typeface="DM Sans Medium"/>
                <a:sym typeface="DM Sans Medium"/>
                <a:hlinkClick r:id="rId2"/>
              </a:rPr>
              <a:t>Watch this video guide on how to create safe spaces</a:t>
            </a:r>
            <a:r>
              <a:rPr lang="en" sz="1100" b="0" i="0" u="none" strike="noStrike" cap="none">
                <a:solidFill>
                  <a:schemeClr val="accent2"/>
                </a:solidFill>
                <a:latin typeface="DM Sans Medium"/>
                <a:ea typeface="DM Sans Medium"/>
                <a:cs typeface="DM Sans Medium"/>
                <a:sym typeface="DM Sans Medium"/>
              </a:rPr>
              <a:t>.</a:t>
            </a:r>
            <a:br>
              <a:rPr lang="en" sz="1100" b="0" i="0" u="none" strike="noStrike" cap="none">
                <a:solidFill>
                  <a:schemeClr val="accent2"/>
                </a:solidFill>
                <a:latin typeface="DM Sans Medium"/>
                <a:ea typeface="DM Sans Medium"/>
                <a:cs typeface="DM Sans Medium"/>
                <a:sym typeface="DM Sans Medium"/>
              </a:rPr>
            </a:br>
            <a:endParaRPr sz="1100" b="0" i="0" u="none" strike="noStrike" cap="none">
              <a:solidFill>
                <a:schemeClr val="accent2"/>
              </a:solidFill>
              <a:latin typeface="DM Sans Medium"/>
              <a:ea typeface="DM Sans Medium"/>
              <a:cs typeface="DM Sans Medium"/>
              <a:sym typeface="DM Sans Medium"/>
            </a:endParaRPr>
          </a:p>
          <a:p>
            <a:pPr marL="457200" marR="0" lvl="0" indent="-298450" algn="l" rtl="0">
              <a:lnSpc>
                <a:spcPct val="100000"/>
              </a:lnSpc>
              <a:spcBef>
                <a:spcPts val="0"/>
              </a:spcBef>
              <a:spcAft>
                <a:spcPts val="0"/>
              </a:spcAft>
              <a:buClr>
                <a:srgbClr val="434343"/>
              </a:buClr>
              <a:buSzPts val="1100"/>
              <a:buFont typeface="DM Sans Medium"/>
              <a:buAutoNum type="arabicPeriod"/>
            </a:pPr>
            <a:r>
              <a:rPr lang="en" sz="1100" b="1" i="0" u="none" strike="noStrike" cap="none">
                <a:solidFill>
                  <a:schemeClr val="accent2"/>
                </a:solidFill>
                <a:latin typeface="DM Sans"/>
                <a:ea typeface="DM Sans"/>
                <a:cs typeface="DM Sans"/>
                <a:sym typeface="DM Sans"/>
              </a:rPr>
              <a:t>Lesson highlights:</a:t>
            </a:r>
            <a:r>
              <a:rPr lang="en" sz="1100" b="0" i="0" u="none" strike="noStrike" cap="none">
                <a:solidFill>
                  <a:schemeClr val="accent2"/>
                </a:solidFill>
                <a:latin typeface="DM Sans Medium"/>
                <a:ea typeface="DM Sans Medium"/>
                <a:cs typeface="DM Sans Medium"/>
                <a:sym typeface="DM Sans Medium"/>
              </a:rPr>
              <a:t> key slides are indicated with this symbol:</a:t>
            </a:r>
            <a:br>
              <a:rPr lang="en" sz="1100" b="0" i="0" u="none" strike="noStrike" cap="none">
                <a:solidFill>
                  <a:schemeClr val="accent2"/>
                </a:solidFill>
                <a:latin typeface="DM Sans Medium"/>
                <a:ea typeface="DM Sans Medium"/>
                <a:cs typeface="DM Sans Medium"/>
                <a:sym typeface="DM Sans Medium"/>
              </a:rPr>
            </a:br>
            <a:endParaRPr sz="1100" b="1" i="0" u="none" strike="noStrike" cap="none">
              <a:solidFill>
                <a:schemeClr val="accent2"/>
              </a:solidFill>
              <a:latin typeface="DM Sans"/>
              <a:ea typeface="DM Sans"/>
              <a:cs typeface="DM Sans"/>
              <a:sym typeface="DM Sans"/>
            </a:endParaRPr>
          </a:p>
          <a:p>
            <a:pPr marL="457200" marR="0" lvl="0" indent="-298450" algn="l" rtl="0">
              <a:lnSpc>
                <a:spcPct val="100000"/>
              </a:lnSpc>
              <a:spcBef>
                <a:spcPts val="0"/>
              </a:spcBef>
              <a:spcAft>
                <a:spcPts val="0"/>
              </a:spcAft>
              <a:buClr>
                <a:schemeClr val="accent2"/>
              </a:buClr>
              <a:buSzPts val="1100"/>
              <a:buFont typeface="DM Sans"/>
              <a:buAutoNum type="arabicPeriod"/>
            </a:pPr>
            <a:r>
              <a:rPr lang="en" sz="1100" b="1" i="0" u="none" strike="noStrike" cap="none">
                <a:solidFill>
                  <a:schemeClr val="accent2"/>
                </a:solidFill>
                <a:latin typeface="DM Sans"/>
                <a:ea typeface="DM Sans"/>
                <a:cs typeface="DM Sans"/>
                <a:sym typeface="DM Sans"/>
              </a:rPr>
              <a:t>Make sure pupils know who to talk to</a:t>
            </a:r>
            <a:endParaRPr sz="1100" b="1" i="0" u="none" strike="noStrike" cap="none">
              <a:solidFill>
                <a:schemeClr val="accent2"/>
              </a:solidFill>
              <a:latin typeface="DM Sans"/>
              <a:ea typeface="DM Sans"/>
              <a:cs typeface="DM Sans"/>
              <a:sym typeface="DM Sans"/>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Some lesson topics could be triggering, ensure students know who to speak to from a safeguarding and wellbeing perspective.</a:t>
            </a:r>
            <a:br>
              <a:rPr lang="en" sz="1100" b="0" i="0" u="none" strike="noStrike" cap="none">
                <a:solidFill>
                  <a:schemeClr val="accent2"/>
                </a:solidFill>
                <a:latin typeface="DM Sans Medium"/>
                <a:ea typeface="DM Sans Medium"/>
                <a:cs typeface="DM Sans Medium"/>
                <a:sym typeface="DM Sans Medium"/>
              </a:rPr>
            </a:br>
            <a:endParaRPr sz="1100" b="0" i="0" u="none" strike="noStrike" cap="none">
              <a:solidFill>
                <a:schemeClr val="accent2"/>
              </a:solidFill>
              <a:latin typeface="DM Sans Medium"/>
              <a:ea typeface="DM Sans Medium"/>
              <a:cs typeface="DM Sans Medium"/>
              <a:sym typeface="DM Sans Medium"/>
            </a:endParaRPr>
          </a:p>
          <a:p>
            <a:pPr marL="457200" marR="0" lvl="0" indent="-298450" algn="l" rtl="0">
              <a:lnSpc>
                <a:spcPct val="100000"/>
              </a:lnSpc>
              <a:spcBef>
                <a:spcPts val="0"/>
              </a:spcBef>
              <a:spcAft>
                <a:spcPts val="0"/>
              </a:spcAft>
              <a:buClr>
                <a:schemeClr val="accent2"/>
              </a:buClr>
              <a:buSzPts val="1100"/>
              <a:buFont typeface="DM Sans"/>
              <a:buAutoNum type="arabicPeriod"/>
            </a:pPr>
            <a:r>
              <a:rPr lang="en" sz="1100" b="1" i="0" u="none" strike="noStrike" cap="none">
                <a:solidFill>
                  <a:schemeClr val="accent2"/>
                </a:solidFill>
                <a:latin typeface="DM Sans"/>
                <a:ea typeface="DM Sans"/>
                <a:cs typeface="DM Sans"/>
                <a:sym typeface="DM Sans"/>
              </a:rPr>
              <a:t>Introduce the students featured in the videos</a:t>
            </a:r>
            <a:endParaRPr sz="1100" b="1" i="0" u="none" strike="noStrike" cap="none">
              <a:solidFill>
                <a:schemeClr val="accent2"/>
              </a:solidFill>
              <a:latin typeface="DM Sans"/>
              <a:ea typeface="DM Sans"/>
              <a:cs typeface="DM Sans"/>
              <a:sym typeface="DM Sans"/>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Life Lesson videos show real and diverse young people from across the UK, some of these people may come from very different backgrounds and have different views to your students. Talk about this with your students so they understand the importance of respecting others. Be clear that disrespectful comments in response to individuals is not tolerated.</a:t>
            </a:r>
            <a:endParaRPr sz="1100" b="0" i="0" u="none" strike="noStrike" cap="none">
              <a:solidFill>
                <a:schemeClr val="accent2"/>
              </a:solidFill>
              <a:latin typeface="DM Sans Medium"/>
              <a:ea typeface="DM Sans Medium"/>
              <a:cs typeface="DM Sans Medium"/>
              <a:sym typeface="DM Sans Medium"/>
            </a:endParaRPr>
          </a:p>
          <a:p>
            <a:pPr marL="914400" marR="0" lvl="1" indent="-298450" algn="l" rtl="0">
              <a:lnSpc>
                <a:spcPct val="100000"/>
              </a:lnSpc>
              <a:spcBef>
                <a:spcPts val="0"/>
              </a:spcBef>
              <a:spcAft>
                <a:spcPts val="0"/>
              </a:spcAft>
              <a:buClr>
                <a:srgbClr val="434343"/>
              </a:buClr>
              <a:buSzPts val="1100"/>
              <a:buFont typeface="DM Sans Medium"/>
              <a:buChar char="○"/>
            </a:pPr>
            <a:r>
              <a:rPr lang="en" sz="1100" b="0" i="0" u="none" strike="noStrike" cap="none">
                <a:solidFill>
                  <a:schemeClr val="accent2"/>
                </a:solidFill>
                <a:latin typeface="DM Sans Medium"/>
                <a:ea typeface="DM Sans Medium"/>
                <a:cs typeface="DM Sans Medium"/>
                <a:sym typeface="DM Sans Medium"/>
              </a:rPr>
              <a:t>Draw attention to this respect symbol seen on slides as a reminder (shown here on the right)</a:t>
            </a:r>
            <a:endParaRPr sz="1400" b="0" i="0" u="none" strike="noStrike" cap="none">
              <a:solidFill>
                <a:srgbClr val="000000"/>
              </a:solidFill>
              <a:latin typeface="Manjari"/>
              <a:ea typeface="Manjari"/>
              <a:cs typeface="Manjari"/>
              <a:sym typeface="Manjari"/>
            </a:endParaRPr>
          </a:p>
        </p:txBody>
      </p:sp>
      <p:sp>
        <p:nvSpPr>
          <p:cNvPr id="63" name="Google Shape;63;p15"/>
          <p:cNvSpPr txBox="1"/>
          <p:nvPr/>
        </p:nvSpPr>
        <p:spPr>
          <a:xfrm>
            <a:off x="214750" y="276100"/>
            <a:ext cx="5767200" cy="45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accent1"/>
                </a:solidFill>
                <a:latin typeface="Montserrat ExtraBold"/>
                <a:ea typeface="Montserrat ExtraBold"/>
                <a:cs typeface="Montserrat ExtraBold"/>
                <a:sym typeface="Montserrat ExtraBold"/>
              </a:rPr>
              <a:t>Notes for teachers</a:t>
            </a:r>
            <a:endParaRPr sz="1600" b="1" i="0" u="none" strike="noStrike" cap="none">
              <a:solidFill>
                <a:schemeClr val="accent1"/>
              </a:solidFill>
              <a:latin typeface="Montserrat ExtraBold"/>
              <a:ea typeface="Montserrat ExtraBold"/>
              <a:cs typeface="Montserrat ExtraBold"/>
              <a:sym typeface="Montserrat ExtraBold"/>
            </a:endParaRPr>
          </a:p>
        </p:txBody>
      </p:sp>
      <p:sp>
        <p:nvSpPr>
          <p:cNvPr id="64" name="Google Shape;64;p15"/>
          <p:cNvSpPr txBox="1">
            <a:spLocks noGrp="1"/>
          </p:cNvSpPr>
          <p:nvPr>
            <p:ph type="body" idx="1"/>
          </p:nvPr>
        </p:nvSpPr>
        <p:spPr>
          <a:xfrm>
            <a:off x="5470950" y="1247525"/>
            <a:ext cx="3425700" cy="3681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65" name="Google Shape;65;p15"/>
          <p:cNvSpPr txBox="1"/>
          <p:nvPr/>
        </p:nvSpPr>
        <p:spPr>
          <a:xfrm>
            <a:off x="5634100" y="766925"/>
            <a:ext cx="2321400" cy="2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200"/>
              </a:spcAft>
              <a:buClr>
                <a:srgbClr val="000000"/>
              </a:buClr>
              <a:buSzPts val="1300"/>
              <a:buFont typeface="Arial"/>
              <a:buNone/>
            </a:pPr>
            <a:r>
              <a:rPr lang="en" sz="1300" b="1" i="0" u="none" strike="noStrike" cap="none">
                <a:solidFill>
                  <a:schemeClr val="accent2"/>
                </a:solidFill>
                <a:latin typeface="DM Sans"/>
                <a:ea typeface="DM Sans"/>
                <a:cs typeface="DM Sans"/>
                <a:sym typeface="DM Sans"/>
              </a:rPr>
              <a:t>Lesson specific notes</a:t>
            </a:r>
            <a:endParaRPr sz="1400" b="0" i="0" u="none" strike="noStrike" cap="none">
              <a:solidFill>
                <a:srgbClr val="000000"/>
              </a:solidFill>
              <a:latin typeface="Manjari"/>
              <a:ea typeface="Manjari"/>
              <a:cs typeface="Manjari"/>
              <a:sym typeface="Manjari"/>
            </a:endParaRPr>
          </a:p>
        </p:txBody>
      </p:sp>
      <p:cxnSp>
        <p:nvCxnSpPr>
          <p:cNvPr id="66" name="Google Shape;66;p15"/>
          <p:cNvCxnSpPr/>
          <p:nvPr/>
        </p:nvCxnSpPr>
        <p:spPr>
          <a:xfrm rot="10800000">
            <a:off x="5552525" y="736225"/>
            <a:ext cx="0" cy="4294800"/>
          </a:xfrm>
          <a:prstGeom prst="straightConnector1">
            <a:avLst/>
          </a:prstGeom>
          <a:noFill/>
          <a:ln w="9525" cap="flat" cmpd="sng">
            <a:solidFill>
              <a:schemeClr val="dk2"/>
            </a:solidFill>
            <a:prstDash val="solid"/>
            <a:round/>
            <a:headEnd type="none" w="sm" len="sm"/>
            <a:tailEnd type="none" w="sm" len="sm"/>
          </a:ln>
        </p:spPr>
      </p:cxnSp>
      <p:pic>
        <p:nvPicPr>
          <p:cNvPr id="67" name="Google Shape;67;p15"/>
          <p:cNvPicPr preferRelativeResize="0"/>
          <p:nvPr/>
        </p:nvPicPr>
        <p:blipFill rotWithShape="1">
          <a:blip r:embed="rId3">
            <a:alphaModFix/>
          </a:blip>
          <a:srcRect/>
          <a:stretch/>
        </p:blipFill>
        <p:spPr>
          <a:xfrm>
            <a:off x="4744375" y="2288900"/>
            <a:ext cx="370200" cy="370200"/>
          </a:xfrm>
          <a:prstGeom prst="rect">
            <a:avLst/>
          </a:prstGeom>
          <a:noFill/>
          <a:ln>
            <a:noFill/>
          </a:ln>
        </p:spPr>
      </p:pic>
      <p:pic>
        <p:nvPicPr>
          <p:cNvPr id="68" name="Google Shape;68;p15"/>
          <p:cNvPicPr preferRelativeResize="0"/>
          <p:nvPr/>
        </p:nvPicPr>
        <p:blipFill rotWithShape="1">
          <a:blip r:embed="rId4">
            <a:alphaModFix/>
          </a:blip>
          <a:srcRect/>
          <a:stretch/>
        </p:blipFill>
        <p:spPr>
          <a:xfrm>
            <a:off x="4904917" y="4459200"/>
            <a:ext cx="469625" cy="469636"/>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ackground 3">
  <p:cSld name="CUSTOM_5">
    <p:spTree>
      <p:nvGrpSpPr>
        <p:cNvPr id="1" name="Shape 1168"/>
        <p:cNvGrpSpPr/>
        <p:nvPr/>
      </p:nvGrpSpPr>
      <p:grpSpPr>
        <a:xfrm>
          <a:off x="0" y="0"/>
          <a:ext cx="0" cy="0"/>
          <a:chOff x="0" y="0"/>
          <a:chExt cx="0" cy="0"/>
        </a:xfrm>
      </p:grpSpPr>
      <p:sp>
        <p:nvSpPr>
          <p:cNvPr id="1169" name="Google Shape;1169;p133"/>
          <p:cNvSpPr/>
          <p:nvPr/>
        </p:nvSpPr>
        <p:spPr>
          <a:xfrm rot="288619" flipH="1">
            <a:off x="-1653681" y="1325314"/>
            <a:ext cx="4829256" cy="409761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33"/>
          <p:cNvSpPr/>
          <p:nvPr/>
        </p:nvSpPr>
        <p:spPr>
          <a:xfrm>
            <a:off x="7777725" y="671438"/>
            <a:ext cx="2264661" cy="19975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1" name="Google Shape;1171;p133"/>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main content slide 1 1">
  <p:cSld name="main content slide 1">
    <p:spTree>
      <p:nvGrpSpPr>
        <p:cNvPr id="1" name="Shape 1172"/>
        <p:cNvGrpSpPr/>
        <p:nvPr/>
      </p:nvGrpSpPr>
      <p:grpSpPr>
        <a:xfrm>
          <a:off x="0" y="0"/>
          <a:ext cx="0" cy="0"/>
          <a:chOff x="0" y="0"/>
          <a:chExt cx="0" cy="0"/>
        </a:xfrm>
      </p:grpSpPr>
      <p:sp>
        <p:nvSpPr>
          <p:cNvPr id="1173" name="Google Shape;1173;p134"/>
          <p:cNvSpPr txBox="1">
            <a:spLocks noGrp="1"/>
          </p:cNvSpPr>
          <p:nvPr>
            <p:ph type="body" idx="1"/>
          </p:nvPr>
        </p:nvSpPr>
        <p:spPr>
          <a:xfrm>
            <a:off x="713250" y="1152475"/>
            <a:ext cx="7717500" cy="3416400"/>
          </a:xfrm>
          <a:prstGeom prst="rect">
            <a:avLst/>
          </a:prstGeom>
          <a:noFill/>
          <a:ln>
            <a:noFill/>
          </a:ln>
        </p:spPr>
        <p:txBody>
          <a:bodyPr spcFirstLastPara="1" wrap="square" lIns="68575" tIns="68575" rIns="68575" bIns="68575" anchor="t" anchorCtr="0">
            <a:noAutofit/>
          </a:bodyPr>
          <a:lstStyle>
            <a:lvl1pPr marL="457200" lvl="0" indent="-285750" algn="l">
              <a:lnSpc>
                <a:spcPct val="90000"/>
              </a:lnSpc>
              <a:spcBef>
                <a:spcPts val="0"/>
              </a:spcBef>
              <a:spcAft>
                <a:spcPts val="0"/>
              </a:spcAft>
              <a:buClr>
                <a:schemeClr val="accent1"/>
              </a:buClr>
              <a:buSzPts val="900"/>
              <a:buFont typeface="DM Sans Medium"/>
              <a:buAutoNum type="arabicPeriod"/>
              <a:defRPr sz="1200">
                <a:latin typeface="DM Sans Medium"/>
                <a:ea typeface="DM Sans Medium"/>
                <a:cs typeface="DM Sans Medium"/>
                <a:sym typeface="DM Sans Medium"/>
              </a:defRPr>
            </a:lvl1pPr>
            <a:lvl2pPr marL="914400" lvl="1" indent="-285750" algn="l">
              <a:lnSpc>
                <a:spcPct val="90000"/>
              </a:lnSpc>
              <a:spcBef>
                <a:spcPts val="0"/>
              </a:spcBef>
              <a:spcAft>
                <a:spcPts val="0"/>
              </a:spcAft>
              <a:buClr>
                <a:srgbClr val="434343"/>
              </a:buClr>
              <a:buSzPts val="900"/>
              <a:buFont typeface="DM Sans Medium"/>
              <a:buAutoNum type="alphaLcPeriod"/>
              <a:defRPr>
                <a:latin typeface="DM Sans Medium"/>
                <a:ea typeface="DM Sans Medium"/>
                <a:cs typeface="DM Sans Medium"/>
                <a:sym typeface="DM Sans Medium"/>
              </a:defRPr>
            </a:lvl2pPr>
            <a:lvl3pPr marL="1371600" lvl="2" indent="-285750" algn="l">
              <a:lnSpc>
                <a:spcPct val="90000"/>
              </a:lnSpc>
              <a:spcBef>
                <a:spcPts val="0"/>
              </a:spcBef>
              <a:spcAft>
                <a:spcPts val="0"/>
              </a:spcAft>
              <a:buClr>
                <a:srgbClr val="434343"/>
              </a:buClr>
              <a:buSzPts val="900"/>
              <a:buFont typeface="DM Sans Medium"/>
              <a:buAutoNum type="romanLcPeriod"/>
              <a:defRPr>
                <a:latin typeface="DM Sans Medium"/>
                <a:ea typeface="DM Sans Medium"/>
                <a:cs typeface="DM Sans Medium"/>
                <a:sym typeface="DM Sans Medium"/>
              </a:defRPr>
            </a:lvl3pPr>
            <a:lvl4pPr marL="1828800" lvl="3" indent="-285750" algn="l">
              <a:lnSpc>
                <a:spcPct val="90000"/>
              </a:lnSpc>
              <a:spcBef>
                <a:spcPts val="0"/>
              </a:spcBef>
              <a:spcAft>
                <a:spcPts val="0"/>
              </a:spcAft>
              <a:buClr>
                <a:srgbClr val="434343"/>
              </a:buClr>
              <a:buSzPts val="900"/>
              <a:buFont typeface="DM Sans Medium"/>
              <a:buAutoNum type="arabicPeriod"/>
              <a:defRPr>
                <a:latin typeface="DM Sans Medium"/>
                <a:ea typeface="DM Sans Medium"/>
                <a:cs typeface="DM Sans Medium"/>
                <a:sym typeface="DM Sans Medium"/>
              </a:defRPr>
            </a:lvl4pPr>
            <a:lvl5pPr marL="2286000" lvl="4" indent="-285750" algn="l">
              <a:lnSpc>
                <a:spcPct val="90000"/>
              </a:lnSpc>
              <a:spcBef>
                <a:spcPts val="0"/>
              </a:spcBef>
              <a:spcAft>
                <a:spcPts val="0"/>
              </a:spcAft>
              <a:buClr>
                <a:srgbClr val="434343"/>
              </a:buClr>
              <a:buSzPts val="900"/>
              <a:buFont typeface="DM Sans Medium"/>
              <a:buAutoNum type="alphaLcPeriod"/>
              <a:defRPr>
                <a:latin typeface="DM Sans Medium"/>
                <a:ea typeface="DM Sans Medium"/>
                <a:cs typeface="DM Sans Medium"/>
                <a:sym typeface="DM Sans Medium"/>
              </a:defRPr>
            </a:lvl5pPr>
            <a:lvl6pPr marL="2743200" lvl="5" indent="-285750" algn="l">
              <a:lnSpc>
                <a:spcPct val="90000"/>
              </a:lnSpc>
              <a:spcBef>
                <a:spcPts val="0"/>
              </a:spcBef>
              <a:spcAft>
                <a:spcPts val="0"/>
              </a:spcAft>
              <a:buClr>
                <a:srgbClr val="434343"/>
              </a:buClr>
              <a:buSzPts val="900"/>
              <a:buFont typeface="DM Sans Medium"/>
              <a:buAutoNum type="romanLcPeriod"/>
              <a:defRPr>
                <a:latin typeface="DM Sans Medium"/>
                <a:ea typeface="DM Sans Medium"/>
                <a:cs typeface="DM Sans Medium"/>
                <a:sym typeface="DM Sans Medium"/>
              </a:defRPr>
            </a:lvl6pPr>
            <a:lvl7pPr marL="3200400" lvl="6" indent="-285750" algn="l">
              <a:lnSpc>
                <a:spcPct val="90000"/>
              </a:lnSpc>
              <a:spcBef>
                <a:spcPts val="0"/>
              </a:spcBef>
              <a:spcAft>
                <a:spcPts val="0"/>
              </a:spcAft>
              <a:buClr>
                <a:srgbClr val="434343"/>
              </a:buClr>
              <a:buSzPts val="900"/>
              <a:buFont typeface="DM Sans Medium"/>
              <a:buAutoNum type="arabicPeriod"/>
              <a:defRPr>
                <a:latin typeface="DM Sans Medium"/>
                <a:ea typeface="DM Sans Medium"/>
                <a:cs typeface="DM Sans Medium"/>
                <a:sym typeface="DM Sans Medium"/>
              </a:defRPr>
            </a:lvl7pPr>
            <a:lvl8pPr marL="3657600" lvl="7" indent="-285750" algn="l">
              <a:lnSpc>
                <a:spcPct val="90000"/>
              </a:lnSpc>
              <a:spcBef>
                <a:spcPts val="0"/>
              </a:spcBef>
              <a:spcAft>
                <a:spcPts val="0"/>
              </a:spcAft>
              <a:buClr>
                <a:srgbClr val="434343"/>
              </a:buClr>
              <a:buSzPts val="900"/>
              <a:buFont typeface="DM Sans Medium"/>
              <a:buAutoNum type="alphaLcPeriod"/>
              <a:defRPr>
                <a:latin typeface="DM Sans Medium"/>
                <a:ea typeface="DM Sans Medium"/>
                <a:cs typeface="DM Sans Medium"/>
                <a:sym typeface="DM Sans Medium"/>
              </a:defRPr>
            </a:lvl8pPr>
            <a:lvl9pPr marL="4114800" lvl="8" indent="-285750" algn="l">
              <a:lnSpc>
                <a:spcPct val="90000"/>
              </a:lnSpc>
              <a:spcBef>
                <a:spcPts val="0"/>
              </a:spcBef>
              <a:spcAft>
                <a:spcPts val="0"/>
              </a:spcAft>
              <a:buClr>
                <a:srgbClr val="434343"/>
              </a:buClr>
              <a:buSzPts val="900"/>
              <a:buFont typeface="DM Sans Medium"/>
              <a:buAutoNum type="romanLcPeriod"/>
              <a:defRPr>
                <a:latin typeface="DM Sans Medium"/>
                <a:ea typeface="DM Sans Medium"/>
                <a:cs typeface="DM Sans Medium"/>
                <a:sym typeface="DM Sans Medium"/>
              </a:defRPr>
            </a:lvl9pPr>
          </a:lstStyle>
          <a:p>
            <a:endParaRPr/>
          </a:p>
        </p:txBody>
      </p:sp>
      <p:sp>
        <p:nvSpPr>
          <p:cNvPr id="1174" name="Google Shape;1174;p134"/>
          <p:cNvSpPr txBox="1">
            <a:spLocks noGrp="1"/>
          </p:cNvSpPr>
          <p:nvPr>
            <p:ph type="title"/>
          </p:nvPr>
        </p:nvSpPr>
        <p:spPr>
          <a:xfrm>
            <a:off x="713250" y="523025"/>
            <a:ext cx="7717500" cy="5415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Clr>
                <a:schemeClr val="accent1"/>
              </a:buClr>
              <a:buSzPts val="1800"/>
              <a:buFont typeface="Montserrat ExtraBold"/>
              <a:buNone/>
              <a:defRPr b="1">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pic>
        <p:nvPicPr>
          <p:cNvPr id="1175" name="Google Shape;1175;p134"/>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WATCH SLIDE - insert a screen shot of video and link 1">
  <p:cSld name="TITLE_ONLY_1_2">
    <p:spTree>
      <p:nvGrpSpPr>
        <p:cNvPr id="1" name="Shape 1176"/>
        <p:cNvGrpSpPr/>
        <p:nvPr/>
      </p:nvGrpSpPr>
      <p:grpSpPr>
        <a:xfrm>
          <a:off x="0" y="0"/>
          <a:ext cx="0" cy="0"/>
          <a:chOff x="0" y="0"/>
          <a:chExt cx="0" cy="0"/>
        </a:xfrm>
      </p:grpSpPr>
      <p:pic>
        <p:nvPicPr>
          <p:cNvPr id="1177" name="Google Shape;1177;p135"/>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178" name="Google Shape;1178;p135"/>
          <p:cNvSpPr txBox="1">
            <a:spLocks noGrp="1"/>
          </p:cNvSpPr>
          <p:nvPr>
            <p:ph type="title"/>
          </p:nvPr>
        </p:nvSpPr>
        <p:spPr>
          <a:xfrm>
            <a:off x="1462225" y="443900"/>
            <a:ext cx="7503900" cy="5415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Clr>
                <a:schemeClr val="accent1"/>
              </a:buClr>
              <a:buSzPts val="1800"/>
              <a:buFont typeface="Montserrat ExtraBold"/>
              <a:buNone/>
              <a:defRPr b="1">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1179" name="Google Shape;1179;p135"/>
          <p:cNvSpPr>
            <a:spLocks noGrp="1"/>
          </p:cNvSpPr>
          <p:nvPr>
            <p:ph type="pic" idx="2"/>
          </p:nvPr>
        </p:nvSpPr>
        <p:spPr>
          <a:xfrm>
            <a:off x="1637250" y="1153300"/>
            <a:ext cx="5560500" cy="3171600"/>
          </a:xfrm>
          <a:prstGeom prst="rect">
            <a:avLst/>
          </a:prstGeom>
          <a:noFill/>
          <a:ln>
            <a:noFill/>
          </a:ln>
        </p:spPr>
      </p:sp>
      <p:pic>
        <p:nvPicPr>
          <p:cNvPr id="1180" name="Google Shape;1180;p135"/>
          <p:cNvPicPr preferRelativeResize="0"/>
          <p:nvPr/>
        </p:nvPicPr>
        <p:blipFill rotWithShape="1">
          <a:blip r:embed="rId3">
            <a:alphaModFix/>
          </a:blip>
          <a:srcRect/>
          <a:stretch/>
        </p:blipFill>
        <p:spPr>
          <a:xfrm>
            <a:off x="39125" y="70926"/>
            <a:ext cx="743662" cy="490549"/>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Reflection timer (for after we have watched a video) 1">
  <p:cSld name="Reflection timer (for after we have watched a video)">
    <p:spTree>
      <p:nvGrpSpPr>
        <p:cNvPr id="1" name="Shape 1181"/>
        <p:cNvGrpSpPr/>
        <p:nvPr/>
      </p:nvGrpSpPr>
      <p:grpSpPr>
        <a:xfrm>
          <a:off x="0" y="0"/>
          <a:ext cx="0" cy="0"/>
          <a:chOff x="0" y="0"/>
          <a:chExt cx="0" cy="0"/>
        </a:xfrm>
      </p:grpSpPr>
      <p:pic>
        <p:nvPicPr>
          <p:cNvPr id="1182" name="Google Shape;1182;p136"/>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183" name="Google Shape;1183;p136"/>
          <p:cNvSpPr txBox="1">
            <a:spLocks noGrp="1"/>
          </p:cNvSpPr>
          <p:nvPr>
            <p:ph type="title"/>
          </p:nvPr>
        </p:nvSpPr>
        <p:spPr>
          <a:xfrm>
            <a:off x="1462225" y="443900"/>
            <a:ext cx="7503900" cy="5415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Clr>
                <a:schemeClr val="accent1"/>
              </a:buClr>
              <a:buSzPts val="1800"/>
              <a:buFont typeface="Montserrat ExtraBold"/>
              <a:buNone/>
              <a:defRPr b="1">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pic>
        <p:nvPicPr>
          <p:cNvPr id="1184" name="Google Shape;1184;p136" descr="Possibly the easiest timer you'll ever use. Big easy to see numbers. Beeps when it reaches 0. Voted #1 by timer-timer.com - that's us :) http://timer-timer.com" title="30 Second Countdown Timer">
            <a:hlinkClick r:id="rId3"/>
          </p:cNvPr>
          <p:cNvPicPr preferRelativeResize="0"/>
          <p:nvPr/>
        </p:nvPicPr>
        <p:blipFill rotWithShape="1">
          <a:blip r:embed="rId4">
            <a:alphaModFix/>
          </a:blip>
          <a:srcRect/>
          <a:stretch/>
        </p:blipFill>
        <p:spPr>
          <a:xfrm>
            <a:off x="2286005" y="1119401"/>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84"/>
                                        </p:tgtEl>
                                        <p:attrNameLst>
                                          <p:attrName>style.visibility</p:attrName>
                                        </p:attrNameLst>
                                      </p:cBhvr>
                                      <p:to>
                                        <p:strVal val="visible"/>
                                      </p:to>
                                    </p:set>
                                    <p:animEffect transition="in" filter="fade">
                                      <p:cBhvr>
                                        <p:cTn id="7" dur="1000"/>
                                        <p:tgtEl>
                                          <p:spTgt spid="1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DISCUSS SLIDE - enter prompt here 1">
  <p:cSld name="BLANK_1_1">
    <p:spTree>
      <p:nvGrpSpPr>
        <p:cNvPr id="1" name="Shape 1185"/>
        <p:cNvGrpSpPr/>
        <p:nvPr/>
      </p:nvGrpSpPr>
      <p:grpSpPr>
        <a:xfrm>
          <a:off x="0" y="0"/>
          <a:ext cx="0" cy="0"/>
          <a:chOff x="0" y="0"/>
          <a:chExt cx="0" cy="0"/>
        </a:xfrm>
      </p:grpSpPr>
      <p:pic>
        <p:nvPicPr>
          <p:cNvPr id="1186" name="Google Shape;1186;p137"/>
          <p:cNvPicPr preferRelativeResize="0"/>
          <p:nvPr/>
        </p:nvPicPr>
        <p:blipFill rotWithShape="1">
          <a:blip r:embed="rId2">
            <a:alphaModFix/>
          </a:blip>
          <a:srcRect/>
          <a:stretch/>
        </p:blipFill>
        <p:spPr>
          <a:xfrm>
            <a:off x="39130" y="4626158"/>
            <a:ext cx="537525" cy="490550"/>
          </a:xfrm>
          <a:prstGeom prst="rect">
            <a:avLst/>
          </a:prstGeom>
          <a:noFill/>
          <a:ln>
            <a:noFill/>
          </a:ln>
        </p:spPr>
      </p:pic>
      <p:pic>
        <p:nvPicPr>
          <p:cNvPr id="1187" name="Google Shape;1187;p137"/>
          <p:cNvPicPr preferRelativeResize="0"/>
          <p:nvPr/>
        </p:nvPicPr>
        <p:blipFill rotWithShape="1">
          <a:blip r:embed="rId3">
            <a:alphaModFix/>
          </a:blip>
          <a:srcRect/>
          <a:stretch/>
        </p:blipFill>
        <p:spPr>
          <a:xfrm>
            <a:off x="7097901" y="2052251"/>
            <a:ext cx="419887" cy="616601"/>
          </a:xfrm>
          <a:prstGeom prst="rect">
            <a:avLst/>
          </a:prstGeom>
          <a:noFill/>
          <a:ln>
            <a:noFill/>
          </a:ln>
        </p:spPr>
      </p:pic>
      <p:pic>
        <p:nvPicPr>
          <p:cNvPr id="1188" name="Google Shape;1188;p137"/>
          <p:cNvPicPr preferRelativeResize="0"/>
          <p:nvPr/>
        </p:nvPicPr>
        <p:blipFill rotWithShape="1">
          <a:blip r:embed="rId4">
            <a:alphaModFix/>
          </a:blip>
          <a:srcRect/>
          <a:stretch/>
        </p:blipFill>
        <p:spPr>
          <a:xfrm>
            <a:off x="1498225" y="535451"/>
            <a:ext cx="905277" cy="616600"/>
          </a:xfrm>
          <a:prstGeom prst="rect">
            <a:avLst/>
          </a:prstGeom>
          <a:noFill/>
          <a:ln>
            <a:noFill/>
          </a:ln>
        </p:spPr>
      </p:pic>
      <p:sp>
        <p:nvSpPr>
          <p:cNvPr id="1189" name="Google Shape;1189;p137"/>
          <p:cNvSpPr txBox="1">
            <a:spLocks noGrp="1"/>
          </p:cNvSpPr>
          <p:nvPr>
            <p:ph type="title"/>
          </p:nvPr>
        </p:nvSpPr>
        <p:spPr>
          <a:xfrm>
            <a:off x="1569450" y="1152050"/>
            <a:ext cx="6005100" cy="1516800"/>
          </a:xfrm>
          <a:prstGeom prst="rect">
            <a:avLst/>
          </a:prstGeom>
          <a:noFill/>
          <a:ln w="9525" cap="flat" cmpd="sng">
            <a:solidFill>
              <a:schemeClr val="accent2"/>
            </a:solidFill>
            <a:prstDash val="solid"/>
            <a:round/>
            <a:headEnd type="none" w="sm" len="sm"/>
            <a:tailEnd type="none" w="sm" len="sm"/>
          </a:ln>
        </p:spPr>
        <p:txBody>
          <a:bodyPr spcFirstLastPara="1" wrap="square" lIns="68575" tIns="68575" rIns="68575" bIns="68575" anchor="b" anchorCtr="0">
            <a:noAutofit/>
          </a:bodyPr>
          <a:lstStyle>
            <a:lvl1pPr lvl="0" algn="ctr">
              <a:lnSpc>
                <a:spcPct val="90000"/>
              </a:lnSpc>
              <a:spcBef>
                <a:spcPts val="0"/>
              </a:spcBef>
              <a:spcAft>
                <a:spcPts val="0"/>
              </a:spcAft>
              <a:buClr>
                <a:schemeClr val="accent2"/>
              </a:buClr>
              <a:buSzPts val="3200"/>
              <a:buFont typeface="Montserrat Black"/>
              <a:buNone/>
              <a:defRPr sz="3600" b="0">
                <a:solidFill>
                  <a:schemeClr val="accent2"/>
                </a:solidFill>
                <a:latin typeface="Montserrat Black"/>
                <a:ea typeface="Montserrat Black"/>
                <a:cs typeface="Montserrat Black"/>
                <a:sym typeface="Montserrat Black"/>
              </a:defRPr>
            </a:lvl1pPr>
            <a:lvl2pPr lvl="1" algn="ctr">
              <a:spcBef>
                <a:spcPts val="0"/>
              </a:spcBef>
              <a:spcAft>
                <a:spcPts val="0"/>
              </a:spcAft>
              <a:buSzPts val="3200"/>
              <a:buNone/>
              <a:defRPr sz="4200"/>
            </a:lvl2pPr>
            <a:lvl3pPr lvl="2" algn="ctr">
              <a:spcBef>
                <a:spcPts val="0"/>
              </a:spcBef>
              <a:spcAft>
                <a:spcPts val="0"/>
              </a:spcAft>
              <a:buSzPts val="3200"/>
              <a:buNone/>
              <a:defRPr sz="4200"/>
            </a:lvl3pPr>
            <a:lvl4pPr lvl="3" algn="ctr">
              <a:spcBef>
                <a:spcPts val="0"/>
              </a:spcBef>
              <a:spcAft>
                <a:spcPts val="0"/>
              </a:spcAft>
              <a:buSzPts val="3200"/>
              <a:buNone/>
              <a:defRPr sz="4200"/>
            </a:lvl4pPr>
            <a:lvl5pPr lvl="4" algn="ctr">
              <a:spcBef>
                <a:spcPts val="0"/>
              </a:spcBef>
              <a:spcAft>
                <a:spcPts val="0"/>
              </a:spcAft>
              <a:buSzPts val="3200"/>
              <a:buNone/>
              <a:defRPr sz="4200"/>
            </a:lvl5pPr>
            <a:lvl6pPr lvl="5" algn="ctr">
              <a:spcBef>
                <a:spcPts val="0"/>
              </a:spcBef>
              <a:spcAft>
                <a:spcPts val="0"/>
              </a:spcAft>
              <a:buSzPts val="3200"/>
              <a:buNone/>
              <a:defRPr sz="4200"/>
            </a:lvl6pPr>
            <a:lvl7pPr lvl="6" algn="ctr">
              <a:spcBef>
                <a:spcPts val="0"/>
              </a:spcBef>
              <a:spcAft>
                <a:spcPts val="0"/>
              </a:spcAft>
              <a:buSzPts val="3200"/>
              <a:buNone/>
              <a:defRPr sz="4200"/>
            </a:lvl7pPr>
            <a:lvl8pPr lvl="7" algn="ctr">
              <a:spcBef>
                <a:spcPts val="0"/>
              </a:spcBef>
              <a:spcAft>
                <a:spcPts val="0"/>
              </a:spcAft>
              <a:buSzPts val="3200"/>
              <a:buNone/>
              <a:defRPr sz="4200"/>
            </a:lvl8pPr>
            <a:lvl9pPr lvl="8" algn="ctr">
              <a:spcBef>
                <a:spcPts val="0"/>
              </a:spcBef>
              <a:spcAft>
                <a:spcPts val="0"/>
              </a:spcAft>
              <a:buSzPts val="3200"/>
              <a:buNone/>
              <a:defRPr sz="42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DO SLIDE - activities here 1">
  <p:cSld name="DO SLIDE - activities here">
    <p:spTree>
      <p:nvGrpSpPr>
        <p:cNvPr id="1" name="Shape 1190"/>
        <p:cNvGrpSpPr/>
        <p:nvPr/>
      </p:nvGrpSpPr>
      <p:grpSpPr>
        <a:xfrm>
          <a:off x="0" y="0"/>
          <a:ext cx="0" cy="0"/>
          <a:chOff x="0" y="0"/>
          <a:chExt cx="0" cy="0"/>
        </a:xfrm>
      </p:grpSpPr>
      <p:pic>
        <p:nvPicPr>
          <p:cNvPr id="1191" name="Google Shape;1191;p138"/>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192" name="Google Shape;1192;p138"/>
          <p:cNvSpPr txBox="1">
            <a:spLocks noGrp="1"/>
          </p:cNvSpPr>
          <p:nvPr>
            <p:ph type="title"/>
          </p:nvPr>
        </p:nvSpPr>
        <p:spPr>
          <a:xfrm>
            <a:off x="1462225" y="443900"/>
            <a:ext cx="7503900" cy="5415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Clr>
                <a:schemeClr val="accent1"/>
              </a:buClr>
              <a:buSzPts val="1800"/>
              <a:buFont typeface="Montserrat ExtraBold"/>
              <a:buNone/>
              <a:defRPr b="1">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pic>
        <p:nvPicPr>
          <p:cNvPr id="1193" name="Google Shape;1193;p138"/>
          <p:cNvPicPr preferRelativeResize="0"/>
          <p:nvPr/>
        </p:nvPicPr>
        <p:blipFill rotWithShape="1">
          <a:blip r:embed="rId3">
            <a:alphaModFix/>
          </a:blip>
          <a:srcRect/>
          <a:stretch/>
        </p:blipFill>
        <p:spPr>
          <a:xfrm>
            <a:off x="39125" y="64775"/>
            <a:ext cx="622350" cy="541500"/>
          </a:xfrm>
          <a:prstGeom prst="rect">
            <a:avLst/>
          </a:prstGeom>
          <a:noFill/>
          <a:ln>
            <a:noFill/>
          </a:ln>
        </p:spPr>
      </p:pic>
      <p:sp>
        <p:nvSpPr>
          <p:cNvPr id="1194" name="Google Shape;1194;p138"/>
          <p:cNvSpPr txBox="1">
            <a:spLocks noGrp="1"/>
          </p:cNvSpPr>
          <p:nvPr>
            <p:ph type="body" idx="1"/>
          </p:nvPr>
        </p:nvSpPr>
        <p:spPr>
          <a:xfrm>
            <a:off x="713250" y="1152475"/>
            <a:ext cx="7717500" cy="3416400"/>
          </a:xfrm>
          <a:prstGeom prst="rect">
            <a:avLst/>
          </a:prstGeom>
          <a:noFill/>
          <a:ln>
            <a:noFill/>
          </a:ln>
        </p:spPr>
        <p:txBody>
          <a:bodyPr spcFirstLastPara="1" wrap="square" lIns="68575" tIns="68575" rIns="68575" bIns="68575" anchor="t" anchorCtr="0">
            <a:noAutofit/>
          </a:bodyPr>
          <a:lstStyle>
            <a:lvl1pPr marL="457200" lvl="0" indent="-285750" algn="l">
              <a:lnSpc>
                <a:spcPct val="90000"/>
              </a:lnSpc>
              <a:spcBef>
                <a:spcPts val="0"/>
              </a:spcBef>
              <a:spcAft>
                <a:spcPts val="0"/>
              </a:spcAft>
              <a:buClr>
                <a:schemeClr val="accent1"/>
              </a:buClr>
              <a:buSzPts val="900"/>
              <a:buFont typeface="DM Sans Medium"/>
              <a:buAutoNum type="arabicPeriod"/>
              <a:defRPr sz="1200">
                <a:latin typeface="DM Sans Medium"/>
                <a:ea typeface="DM Sans Medium"/>
                <a:cs typeface="DM Sans Medium"/>
                <a:sym typeface="DM Sans Medium"/>
              </a:defRPr>
            </a:lvl1pPr>
            <a:lvl2pPr marL="914400" lvl="1" indent="-285750" algn="l">
              <a:lnSpc>
                <a:spcPct val="90000"/>
              </a:lnSpc>
              <a:spcBef>
                <a:spcPts val="0"/>
              </a:spcBef>
              <a:spcAft>
                <a:spcPts val="0"/>
              </a:spcAft>
              <a:buClr>
                <a:srgbClr val="434343"/>
              </a:buClr>
              <a:buSzPts val="900"/>
              <a:buFont typeface="DM Sans Medium"/>
              <a:buAutoNum type="alphaLcPeriod"/>
              <a:defRPr>
                <a:latin typeface="DM Sans Medium"/>
                <a:ea typeface="DM Sans Medium"/>
                <a:cs typeface="DM Sans Medium"/>
                <a:sym typeface="DM Sans Medium"/>
              </a:defRPr>
            </a:lvl2pPr>
            <a:lvl3pPr marL="1371600" lvl="2" indent="-285750" algn="l">
              <a:lnSpc>
                <a:spcPct val="90000"/>
              </a:lnSpc>
              <a:spcBef>
                <a:spcPts val="0"/>
              </a:spcBef>
              <a:spcAft>
                <a:spcPts val="0"/>
              </a:spcAft>
              <a:buClr>
                <a:srgbClr val="434343"/>
              </a:buClr>
              <a:buSzPts val="900"/>
              <a:buFont typeface="DM Sans Medium"/>
              <a:buAutoNum type="romanLcPeriod"/>
              <a:defRPr>
                <a:latin typeface="DM Sans Medium"/>
                <a:ea typeface="DM Sans Medium"/>
                <a:cs typeface="DM Sans Medium"/>
                <a:sym typeface="DM Sans Medium"/>
              </a:defRPr>
            </a:lvl3pPr>
            <a:lvl4pPr marL="1828800" lvl="3" indent="-285750" algn="l">
              <a:lnSpc>
                <a:spcPct val="90000"/>
              </a:lnSpc>
              <a:spcBef>
                <a:spcPts val="0"/>
              </a:spcBef>
              <a:spcAft>
                <a:spcPts val="0"/>
              </a:spcAft>
              <a:buClr>
                <a:srgbClr val="434343"/>
              </a:buClr>
              <a:buSzPts val="900"/>
              <a:buFont typeface="DM Sans Medium"/>
              <a:buAutoNum type="arabicPeriod"/>
              <a:defRPr>
                <a:latin typeface="DM Sans Medium"/>
                <a:ea typeface="DM Sans Medium"/>
                <a:cs typeface="DM Sans Medium"/>
                <a:sym typeface="DM Sans Medium"/>
              </a:defRPr>
            </a:lvl4pPr>
            <a:lvl5pPr marL="2286000" lvl="4" indent="-285750" algn="l">
              <a:lnSpc>
                <a:spcPct val="90000"/>
              </a:lnSpc>
              <a:spcBef>
                <a:spcPts val="0"/>
              </a:spcBef>
              <a:spcAft>
                <a:spcPts val="0"/>
              </a:spcAft>
              <a:buClr>
                <a:srgbClr val="434343"/>
              </a:buClr>
              <a:buSzPts val="900"/>
              <a:buFont typeface="DM Sans Medium"/>
              <a:buAutoNum type="alphaLcPeriod"/>
              <a:defRPr>
                <a:latin typeface="DM Sans Medium"/>
                <a:ea typeface="DM Sans Medium"/>
                <a:cs typeface="DM Sans Medium"/>
                <a:sym typeface="DM Sans Medium"/>
              </a:defRPr>
            </a:lvl5pPr>
            <a:lvl6pPr marL="2743200" lvl="5" indent="-285750" algn="l">
              <a:lnSpc>
                <a:spcPct val="90000"/>
              </a:lnSpc>
              <a:spcBef>
                <a:spcPts val="0"/>
              </a:spcBef>
              <a:spcAft>
                <a:spcPts val="0"/>
              </a:spcAft>
              <a:buClr>
                <a:srgbClr val="434343"/>
              </a:buClr>
              <a:buSzPts val="900"/>
              <a:buFont typeface="DM Sans Medium"/>
              <a:buAutoNum type="romanLcPeriod"/>
              <a:defRPr>
                <a:latin typeface="DM Sans Medium"/>
                <a:ea typeface="DM Sans Medium"/>
                <a:cs typeface="DM Sans Medium"/>
                <a:sym typeface="DM Sans Medium"/>
              </a:defRPr>
            </a:lvl6pPr>
            <a:lvl7pPr marL="3200400" lvl="6" indent="-285750" algn="l">
              <a:lnSpc>
                <a:spcPct val="90000"/>
              </a:lnSpc>
              <a:spcBef>
                <a:spcPts val="0"/>
              </a:spcBef>
              <a:spcAft>
                <a:spcPts val="0"/>
              </a:spcAft>
              <a:buClr>
                <a:srgbClr val="434343"/>
              </a:buClr>
              <a:buSzPts val="900"/>
              <a:buFont typeface="DM Sans Medium"/>
              <a:buAutoNum type="arabicPeriod"/>
              <a:defRPr>
                <a:latin typeface="DM Sans Medium"/>
                <a:ea typeface="DM Sans Medium"/>
                <a:cs typeface="DM Sans Medium"/>
                <a:sym typeface="DM Sans Medium"/>
              </a:defRPr>
            </a:lvl7pPr>
            <a:lvl8pPr marL="3657600" lvl="7" indent="-285750" algn="l">
              <a:lnSpc>
                <a:spcPct val="90000"/>
              </a:lnSpc>
              <a:spcBef>
                <a:spcPts val="0"/>
              </a:spcBef>
              <a:spcAft>
                <a:spcPts val="0"/>
              </a:spcAft>
              <a:buClr>
                <a:srgbClr val="434343"/>
              </a:buClr>
              <a:buSzPts val="900"/>
              <a:buFont typeface="DM Sans Medium"/>
              <a:buAutoNum type="alphaLcPeriod"/>
              <a:defRPr>
                <a:latin typeface="DM Sans Medium"/>
                <a:ea typeface="DM Sans Medium"/>
                <a:cs typeface="DM Sans Medium"/>
                <a:sym typeface="DM Sans Medium"/>
              </a:defRPr>
            </a:lvl8pPr>
            <a:lvl9pPr marL="4114800" lvl="8" indent="-285750" algn="l">
              <a:lnSpc>
                <a:spcPct val="90000"/>
              </a:lnSpc>
              <a:spcBef>
                <a:spcPts val="0"/>
              </a:spcBef>
              <a:spcAft>
                <a:spcPts val="0"/>
              </a:spcAft>
              <a:buClr>
                <a:srgbClr val="434343"/>
              </a:buClr>
              <a:buSzPts val="900"/>
              <a:buFont typeface="DM Sans Medium"/>
              <a:buAutoNum type="romanLcPeriod"/>
              <a:defRPr>
                <a:latin typeface="DM Sans Medium"/>
                <a:ea typeface="DM Sans Medium"/>
                <a:cs typeface="DM Sans Medium"/>
                <a:sym typeface="DM Sans Medium"/>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upport organisations 1">
  <p:cSld name="Support organisations">
    <p:spTree>
      <p:nvGrpSpPr>
        <p:cNvPr id="1" name="Shape 1195"/>
        <p:cNvGrpSpPr/>
        <p:nvPr/>
      </p:nvGrpSpPr>
      <p:grpSpPr>
        <a:xfrm>
          <a:off x="0" y="0"/>
          <a:ext cx="0" cy="0"/>
          <a:chOff x="0" y="0"/>
          <a:chExt cx="0" cy="0"/>
        </a:xfrm>
      </p:grpSpPr>
      <p:sp>
        <p:nvSpPr>
          <p:cNvPr id="1196" name="Google Shape;1196;p139"/>
          <p:cNvSpPr/>
          <p:nvPr/>
        </p:nvSpPr>
        <p:spPr>
          <a:xfrm rot="5035045">
            <a:off x="-2322762" y="2876704"/>
            <a:ext cx="5262855" cy="3237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97" name="Google Shape;1197;p139"/>
          <p:cNvSpPr/>
          <p:nvPr/>
        </p:nvSpPr>
        <p:spPr>
          <a:xfrm rot="-4280482">
            <a:off x="6793827" y="-1466900"/>
            <a:ext cx="3375483" cy="502444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98" name="Google Shape;1198;p139"/>
          <p:cNvSpPr/>
          <p:nvPr/>
        </p:nvSpPr>
        <p:spPr>
          <a:xfrm rot="-7977677">
            <a:off x="5123146" y="4056145"/>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99" name="Google Shape;1199;p139"/>
          <p:cNvSpPr txBox="1">
            <a:spLocks noGrp="1"/>
          </p:cNvSpPr>
          <p:nvPr>
            <p:ph type="title"/>
          </p:nvPr>
        </p:nvSpPr>
        <p:spPr>
          <a:xfrm>
            <a:off x="713250" y="523025"/>
            <a:ext cx="7717500" cy="541500"/>
          </a:xfrm>
          <a:prstGeom prst="rect">
            <a:avLst/>
          </a:prstGeom>
          <a:noFill/>
          <a:ln>
            <a:noFill/>
          </a:ln>
        </p:spPr>
        <p:txBody>
          <a:bodyPr spcFirstLastPara="1" wrap="square" lIns="68575" tIns="68575" rIns="68575" bIns="68575" anchor="b" anchorCtr="0">
            <a:noAutofit/>
          </a:bodyPr>
          <a:lstStyle>
            <a:lvl1pPr lvl="0" algn="ctr">
              <a:lnSpc>
                <a:spcPct val="90000"/>
              </a:lnSpc>
              <a:spcBef>
                <a:spcPts val="0"/>
              </a:spcBef>
              <a:spcAft>
                <a:spcPts val="0"/>
              </a:spcAft>
              <a:buClr>
                <a:schemeClr val="accent1"/>
              </a:buClr>
              <a:buSzPts val="1800"/>
              <a:buFont typeface="Montserrat ExtraBold"/>
              <a:buNone/>
              <a:defRPr b="1">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1200" name="Google Shape;1200;p139"/>
          <p:cNvSpPr txBox="1">
            <a:spLocks noGrp="1"/>
          </p:cNvSpPr>
          <p:nvPr>
            <p:ph type="subTitle" idx="1"/>
          </p:nvPr>
        </p:nvSpPr>
        <p:spPr>
          <a:xfrm>
            <a:off x="713250" y="2661125"/>
            <a:ext cx="2167800" cy="454500"/>
          </a:xfrm>
          <a:prstGeom prst="rect">
            <a:avLst/>
          </a:prstGeom>
          <a:noFill/>
          <a:ln>
            <a:noFill/>
          </a:ln>
        </p:spPr>
        <p:txBody>
          <a:bodyPr spcFirstLastPara="1" wrap="square" lIns="68575" tIns="68575" rIns="68575" bIns="68575" anchor="t" anchorCtr="0">
            <a:noAutofit/>
          </a:bodyPr>
          <a:lstStyle>
            <a:lvl1pPr lvl="0" algn="ctr">
              <a:lnSpc>
                <a:spcPct val="90000"/>
              </a:lnSpc>
              <a:spcBef>
                <a:spcPts val="0"/>
              </a:spcBef>
              <a:spcAft>
                <a:spcPts val="0"/>
              </a:spcAft>
              <a:buClr>
                <a:schemeClr val="accent2"/>
              </a:buClr>
              <a:buSzPts val="1400"/>
              <a:buNone/>
              <a:defRPr sz="2200" b="1">
                <a:solidFill>
                  <a:schemeClr val="accent2"/>
                </a:solidFill>
                <a:latin typeface="Hammersmith One"/>
                <a:ea typeface="Hammersmith One"/>
                <a:cs typeface="Hammersmith One"/>
                <a:sym typeface="Hammersmith One"/>
              </a:defRPr>
            </a:lvl1pPr>
            <a:lvl2pPr lvl="1" algn="l">
              <a:lnSpc>
                <a:spcPct val="90000"/>
              </a:lnSpc>
              <a:spcBef>
                <a:spcPts val="0"/>
              </a:spcBef>
              <a:spcAft>
                <a:spcPts val="0"/>
              </a:spcAft>
              <a:buClr>
                <a:schemeClr val="dk1"/>
              </a:buClr>
              <a:buSzPts val="1100"/>
              <a:buNone/>
              <a:defRPr/>
            </a:lvl2pPr>
            <a:lvl3pPr lvl="2" algn="l">
              <a:lnSpc>
                <a:spcPct val="90000"/>
              </a:lnSpc>
              <a:spcBef>
                <a:spcPts val="0"/>
              </a:spcBef>
              <a:spcAft>
                <a:spcPts val="0"/>
              </a:spcAft>
              <a:buClr>
                <a:schemeClr val="dk1"/>
              </a:buClr>
              <a:buSzPts val="1100"/>
              <a:buNone/>
              <a:defRPr/>
            </a:lvl3pPr>
            <a:lvl4pPr lvl="3" algn="l">
              <a:lnSpc>
                <a:spcPct val="90000"/>
              </a:lnSpc>
              <a:spcBef>
                <a:spcPts val="0"/>
              </a:spcBef>
              <a:spcAft>
                <a:spcPts val="0"/>
              </a:spcAft>
              <a:buClr>
                <a:schemeClr val="dk1"/>
              </a:buClr>
              <a:buSzPts val="1100"/>
              <a:buNone/>
              <a:defRPr/>
            </a:lvl4pPr>
            <a:lvl5pPr lvl="4" algn="l">
              <a:lnSpc>
                <a:spcPct val="90000"/>
              </a:lnSpc>
              <a:spcBef>
                <a:spcPts val="0"/>
              </a:spcBef>
              <a:spcAft>
                <a:spcPts val="0"/>
              </a:spcAft>
              <a:buClr>
                <a:schemeClr val="dk1"/>
              </a:buClr>
              <a:buSzPts val="1100"/>
              <a:buNone/>
              <a:defRPr/>
            </a:lvl5pPr>
            <a:lvl6pPr lvl="5" algn="l">
              <a:lnSpc>
                <a:spcPct val="90000"/>
              </a:lnSpc>
              <a:spcBef>
                <a:spcPts val="0"/>
              </a:spcBef>
              <a:spcAft>
                <a:spcPts val="0"/>
              </a:spcAft>
              <a:buClr>
                <a:schemeClr val="dk1"/>
              </a:buClr>
              <a:buSzPts val="1100"/>
              <a:buNone/>
              <a:defRPr/>
            </a:lvl6pPr>
            <a:lvl7pPr lvl="6" algn="l">
              <a:lnSpc>
                <a:spcPct val="90000"/>
              </a:lnSpc>
              <a:spcBef>
                <a:spcPts val="0"/>
              </a:spcBef>
              <a:spcAft>
                <a:spcPts val="0"/>
              </a:spcAft>
              <a:buClr>
                <a:schemeClr val="dk1"/>
              </a:buClr>
              <a:buSzPts val="1100"/>
              <a:buNone/>
              <a:defRPr/>
            </a:lvl7pPr>
            <a:lvl8pPr lvl="7" algn="l">
              <a:lnSpc>
                <a:spcPct val="90000"/>
              </a:lnSpc>
              <a:spcBef>
                <a:spcPts val="0"/>
              </a:spcBef>
              <a:spcAft>
                <a:spcPts val="0"/>
              </a:spcAft>
              <a:buClr>
                <a:schemeClr val="dk1"/>
              </a:buClr>
              <a:buSzPts val="1100"/>
              <a:buNone/>
              <a:defRPr/>
            </a:lvl8pPr>
            <a:lvl9pPr lvl="8" algn="l">
              <a:lnSpc>
                <a:spcPct val="90000"/>
              </a:lnSpc>
              <a:spcBef>
                <a:spcPts val="0"/>
              </a:spcBef>
              <a:spcAft>
                <a:spcPts val="0"/>
              </a:spcAft>
              <a:buClr>
                <a:schemeClr val="dk1"/>
              </a:buClr>
              <a:buSzPts val="1100"/>
              <a:buNone/>
              <a:defRPr/>
            </a:lvl9pPr>
          </a:lstStyle>
          <a:p>
            <a:endParaRPr/>
          </a:p>
        </p:txBody>
      </p:sp>
      <p:sp>
        <p:nvSpPr>
          <p:cNvPr id="1201" name="Google Shape;1201;p139"/>
          <p:cNvSpPr txBox="1">
            <a:spLocks noGrp="1"/>
          </p:cNvSpPr>
          <p:nvPr>
            <p:ph type="subTitle" idx="2"/>
          </p:nvPr>
        </p:nvSpPr>
        <p:spPr>
          <a:xfrm>
            <a:off x="3488100" y="2661125"/>
            <a:ext cx="2167800" cy="454500"/>
          </a:xfrm>
          <a:prstGeom prst="rect">
            <a:avLst/>
          </a:prstGeom>
          <a:noFill/>
          <a:ln>
            <a:noFill/>
          </a:ln>
        </p:spPr>
        <p:txBody>
          <a:bodyPr spcFirstLastPara="1" wrap="square" lIns="68575" tIns="68575" rIns="68575" bIns="68575" anchor="t" anchorCtr="0">
            <a:noAutofit/>
          </a:bodyPr>
          <a:lstStyle>
            <a:lvl1pPr lvl="0" algn="ctr">
              <a:lnSpc>
                <a:spcPct val="90000"/>
              </a:lnSpc>
              <a:spcBef>
                <a:spcPts val="0"/>
              </a:spcBef>
              <a:spcAft>
                <a:spcPts val="0"/>
              </a:spcAft>
              <a:buClr>
                <a:schemeClr val="accent2"/>
              </a:buClr>
              <a:buSzPts val="1400"/>
              <a:buNone/>
              <a:defRPr sz="2200" b="1">
                <a:solidFill>
                  <a:schemeClr val="accent2"/>
                </a:solidFill>
                <a:latin typeface="Hammersmith One"/>
                <a:ea typeface="Hammersmith One"/>
                <a:cs typeface="Hammersmith One"/>
                <a:sym typeface="Hammersmith One"/>
              </a:defRPr>
            </a:lvl1pPr>
            <a:lvl2pPr lvl="1" algn="l">
              <a:lnSpc>
                <a:spcPct val="90000"/>
              </a:lnSpc>
              <a:spcBef>
                <a:spcPts val="0"/>
              </a:spcBef>
              <a:spcAft>
                <a:spcPts val="0"/>
              </a:spcAft>
              <a:buClr>
                <a:schemeClr val="dk1"/>
              </a:buClr>
              <a:buSzPts val="1100"/>
              <a:buNone/>
              <a:defRPr/>
            </a:lvl2pPr>
            <a:lvl3pPr lvl="2" algn="l">
              <a:lnSpc>
                <a:spcPct val="90000"/>
              </a:lnSpc>
              <a:spcBef>
                <a:spcPts val="0"/>
              </a:spcBef>
              <a:spcAft>
                <a:spcPts val="0"/>
              </a:spcAft>
              <a:buClr>
                <a:schemeClr val="dk1"/>
              </a:buClr>
              <a:buSzPts val="1100"/>
              <a:buNone/>
              <a:defRPr/>
            </a:lvl3pPr>
            <a:lvl4pPr lvl="3" algn="l">
              <a:lnSpc>
                <a:spcPct val="90000"/>
              </a:lnSpc>
              <a:spcBef>
                <a:spcPts val="0"/>
              </a:spcBef>
              <a:spcAft>
                <a:spcPts val="0"/>
              </a:spcAft>
              <a:buClr>
                <a:schemeClr val="dk1"/>
              </a:buClr>
              <a:buSzPts val="1100"/>
              <a:buNone/>
              <a:defRPr/>
            </a:lvl4pPr>
            <a:lvl5pPr lvl="4" algn="l">
              <a:lnSpc>
                <a:spcPct val="90000"/>
              </a:lnSpc>
              <a:spcBef>
                <a:spcPts val="0"/>
              </a:spcBef>
              <a:spcAft>
                <a:spcPts val="0"/>
              </a:spcAft>
              <a:buClr>
                <a:schemeClr val="dk1"/>
              </a:buClr>
              <a:buSzPts val="1100"/>
              <a:buNone/>
              <a:defRPr/>
            </a:lvl5pPr>
            <a:lvl6pPr lvl="5" algn="l">
              <a:lnSpc>
                <a:spcPct val="90000"/>
              </a:lnSpc>
              <a:spcBef>
                <a:spcPts val="0"/>
              </a:spcBef>
              <a:spcAft>
                <a:spcPts val="0"/>
              </a:spcAft>
              <a:buClr>
                <a:schemeClr val="dk1"/>
              </a:buClr>
              <a:buSzPts val="1100"/>
              <a:buNone/>
              <a:defRPr/>
            </a:lvl6pPr>
            <a:lvl7pPr lvl="6" algn="l">
              <a:lnSpc>
                <a:spcPct val="90000"/>
              </a:lnSpc>
              <a:spcBef>
                <a:spcPts val="0"/>
              </a:spcBef>
              <a:spcAft>
                <a:spcPts val="0"/>
              </a:spcAft>
              <a:buClr>
                <a:schemeClr val="dk1"/>
              </a:buClr>
              <a:buSzPts val="1100"/>
              <a:buNone/>
              <a:defRPr/>
            </a:lvl7pPr>
            <a:lvl8pPr lvl="7" algn="l">
              <a:lnSpc>
                <a:spcPct val="90000"/>
              </a:lnSpc>
              <a:spcBef>
                <a:spcPts val="0"/>
              </a:spcBef>
              <a:spcAft>
                <a:spcPts val="0"/>
              </a:spcAft>
              <a:buClr>
                <a:schemeClr val="dk1"/>
              </a:buClr>
              <a:buSzPts val="1100"/>
              <a:buNone/>
              <a:defRPr/>
            </a:lvl8pPr>
            <a:lvl9pPr lvl="8" algn="l">
              <a:lnSpc>
                <a:spcPct val="90000"/>
              </a:lnSpc>
              <a:spcBef>
                <a:spcPts val="0"/>
              </a:spcBef>
              <a:spcAft>
                <a:spcPts val="0"/>
              </a:spcAft>
              <a:buClr>
                <a:schemeClr val="dk1"/>
              </a:buClr>
              <a:buSzPts val="1100"/>
              <a:buNone/>
              <a:defRPr/>
            </a:lvl9pPr>
          </a:lstStyle>
          <a:p>
            <a:endParaRPr/>
          </a:p>
        </p:txBody>
      </p:sp>
      <p:sp>
        <p:nvSpPr>
          <p:cNvPr id="1202" name="Google Shape;1202;p139"/>
          <p:cNvSpPr txBox="1">
            <a:spLocks noGrp="1"/>
          </p:cNvSpPr>
          <p:nvPr>
            <p:ph type="subTitle" idx="3"/>
          </p:nvPr>
        </p:nvSpPr>
        <p:spPr>
          <a:xfrm>
            <a:off x="713250" y="3128863"/>
            <a:ext cx="2167800" cy="572700"/>
          </a:xfrm>
          <a:prstGeom prst="rect">
            <a:avLst/>
          </a:prstGeom>
          <a:noFill/>
          <a:ln>
            <a:noFill/>
          </a:ln>
        </p:spPr>
        <p:txBody>
          <a:bodyPr spcFirstLastPara="1" wrap="square" lIns="68575" tIns="68575" rIns="68575" bIns="68575" anchor="ctr" anchorCtr="0">
            <a:noAutofit/>
          </a:bodyPr>
          <a:lstStyle>
            <a:lvl1pPr lvl="0" algn="ctr">
              <a:lnSpc>
                <a:spcPct val="90000"/>
              </a:lnSpc>
              <a:spcBef>
                <a:spcPts val="0"/>
              </a:spcBef>
              <a:spcAft>
                <a:spcPts val="0"/>
              </a:spcAft>
              <a:buClr>
                <a:schemeClr val="dk1"/>
              </a:buClr>
              <a:buSzPts val="1400"/>
              <a:buNone/>
              <a:defRPr sz="1600"/>
            </a:lvl1pPr>
            <a:lvl2pPr lvl="1" algn="ctr">
              <a:lnSpc>
                <a:spcPct val="90000"/>
              </a:lnSpc>
              <a:spcBef>
                <a:spcPts val="0"/>
              </a:spcBef>
              <a:spcAft>
                <a:spcPts val="0"/>
              </a:spcAft>
              <a:buClr>
                <a:schemeClr val="dk1"/>
              </a:buClr>
              <a:buSzPts val="1100"/>
              <a:buNone/>
              <a:defRPr/>
            </a:lvl2pPr>
            <a:lvl3pPr lvl="2" algn="ctr">
              <a:lnSpc>
                <a:spcPct val="90000"/>
              </a:lnSpc>
              <a:spcBef>
                <a:spcPts val="0"/>
              </a:spcBef>
              <a:spcAft>
                <a:spcPts val="0"/>
              </a:spcAft>
              <a:buClr>
                <a:schemeClr val="dk1"/>
              </a:buClr>
              <a:buSzPts val="1100"/>
              <a:buNone/>
              <a:defRPr/>
            </a:lvl3pPr>
            <a:lvl4pPr lvl="3" algn="ctr">
              <a:lnSpc>
                <a:spcPct val="90000"/>
              </a:lnSpc>
              <a:spcBef>
                <a:spcPts val="0"/>
              </a:spcBef>
              <a:spcAft>
                <a:spcPts val="0"/>
              </a:spcAft>
              <a:buClr>
                <a:schemeClr val="dk1"/>
              </a:buClr>
              <a:buSzPts val="1100"/>
              <a:buNone/>
              <a:defRPr/>
            </a:lvl4pPr>
            <a:lvl5pPr lvl="4" algn="ctr">
              <a:lnSpc>
                <a:spcPct val="90000"/>
              </a:lnSpc>
              <a:spcBef>
                <a:spcPts val="0"/>
              </a:spcBef>
              <a:spcAft>
                <a:spcPts val="0"/>
              </a:spcAft>
              <a:buClr>
                <a:schemeClr val="dk1"/>
              </a:buClr>
              <a:buSzPts val="1100"/>
              <a:buNone/>
              <a:defRPr/>
            </a:lvl5pPr>
            <a:lvl6pPr lvl="5" algn="ctr">
              <a:lnSpc>
                <a:spcPct val="90000"/>
              </a:lnSpc>
              <a:spcBef>
                <a:spcPts val="0"/>
              </a:spcBef>
              <a:spcAft>
                <a:spcPts val="0"/>
              </a:spcAft>
              <a:buClr>
                <a:schemeClr val="dk1"/>
              </a:buClr>
              <a:buSzPts val="1100"/>
              <a:buNone/>
              <a:defRPr/>
            </a:lvl6pPr>
            <a:lvl7pPr lvl="6" algn="ctr">
              <a:lnSpc>
                <a:spcPct val="90000"/>
              </a:lnSpc>
              <a:spcBef>
                <a:spcPts val="0"/>
              </a:spcBef>
              <a:spcAft>
                <a:spcPts val="0"/>
              </a:spcAft>
              <a:buClr>
                <a:schemeClr val="dk1"/>
              </a:buClr>
              <a:buSzPts val="1100"/>
              <a:buNone/>
              <a:defRPr/>
            </a:lvl7pPr>
            <a:lvl8pPr lvl="7" algn="ctr">
              <a:lnSpc>
                <a:spcPct val="90000"/>
              </a:lnSpc>
              <a:spcBef>
                <a:spcPts val="0"/>
              </a:spcBef>
              <a:spcAft>
                <a:spcPts val="0"/>
              </a:spcAft>
              <a:buClr>
                <a:schemeClr val="dk1"/>
              </a:buClr>
              <a:buSzPts val="1100"/>
              <a:buNone/>
              <a:defRPr/>
            </a:lvl8pPr>
            <a:lvl9pPr lvl="8" algn="ctr">
              <a:lnSpc>
                <a:spcPct val="90000"/>
              </a:lnSpc>
              <a:spcBef>
                <a:spcPts val="0"/>
              </a:spcBef>
              <a:spcAft>
                <a:spcPts val="0"/>
              </a:spcAft>
              <a:buClr>
                <a:schemeClr val="dk1"/>
              </a:buClr>
              <a:buSzPts val="1100"/>
              <a:buNone/>
              <a:defRPr/>
            </a:lvl9pPr>
          </a:lstStyle>
          <a:p>
            <a:endParaRPr/>
          </a:p>
        </p:txBody>
      </p:sp>
      <p:sp>
        <p:nvSpPr>
          <p:cNvPr id="1203" name="Google Shape;1203;p139"/>
          <p:cNvSpPr txBox="1">
            <a:spLocks noGrp="1"/>
          </p:cNvSpPr>
          <p:nvPr>
            <p:ph type="subTitle" idx="4"/>
          </p:nvPr>
        </p:nvSpPr>
        <p:spPr>
          <a:xfrm>
            <a:off x="3488100" y="3128863"/>
            <a:ext cx="2167800" cy="572700"/>
          </a:xfrm>
          <a:prstGeom prst="rect">
            <a:avLst/>
          </a:prstGeom>
          <a:noFill/>
          <a:ln>
            <a:noFill/>
          </a:ln>
        </p:spPr>
        <p:txBody>
          <a:bodyPr spcFirstLastPara="1" wrap="square" lIns="68575" tIns="68575" rIns="68575" bIns="68575" anchor="ctr" anchorCtr="0">
            <a:noAutofit/>
          </a:bodyPr>
          <a:lstStyle>
            <a:lvl1pPr lvl="0" algn="ctr">
              <a:lnSpc>
                <a:spcPct val="90000"/>
              </a:lnSpc>
              <a:spcBef>
                <a:spcPts val="0"/>
              </a:spcBef>
              <a:spcAft>
                <a:spcPts val="0"/>
              </a:spcAft>
              <a:buClr>
                <a:schemeClr val="dk1"/>
              </a:buClr>
              <a:buSzPts val="1400"/>
              <a:buNone/>
              <a:defRPr sz="1600"/>
            </a:lvl1pPr>
            <a:lvl2pPr lvl="1" algn="ctr">
              <a:lnSpc>
                <a:spcPct val="90000"/>
              </a:lnSpc>
              <a:spcBef>
                <a:spcPts val="0"/>
              </a:spcBef>
              <a:spcAft>
                <a:spcPts val="0"/>
              </a:spcAft>
              <a:buClr>
                <a:schemeClr val="dk1"/>
              </a:buClr>
              <a:buSzPts val="1100"/>
              <a:buNone/>
              <a:defRPr/>
            </a:lvl2pPr>
            <a:lvl3pPr lvl="2" algn="ctr">
              <a:lnSpc>
                <a:spcPct val="90000"/>
              </a:lnSpc>
              <a:spcBef>
                <a:spcPts val="0"/>
              </a:spcBef>
              <a:spcAft>
                <a:spcPts val="0"/>
              </a:spcAft>
              <a:buClr>
                <a:schemeClr val="dk1"/>
              </a:buClr>
              <a:buSzPts val="1100"/>
              <a:buNone/>
              <a:defRPr/>
            </a:lvl3pPr>
            <a:lvl4pPr lvl="3" algn="ctr">
              <a:lnSpc>
                <a:spcPct val="90000"/>
              </a:lnSpc>
              <a:spcBef>
                <a:spcPts val="0"/>
              </a:spcBef>
              <a:spcAft>
                <a:spcPts val="0"/>
              </a:spcAft>
              <a:buClr>
                <a:schemeClr val="dk1"/>
              </a:buClr>
              <a:buSzPts val="1100"/>
              <a:buNone/>
              <a:defRPr/>
            </a:lvl4pPr>
            <a:lvl5pPr lvl="4" algn="ctr">
              <a:lnSpc>
                <a:spcPct val="90000"/>
              </a:lnSpc>
              <a:spcBef>
                <a:spcPts val="0"/>
              </a:spcBef>
              <a:spcAft>
                <a:spcPts val="0"/>
              </a:spcAft>
              <a:buClr>
                <a:schemeClr val="dk1"/>
              </a:buClr>
              <a:buSzPts val="1100"/>
              <a:buNone/>
              <a:defRPr/>
            </a:lvl5pPr>
            <a:lvl6pPr lvl="5" algn="ctr">
              <a:lnSpc>
                <a:spcPct val="90000"/>
              </a:lnSpc>
              <a:spcBef>
                <a:spcPts val="0"/>
              </a:spcBef>
              <a:spcAft>
                <a:spcPts val="0"/>
              </a:spcAft>
              <a:buClr>
                <a:schemeClr val="dk1"/>
              </a:buClr>
              <a:buSzPts val="1100"/>
              <a:buNone/>
              <a:defRPr/>
            </a:lvl6pPr>
            <a:lvl7pPr lvl="6" algn="ctr">
              <a:lnSpc>
                <a:spcPct val="90000"/>
              </a:lnSpc>
              <a:spcBef>
                <a:spcPts val="0"/>
              </a:spcBef>
              <a:spcAft>
                <a:spcPts val="0"/>
              </a:spcAft>
              <a:buClr>
                <a:schemeClr val="dk1"/>
              </a:buClr>
              <a:buSzPts val="1100"/>
              <a:buNone/>
              <a:defRPr/>
            </a:lvl7pPr>
            <a:lvl8pPr lvl="7" algn="ctr">
              <a:lnSpc>
                <a:spcPct val="90000"/>
              </a:lnSpc>
              <a:spcBef>
                <a:spcPts val="0"/>
              </a:spcBef>
              <a:spcAft>
                <a:spcPts val="0"/>
              </a:spcAft>
              <a:buClr>
                <a:schemeClr val="dk1"/>
              </a:buClr>
              <a:buSzPts val="1100"/>
              <a:buNone/>
              <a:defRPr/>
            </a:lvl8pPr>
            <a:lvl9pPr lvl="8" algn="ctr">
              <a:lnSpc>
                <a:spcPct val="90000"/>
              </a:lnSpc>
              <a:spcBef>
                <a:spcPts val="0"/>
              </a:spcBef>
              <a:spcAft>
                <a:spcPts val="0"/>
              </a:spcAft>
              <a:buClr>
                <a:schemeClr val="dk1"/>
              </a:buClr>
              <a:buSzPts val="1100"/>
              <a:buNone/>
              <a:defRPr/>
            </a:lvl9pPr>
          </a:lstStyle>
          <a:p>
            <a:endParaRPr/>
          </a:p>
        </p:txBody>
      </p:sp>
      <p:sp>
        <p:nvSpPr>
          <p:cNvPr id="1204" name="Google Shape;1204;p139"/>
          <p:cNvSpPr txBox="1">
            <a:spLocks noGrp="1"/>
          </p:cNvSpPr>
          <p:nvPr>
            <p:ph type="subTitle" idx="5"/>
          </p:nvPr>
        </p:nvSpPr>
        <p:spPr>
          <a:xfrm>
            <a:off x="6262950" y="2661125"/>
            <a:ext cx="2167800" cy="454500"/>
          </a:xfrm>
          <a:prstGeom prst="rect">
            <a:avLst/>
          </a:prstGeom>
          <a:noFill/>
          <a:ln>
            <a:noFill/>
          </a:ln>
        </p:spPr>
        <p:txBody>
          <a:bodyPr spcFirstLastPara="1" wrap="square" lIns="68575" tIns="68575" rIns="68575" bIns="68575" anchor="t" anchorCtr="0">
            <a:noAutofit/>
          </a:bodyPr>
          <a:lstStyle>
            <a:lvl1pPr lvl="0" algn="ctr">
              <a:lnSpc>
                <a:spcPct val="90000"/>
              </a:lnSpc>
              <a:spcBef>
                <a:spcPts val="0"/>
              </a:spcBef>
              <a:spcAft>
                <a:spcPts val="0"/>
              </a:spcAft>
              <a:buClr>
                <a:schemeClr val="accent2"/>
              </a:buClr>
              <a:buSzPts val="1400"/>
              <a:buNone/>
              <a:defRPr sz="2200" b="1">
                <a:solidFill>
                  <a:schemeClr val="accent2"/>
                </a:solidFill>
                <a:latin typeface="Hammersmith One"/>
                <a:ea typeface="Hammersmith One"/>
                <a:cs typeface="Hammersmith One"/>
                <a:sym typeface="Hammersmith One"/>
              </a:defRPr>
            </a:lvl1pPr>
            <a:lvl2pPr lvl="1" algn="l">
              <a:lnSpc>
                <a:spcPct val="90000"/>
              </a:lnSpc>
              <a:spcBef>
                <a:spcPts val="0"/>
              </a:spcBef>
              <a:spcAft>
                <a:spcPts val="0"/>
              </a:spcAft>
              <a:buClr>
                <a:schemeClr val="dk1"/>
              </a:buClr>
              <a:buSzPts val="1100"/>
              <a:buNone/>
              <a:defRPr/>
            </a:lvl2pPr>
            <a:lvl3pPr lvl="2" algn="l">
              <a:lnSpc>
                <a:spcPct val="90000"/>
              </a:lnSpc>
              <a:spcBef>
                <a:spcPts val="0"/>
              </a:spcBef>
              <a:spcAft>
                <a:spcPts val="0"/>
              </a:spcAft>
              <a:buClr>
                <a:schemeClr val="dk1"/>
              </a:buClr>
              <a:buSzPts val="1100"/>
              <a:buNone/>
              <a:defRPr/>
            </a:lvl3pPr>
            <a:lvl4pPr lvl="3" algn="l">
              <a:lnSpc>
                <a:spcPct val="90000"/>
              </a:lnSpc>
              <a:spcBef>
                <a:spcPts val="0"/>
              </a:spcBef>
              <a:spcAft>
                <a:spcPts val="0"/>
              </a:spcAft>
              <a:buClr>
                <a:schemeClr val="dk1"/>
              </a:buClr>
              <a:buSzPts val="1100"/>
              <a:buNone/>
              <a:defRPr/>
            </a:lvl4pPr>
            <a:lvl5pPr lvl="4" algn="l">
              <a:lnSpc>
                <a:spcPct val="90000"/>
              </a:lnSpc>
              <a:spcBef>
                <a:spcPts val="0"/>
              </a:spcBef>
              <a:spcAft>
                <a:spcPts val="0"/>
              </a:spcAft>
              <a:buClr>
                <a:schemeClr val="dk1"/>
              </a:buClr>
              <a:buSzPts val="1100"/>
              <a:buNone/>
              <a:defRPr/>
            </a:lvl5pPr>
            <a:lvl6pPr lvl="5" algn="l">
              <a:lnSpc>
                <a:spcPct val="90000"/>
              </a:lnSpc>
              <a:spcBef>
                <a:spcPts val="0"/>
              </a:spcBef>
              <a:spcAft>
                <a:spcPts val="0"/>
              </a:spcAft>
              <a:buClr>
                <a:schemeClr val="dk1"/>
              </a:buClr>
              <a:buSzPts val="1100"/>
              <a:buNone/>
              <a:defRPr/>
            </a:lvl6pPr>
            <a:lvl7pPr lvl="6" algn="l">
              <a:lnSpc>
                <a:spcPct val="90000"/>
              </a:lnSpc>
              <a:spcBef>
                <a:spcPts val="0"/>
              </a:spcBef>
              <a:spcAft>
                <a:spcPts val="0"/>
              </a:spcAft>
              <a:buClr>
                <a:schemeClr val="dk1"/>
              </a:buClr>
              <a:buSzPts val="1100"/>
              <a:buNone/>
              <a:defRPr/>
            </a:lvl7pPr>
            <a:lvl8pPr lvl="7" algn="l">
              <a:lnSpc>
                <a:spcPct val="90000"/>
              </a:lnSpc>
              <a:spcBef>
                <a:spcPts val="0"/>
              </a:spcBef>
              <a:spcAft>
                <a:spcPts val="0"/>
              </a:spcAft>
              <a:buClr>
                <a:schemeClr val="dk1"/>
              </a:buClr>
              <a:buSzPts val="1100"/>
              <a:buNone/>
              <a:defRPr/>
            </a:lvl8pPr>
            <a:lvl9pPr lvl="8" algn="l">
              <a:lnSpc>
                <a:spcPct val="90000"/>
              </a:lnSpc>
              <a:spcBef>
                <a:spcPts val="0"/>
              </a:spcBef>
              <a:spcAft>
                <a:spcPts val="0"/>
              </a:spcAft>
              <a:buClr>
                <a:schemeClr val="dk1"/>
              </a:buClr>
              <a:buSzPts val="1100"/>
              <a:buNone/>
              <a:defRPr/>
            </a:lvl9pPr>
          </a:lstStyle>
          <a:p>
            <a:endParaRPr/>
          </a:p>
        </p:txBody>
      </p:sp>
      <p:sp>
        <p:nvSpPr>
          <p:cNvPr id="1205" name="Google Shape;1205;p139"/>
          <p:cNvSpPr txBox="1">
            <a:spLocks noGrp="1"/>
          </p:cNvSpPr>
          <p:nvPr>
            <p:ph type="subTitle" idx="6"/>
          </p:nvPr>
        </p:nvSpPr>
        <p:spPr>
          <a:xfrm>
            <a:off x="6262950" y="3128863"/>
            <a:ext cx="2167800" cy="572700"/>
          </a:xfrm>
          <a:prstGeom prst="rect">
            <a:avLst/>
          </a:prstGeom>
          <a:noFill/>
          <a:ln>
            <a:noFill/>
          </a:ln>
        </p:spPr>
        <p:txBody>
          <a:bodyPr spcFirstLastPara="1" wrap="square" lIns="68575" tIns="68575" rIns="68575" bIns="68575" anchor="ctr" anchorCtr="0">
            <a:noAutofit/>
          </a:bodyPr>
          <a:lstStyle>
            <a:lvl1pPr lvl="0" algn="ctr">
              <a:lnSpc>
                <a:spcPct val="90000"/>
              </a:lnSpc>
              <a:spcBef>
                <a:spcPts val="0"/>
              </a:spcBef>
              <a:spcAft>
                <a:spcPts val="0"/>
              </a:spcAft>
              <a:buClr>
                <a:schemeClr val="dk1"/>
              </a:buClr>
              <a:buSzPts val="1400"/>
              <a:buNone/>
              <a:defRPr sz="1600"/>
            </a:lvl1pPr>
            <a:lvl2pPr lvl="1" algn="ctr">
              <a:lnSpc>
                <a:spcPct val="90000"/>
              </a:lnSpc>
              <a:spcBef>
                <a:spcPts val="0"/>
              </a:spcBef>
              <a:spcAft>
                <a:spcPts val="0"/>
              </a:spcAft>
              <a:buClr>
                <a:schemeClr val="dk1"/>
              </a:buClr>
              <a:buSzPts val="1100"/>
              <a:buNone/>
              <a:defRPr/>
            </a:lvl2pPr>
            <a:lvl3pPr lvl="2" algn="ctr">
              <a:lnSpc>
                <a:spcPct val="90000"/>
              </a:lnSpc>
              <a:spcBef>
                <a:spcPts val="0"/>
              </a:spcBef>
              <a:spcAft>
                <a:spcPts val="0"/>
              </a:spcAft>
              <a:buClr>
                <a:schemeClr val="dk1"/>
              </a:buClr>
              <a:buSzPts val="1100"/>
              <a:buNone/>
              <a:defRPr/>
            </a:lvl3pPr>
            <a:lvl4pPr lvl="3" algn="ctr">
              <a:lnSpc>
                <a:spcPct val="90000"/>
              </a:lnSpc>
              <a:spcBef>
                <a:spcPts val="0"/>
              </a:spcBef>
              <a:spcAft>
                <a:spcPts val="0"/>
              </a:spcAft>
              <a:buClr>
                <a:schemeClr val="dk1"/>
              </a:buClr>
              <a:buSzPts val="1100"/>
              <a:buNone/>
              <a:defRPr/>
            </a:lvl4pPr>
            <a:lvl5pPr lvl="4" algn="ctr">
              <a:lnSpc>
                <a:spcPct val="90000"/>
              </a:lnSpc>
              <a:spcBef>
                <a:spcPts val="0"/>
              </a:spcBef>
              <a:spcAft>
                <a:spcPts val="0"/>
              </a:spcAft>
              <a:buClr>
                <a:schemeClr val="dk1"/>
              </a:buClr>
              <a:buSzPts val="1100"/>
              <a:buNone/>
              <a:defRPr/>
            </a:lvl5pPr>
            <a:lvl6pPr lvl="5" algn="ctr">
              <a:lnSpc>
                <a:spcPct val="90000"/>
              </a:lnSpc>
              <a:spcBef>
                <a:spcPts val="0"/>
              </a:spcBef>
              <a:spcAft>
                <a:spcPts val="0"/>
              </a:spcAft>
              <a:buClr>
                <a:schemeClr val="dk1"/>
              </a:buClr>
              <a:buSzPts val="1100"/>
              <a:buNone/>
              <a:defRPr/>
            </a:lvl6pPr>
            <a:lvl7pPr lvl="6" algn="ctr">
              <a:lnSpc>
                <a:spcPct val="90000"/>
              </a:lnSpc>
              <a:spcBef>
                <a:spcPts val="0"/>
              </a:spcBef>
              <a:spcAft>
                <a:spcPts val="0"/>
              </a:spcAft>
              <a:buClr>
                <a:schemeClr val="dk1"/>
              </a:buClr>
              <a:buSzPts val="1100"/>
              <a:buNone/>
              <a:defRPr/>
            </a:lvl7pPr>
            <a:lvl8pPr lvl="7" algn="ctr">
              <a:lnSpc>
                <a:spcPct val="90000"/>
              </a:lnSpc>
              <a:spcBef>
                <a:spcPts val="0"/>
              </a:spcBef>
              <a:spcAft>
                <a:spcPts val="0"/>
              </a:spcAft>
              <a:buClr>
                <a:schemeClr val="dk1"/>
              </a:buClr>
              <a:buSzPts val="1100"/>
              <a:buNone/>
              <a:defRPr/>
            </a:lvl8pPr>
            <a:lvl9pPr lvl="8" algn="ctr">
              <a:lnSpc>
                <a:spcPct val="90000"/>
              </a:lnSpc>
              <a:spcBef>
                <a:spcPts val="0"/>
              </a:spcBef>
              <a:spcAft>
                <a:spcPts val="0"/>
              </a:spcAft>
              <a:buClr>
                <a:schemeClr val="dk1"/>
              </a:buClr>
              <a:buSzPts val="1100"/>
              <a:buNone/>
              <a:defRPr/>
            </a:lvl9pPr>
          </a:lstStyle>
          <a:p>
            <a:endParaRPr/>
          </a:p>
        </p:txBody>
      </p:sp>
      <p:pic>
        <p:nvPicPr>
          <p:cNvPr id="1206" name="Google Shape;1206;p139"/>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WATCH SLIDE - insert a screen shot of video and link 2">
  <p:cSld name="TITLE_ONLY_1_3">
    <p:spTree>
      <p:nvGrpSpPr>
        <p:cNvPr id="1" name="Shape 1207"/>
        <p:cNvGrpSpPr/>
        <p:nvPr/>
      </p:nvGrpSpPr>
      <p:grpSpPr>
        <a:xfrm>
          <a:off x="0" y="0"/>
          <a:ext cx="0" cy="0"/>
          <a:chOff x="0" y="0"/>
          <a:chExt cx="0" cy="0"/>
        </a:xfrm>
      </p:grpSpPr>
      <p:pic>
        <p:nvPicPr>
          <p:cNvPr id="1208" name="Google Shape;1208;p140"/>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209" name="Google Shape;1209;p140"/>
          <p:cNvSpPr txBox="1">
            <a:spLocks noGrp="1"/>
          </p:cNvSpPr>
          <p:nvPr>
            <p:ph type="title"/>
          </p:nvPr>
        </p:nvSpPr>
        <p:spPr>
          <a:xfrm>
            <a:off x="1462225" y="443900"/>
            <a:ext cx="7503900" cy="5415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Clr>
                <a:schemeClr val="accent1"/>
              </a:buClr>
              <a:buSzPts val="18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1210" name="Google Shape;1210;p140"/>
          <p:cNvSpPr>
            <a:spLocks noGrp="1"/>
          </p:cNvSpPr>
          <p:nvPr>
            <p:ph type="pic" idx="2"/>
          </p:nvPr>
        </p:nvSpPr>
        <p:spPr>
          <a:xfrm>
            <a:off x="1637250" y="1153300"/>
            <a:ext cx="5560500" cy="3171600"/>
          </a:xfrm>
          <a:prstGeom prst="rect">
            <a:avLst/>
          </a:prstGeom>
          <a:noFill/>
          <a:ln>
            <a:noFill/>
          </a:ln>
        </p:spPr>
      </p:sp>
      <p:pic>
        <p:nvPicPr>
          <p:cNvPr id="1211" name="Google Shape;1211;p140"/>
          <p:cNvPicPr preferRelativeResize="0"/>
          <p:nvPr/>
        </p:nvPicPr>
        <p:blipFill rotWithShape="1">
          <a:blip r:embed="rId3">
            <a:alphaModFix/>
          </a:blip>
          <a:srcRect/>
          <a:stretch/>
        </p:blipFill>
        <p:spPr>
          <a:xfrm>
            <a:off x="39125" y="70926"/>
            <a:ext cx="743662" cy="490549"/>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DISCUSS SLIDE - enter prompt here 2">
  <p:cSld name="BLANK_1_2">
    <p:spTree>
      <p:nvGrpSpPr>
        <p:cNvPr id="1" name="Shape 1212"/>
        <p:cNvGrpSpPr/>
        <p:nvPr/>
      </p:nvGrpSpPr>
      <p:grpSpPr>
        <a:xfrm>
          <a:off x="0" y="0"/>
          <a:ext cx="0" cy="0"/>
          <a:chOff x="0" y="0"/>
          <a:chExt cx="0" cy="0"/>
        </a:xfrm>
      </p:grpSpPr>
      <p:pic>
        <p:nvPicPr>
          <p:cNvPr id="1213" name="Google Shape;1213;p141"/>
          <p:cNvPicPr preferRelativeResize="0"/>
          <p:nvPr/>
        </p:nvPicPr>
        <p:blipFill rotWithShape="1">
          <a:blip r:embed="rId2">
            <a:alphaModFix/>
          </a:blip>
          <a:srcRect/>
          <a:stretch/>
        </p:blipFill>
        <p:spPr>
          <a:xfrm>
            <a:off x="39130" y="4626158"/>
            <a:ext cx="537525" cy="490550"/>
          </a:xfrm>
          <a:prstGeom prst="rect">
            <a:avLst/>
          </a:prstGeom>
          <a:noFill/>
          <a:ln>
            <a:noFill/>
          </a:ln>
        </p:spPr>
      </p:pic>
      <p:pic>
        <p:nvPicPr>
          <p:cNvPr id="1214" name="Google Shape;1214;p141"/>
          <p:cNvPicPr preferRelativeResize="0"/>
          <p:nvPr/>
        </p:nvPicPr>
        <p:blipFill rotWithShape="1">
          <a:blip r:embed="rId3">
            <a:alphaModFix/>
          </a:blip>
          <a:srcRect/>
          <a:stretch/>
        </p:blipFill>
        <p:spPr>
          <a:xfrm>
            <a:off x="7097901" y="2052251"/>
            <a:ext cx="419887" cy="616601"/>
          </a:xfrm>
          <a:prstGeom prst="rect">
            <a:avLst/>
          </a:prstGeom>
          <a:noFill/>
          <a:ln>
            <a:noFill/>
          </a:ln>
        </p:spPr>
      </p:pic>
      <p:pic>
        <p:nvPicPr>
          <p:cNvPr id="1215" name="Google Shape;1215;p141"/>
          <p:cNvPicPr preferRelativeResize="0"/>
          <p:nvPr/>
        </p:nvPicPr>
        <p:blipFill rotWithShape="1">
          <a:blip r:embed="rId4">
            <a:alphaModFix/>
          </a:blip>
          <a:srcRect/>
          <a:stretch/>
        </p:blipFill>
        <p:spPr>
          <a:xfrm>
            <a:off x="1498225" y="535451"/>
            <a:ext cx="905277" cy="616600"/>
          </a:xfrm>
          <a:prstGeom prst="rect">
            <a:avLst/>
          </a:prstGeom>
          <a:noFill/>
          <a:ln>
            <a:noFill/>
          </a:ln>
        </p:spPr>
      </p:pic>
      <p:sp>
        <p:nvSpPr>
          <p:cNvPr id="1216" name="Google Shape;1216;p141"/>
          <p:cNvSpPr txBox="1">
            <a:spLocks noGrp="1"/>
          </p:cNvSpPr>
          <p:nvPr>
            <p:ph type="title"/>
          </p:nvPr>
        </p:nvSpPr>
        <p:spPr>
          <a:xfrm>
            <a:off x="1569450" y="1152050"/>
            <a:ext cx="6005100" cy="1516800"/>
          </a:xfrm>
          <a:prstGeom prst="rect">
            <a:avLst/>
          </a:prstGeom>
          <a:noFill/>
          <a:ln w="9525" cap="flat" cmpd="sng">
            <a:solidFill>
              <a:schemeClr val="accent2"/>
            </a:solidFill>
            <a:prstDash val="solid"/>
            <a:round/>
            <a:headEnd type="none" w="sm" len="sm"/>
            <a:tailEnd type="none" w="sm" len="sm"/>
          </a:ln>
        </p:spPr>
        <p:txBody>
          <a:bodyPr spcFirstLastPara="1" wrap="square" lIns="68575" tIns="68575" rIns="68575" bIns="68575" anchor="b" anchorCtr="0">
            <a:noAutofit/>
          </a:bodyPr>
          <a:lstStyle>
            <a:lvl1pPr lvl="0" algn="ctr">
              <a:lnSpc>
                <a:spcPct val="90000"/>
              </a:lnSpc>
              <a:spcBef>
                <a:spcPts val="0"/>
              </a:spcBef>
              <a:spcAft>
                <a:spcPts val="0"/>
              </a:spcAft>
              <a:buClr>
                <a:schemeClr val="accent2"/>
              </a:buClr>
              <a:buSzPts val="3200"/>
              <a:buFont typeface="Montserrat Black"/>
              <a:buNone/>
              <a:defRPr sz="3600" b="0">
                <a:solidFill>
                  <a:schemeClr val="accent2"/>
                </a:solidFill>
                <a:latin typeface="Montserrat Black"/>
                <a:ea typeface="Montserrat Black"/>
                <a:cs typeface="Montserrat Black"/>
                <a:sym typeface="Montserrat Black"/>
              </a:defRPr>
            </a:lvl1pPr>
            <a:lvl2pPr lvl="1" algn="ctr">
              <a:spcBef>
                <a:spcPts val="0"/>
              </a:spcBef>
              <a:spcAft>
                <a:spcPts val="0"/>
              </a:spcAft>
              <a:buSzPts val="3200"/>
              <a:buNone/>
              <a:defRPr sz="4200"/>
            </a:lvl2pPr>
            <a:lvl3pPr lvl="2" algn="ctr">
              <a:spcBef>
                <a:spcPts val="0"/>
              </a:spcBef>
              <a:spcAft>
                <a:spcPts val="0"/>
              </a:spcAft>
              <a:buSzPts val="3200"/>
              <a:buNone/>
              <a:defRPr sz="4200"/>
            </a:lvl3pPr>
            <a:lvl4pPr lvl="3" algn="ctr">
              <a:spcBef>
                <a:spcPts val="0"/>
              </a:spcBef>
              <a:spcAft>
                <a:spcPts val="0"/>
              </a:spcAft>
              <a:buSzPts val="3200"/>
              <a:buNone/>
              <a:defRPr sz="4200"/>
            </a:lvl4pPr>
            <a:lvl5pPr lvl="4" algn="ctr">
              <a:spcBef>
                <a:spcPts val="0"/>
              </a:spcBef>
              <a:spcAft>
                <a:spcPts val="0"/>
              </a:spcAft>
              <a:buSzPts val="3200"/>
              <a:buNone/>
              <a:defRPr sz="4200"/>
            </a:lvl5pPr>
            <a:lvl6pPr lvl="5" algn="ctr">
              <a:spcBef>
                <a:spcPts val="0"/>
              </a:spcBef>
              <a:spcAft>
                <a:spcPts val="0"/>
              </a:spcAft>
              <a:buSzPts val="3200"/>
              <a:buNone/>
              <a:defRPr sz="4200"/>
            </a:lvl6pPr>
            <a:lvl7pPr lvl="6" algn="ctr">
              <a:spcBef>
                <a:spcPts val="0"/>
              </a:spcBef>
              <a:spcAft>
                <a:spcPts val="0"/>
              </a:spcAft>
              <a:buSzPts val="3200"/>
              <a:buNone/>
              <a:defRPr sz="4200"/>
            </a:lvl7pPr>
            <a:lvl8pPr lvl="7" algn="ctr">
              <a:spcBef>
                <a:spcPts val="0"/>
              </a:spcBef>
              <a:spcAft>
                <a:spcPts val="0"/>
              </a:spcAft>
              <a:buSzPts val="3200"/>
              <a:buNone/>
              <a:defRPr sz="4200"/>
            </a:lvl8pPr>
            <a:lvl9pPr lvl="8" algn="ctr">
              <a:spcBef>
                <a:spcPts val="0"/>
              </a:spcBef>
              <a:spcAft>
                <a:spcPts val="0"/>
              </a:spcAft>
              <a:buSzPts val="3200"/>
              <a:buNone/>
              <a:defRPr sz="4200"/>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WATCH SLIDE - insert a screen shot of video and link 3">
  <p:cSld name="TITLE_ONLY_1_4">
    <p:spTree>
      <p:nvGrpSpPr>
        <p:cNvPr id="1" name="Shape 1217"/>
        <p:cNvGrpSpPr/>
        <p:nvPr/>
      </p:nvGrpSpPr>
      <p:grpSpPr>
        <a:xfrm>
          <a:off x="0" y="0"/>
          <a:ext cx="0" cy="0"/>
          <a:chOff x="0" y="0"/>
          <a:chExt cx="0" cy="0"/>
        </a:xfrm>
      </p:grpSpPr>
      <p:pic>
        <p:nvPicPr>
          <p:cNvPr id="1218" name="Google Shape;1218;p142"/>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219" name="Google Shape;1219;p142"/>
          <p:cNvSpPr txBox="1">
            <a:spLocks noGrp="1"/>
          </p:cNvSpPr>
          <p:nvPr>
            <p:ph type="title"/>
          </p:nvPr>
        </p:nvSpPr>
        <p:spPr>
          <a:xfrm>
            <a:off x="1462225" y="443900"/>
            <a:ext cx="7503900" cy="5415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Clr>
                <a:schemeClr val="accent1"/>
              </a:buClr>
              <a:buSzPts val="1800"/>
              <a:buFont typeface="Montserrat ExtraBold"/>
              <a:buNone/>
              <a:defRPr b="1">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1220" name="Google Shape;1220;p142"/>
          <p:cNvSpPr>
            <a:spLocks noGrp="1"/>
          </p:cNvSpPr>
          <p:nvPr>
            <p:ph type="pic" idx="2"/>
          </p:nvPr>
        </p:nvSpPr>
        <p:spPr>
          <a:xfrm>
            <a:off x="1637250" y="1153300"/>
            <a:ext cx="5560500" cy="3171600"/>
          </a:xfrm>
          <a:prstGeom prst="rect">
            <a:avLst/>
          </a:prstGeom>
          <a:noFill/>
          <a:ln>
            <a:noFill/>
          </a:ln>
        </p:spPr>
      </p:sp>
      <p:pic>
        <p:nvPicPr>
          <p:cNvPr id="1221" name="Google Shape;1221;p142"/>
          <p:cNvPicPr preferRelativeResize="0"/>
          <p:nvPr/>
        </p:nvPicPr>
        <p:blipFill rotWithShape="1">
          <a:blip r:embed="rId3">
            <a:alphaModFix/>
          </a:blip>
          <a:srcRect/>
          <a:stretch/>
        </p:blipFill>
        <p:spPr>
          <a:xfrm>
            <a:off x="39125" y="70926"/>
            <a:ext cx="743662" cy="49054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orksheet notice">
  <p:cSld name="BLANK_1">
    <p:bg>
      <p:bgPr>
        <a:solidFill>
          <a:schemeClr val="lt1"/>
        </a:solidFill>
        <a:effectLst/>
      </p:bgPr>
    </p:bg>
    <p:spTree>
      <p:nvGrpSpPr>
        <p:cNvPr id="1" name="Shape 69"/>
        <p:cNvGrpSpPr/>
        <p:nvPr/>
      </p:nvGrpSpPr>
      <p:grpSpPr>
        <a:xfrm>
          <a:off x="0" y="0"/>
          <a:ext cx="0" cy="0"/>
          <a:chOff x="0" y="0"/>
          <a:chExt cx="0" cy="0"/>
        </a:xfrm>
      </p:grpSpPr>
      <p:pic>
        <p:nvPicPr>
          <p:cNvPr id="70" name="Google Shape;70;p16"/>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71" name="Google Shape;71;p16"/>
          <p:cNvSpPr txBox="1"/>
          <p:nvPr/>
        </p:nvSpPr>
        <p:spPr>
          <a:xfrm>
            <a:off x="1196700" y="1810600"/>
            <a:ext cx="6888600" cy="210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0" i="0" u="none" strike="noStrike" cap="none">
                <a:solidFill>
                  <a:schemeClr val="accent3"/>
                </a:solidFill>
                <a:latin typeface="Montserrat Black"/>
                <a:ea typeface="Montserrat Black"/>
                <a:cs typeface="Montserrat Black"/>
                <a:sym typeface="Montserrat Black"/>
              </a:rPr>
              <a:t> </a:t>
            </a:r>
            <a:r>
              <a:rPr lang="en" sz="4000" b="0" i="0" u="none" strike="noStrike" cap="none">
                <a:solidFill>
                  <a:schemeClr val="accent2"/>
                </a:solidFill>
                <a:latin typeface="Montserrat Black"/>
                <a:ea typeface="Montserrat Black"/>
                <a:cs typeface="Montserrat Black"/>
                <a:sym typeface="Montserrat Black"/>
              </a:rPr>
              <a:t>Worksheets</a:t>
            </a:r>
            <a:endParaRPr sz="4000" b="0" i="0" u="none" strike="noStrike" cap="none">
              <a:solidFill>
                <a:schemeClr val="accent1"/>
              </a:solidFill>
              <a:latin typeface="Montserrat Black"/>
              <a:ea typeface="Montserrat Black"/>
              <a:cs typeface="Montserrat Black"/>
              <a:sym typeface="Montserrat Black"/>
            </a:endParaRPr>
          </a:p>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accent2"/>
                </a:solidFill>
                <a:latin typeface="DM Sans ExtraBold"/>
                <a:ea typeface="DM Sans ExtraBold"/>
                <a:cs typeface="DM Sans ExtraBold"/>
                <a:sym typeface="DM Sans ExtraBold"/>
              </a:rPr>
              <a:t>Print the next 1 or 2 slides</a:t>
            </a:r>
            <a:endParaRPr sz="3600" b="0" i="0" u="none" strike="noStrike" cap="none">
              <a:solidFill>
                <a:schemeClr val="accent2"/>
              </a:solidFill>
              <a:latin typeface="DM Sans ExtraBold"/>
              <a:ea typeface="DM Sans ExtraBold"/>
              <a:cs typeface="DM Sans ExtraBold"/>
              <a:sym typeface="DM Sans ExtraBold"/>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jari"/>
              <a:ea typeface="Manjari"/>
              <a:cs typeface="Manjari"/>
              <a:sym typeface="Manjari"/>
            </a:endParaRPr>
          </a:p>
        </p:txBody>
      </p:sp>
      <p:pic>
        <p:nvPicPr>
          <p:cNvPr id="72" name="Google Shape;72;p16"/>
          <p:cNvPicPr preferRelativeResize="0"/>
          <p:nvPr/>
        </p:nvPicPr>
        <p:blipFill rotWithShape="1">
          <a:blip r:embed="rId3">
            <a:alphaModFix/>
          </a:blip>
          <a:srcRect/>
          <a:stretch/>
        </p:blipFill>
        <p:spPr>
          <a:xfrm>
            <a:off x="4372231" y="1030863"/>
            <a:ext cx="537524" cy="537536"/>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DISCUSS SLIDE - enter prompt here 3">
  <p:cSld name="BLANK_1_3">
    <p:spTree>
      <p:nvGrpSpPr>
        <p:cNvPr id="1" name="Shape 1222"/>
        <p:cNvGrpSpPr/>
        <p:nvPr/>
      </p:nvGrpSpPr>
      <p:grpSpPr>
        <a:xfrm>
          <a:off x="0" y="0"/>
          <a:ext cx="0" cy="0"/>
          <a:chOff x="0" y="0"/>
          <a:chExt cx="0" cy="0"/>
        </a:xfrm>
      </p:grpSpPr>
      <p:pic>
        <p:nvPicPr>
          <p:cNvPr id="1223" name="Google Shape;1223;p143"/>
          <p:cNvPicPr preferRelativeResize="0"/>
          <p:nvPr/>
        </p:nvPicPr>
        <p:blipFill rotWithShape="1">
          <a:blip r:embed="rId2">
            <a:alphaModFix/>
          </a:blip>
          <a:srcRect/>
          <a:stretch/>
        </p:blipFill>
        <p:spPr>
          <a:xfrm>
            <a:off x="39130" y="4626158"/>
            <a:ext cx="537525" cy="490550"/>
          </a:xfrm>
          <a:prstGeom prst="rect">
            <a:avLst/>
          </a:prstGeom>
          <a:noFill/>
          <a:ln>
            <a:noFill/>
          </a:ln>
        </p:spPr>
      </p:pic>
      <p:pic>
        <p:nvPicPr>
          <p:cNvPr id="1224" name="Google Shape;1224;p143"/>
          <p:cNvPicPr preferRelativeResize="0"/>
          <p:nvPr/>
        </p:nvPicPr>
        <p:blipFill rotWithShape="1">
          <a:blip r:embed="rId3">
            <a:alphaModFix/>
          </a:blip>
          <a:srcRect/>
          <a:stretch/>
        </p:blipFill>
        <p:spPr>
          <a:xfrm>
            <a:off x="7097901" y="2052251"/>
            <a:ext cx="419887" cy="616601"/>
          </a:xfrm>
          <a:prstGeom prst="rect">
            <a:avLst/>
          </a:prstGeom>
          <a:noFill/>
          <a:ln>
            <a:noFill/>
          </a:ln>
        </p:spPr>
      </p:pic>
      <p:pic>
        <p:nvPicPr>
          <p:cNvPr id="1225" name="Google Shape;1225;p143"/>
          <p:cNvPicPr preferRelativeResize="0"/>
          <p:nvPr/>
        </p:nvPicPr>
        <p:blipFill rotWithShape="1">
          <a:blip r:embed="rId4">
            <a:alphaModFix/>
          </a:blip>
          <a:srcRect/>
          <a:stretch/>
        </p:blipFill>
        <p:spPr>
          <a:xfrm>
            <a:off x="1498225" y="535451"/>
            <a:ext cx="905277" cy="616600"/>
          </a:xfrm>
          <a:prstGeom prst="rect">
            <a:avLst/>
          </a:prstGeom>
          <a:noFill/>
          <a:ln>
            <a:noFill/>
          </a:ln>
        </p:spPr>
      </p:pic>
      <p:sp>
        <p:nvSpPr>
          <p:cNvPr id="1226" name="Google Shape;1226;p143"/>
          <p:cNvSpPr txBox="1">
            <a:spLocks noGrp="1"/>
          </p:cNvSpPr>
          <p:nvPr>
            <p:ph type="title"/>
          </p:nvPr>
        </p:nvSpPr>
        <p:spPr>
          <a:xfrm>
            <a:off x="1569450" y="1152050"/>
            <a:ext cx="6005100" cy="1516800"/>
          </a:xfrm>
          <a:prstGeom prst="rect">
            <a:avLst/>
          </a:prstGeom>
          <a:noFill/>
          <a:ln w="9525" cap="flat" cmpd="sng">
            <a:solidFill>
              <a:schemeClr val="accent2"/>
            </a:solidFill>
            <a:prstDash val="solid"/>
            <a:round/>
            <a:headEnd type="none" w="sm" len="sm"/>
            <a:tailEnd type="none" w="sm" len="sm"/>
          </a:ln>
        </p:spPr>
        <p:txBody>
          <a:bodyPr spcFirstLastPara="1" wrap="square" lIns="68575" tIns="68575" rIns="68575" bIns="68575" anchor="b" anchorCtr="0">
            <a:noAutofit/>
          </a:bodyPr>
          <a:lstStyle>
            <a:lvl1pPr lvl="0" algn="ctr">
              <a:lnSpc>
                <a:spcPct val="90000"/>
              </a:lnSpc>
              <a:spcBef>
                <a:spcPts val="0"/>
              </a:spcBef>
              <a:spcAft>
                <a:spcPts val="0"/>
              </a:spcAft>
              <a:buClr>
                <a:schemeClr val="accent2"/>
              </a:buClr>
              <a:buSzPts val="3200"/>
              <a:buFont typeface="Montserrat Black"/>
              <a:buNone/>
              <a:defRPr sz="3600" b="0">
                <a:solidFill>
                  <a:schemeClr val="accent2"/>
                </a:solidFill>
                <a:latin typeface="Montserrat Black"/>
                <a:ea typeface="Montserrat Black"/>
                <a:cs typeface="Montserrat Black"/>
                <a:sym typeface="Montserrat Black"/>
              </a:defRPr>
            </a:lvl1pPr>
            <a:lvl2pPr lvl="1" algn="ctr">
              <a:spcBef>
                <a:spcPts val="0"/>
              </a:spcBef>
              <a:spcAft>
                <a:spcPts val="0"/>
              </a:spcAft>
              <a:buSzPts val="3200"/>
              <a:buNone/>
              <a:defRPr sz="4200"/>
            </a:lvl2pPr>
            <a:lvl3pPr lvl="2" algn="ctr">
              <a:spcBef>
                <a:spcPts val="0"/>
              </a:spcBef>
              <a:spcAft>
                <a:spcPts val="0"/>
              </a:spcAft>
              <a:buSzPts val="3200"/>
              <a:buNone/>
              <a:defRPr sz="4200"/>
            </a:lvl3pPr>
            <a:lvl4pPr lvl="3" algn="ctr">
              <a:spcBef>
                <a:spcPts val="0"/>
              </a:spcBef>
              <a:spcAft>
                <a:spcPts val="0"/>
              </a:spcAft>
              <a:buSzPts val="3200"/>
              <a:buNone/>
              <a:defRPr sz="4200"/>
            </a:lvl4pPr>
            <a:lvl5pPr lvl="4" algn="ctr">
              <a:spcBef>
                <a:spcPts val="0"/>
              </a:spcBef>
              <a:spcAft>
                <a:spcPts val="0"/>
              </a:spcAft>
              <a:buSzPts val="3200"/>
              <a:buNone/>
              <a:defRPr sz="4200"/>
            </a:lvl5pPr>
            <a:lvl6pPr lvl="5" algn="ctr">
              <a:spcBef>
                <a:spcPts val="0"/>
              </a:spcBef>
              <a:spcAft>
                <a:spcPts val="0"/>
              </a:spcAft>
              <a:buSzPts val="3200"/>
              <a:buNone/>
              <a:defRPr sz="4200"/>
            </a:lvl6pPr>
            <a:lvl7pPr lvl="6" algn="ctr">
              <a:spcBef>
                <a:spcPts val="0"/>
              </a:spcBef>
              <a:spcAft>
                <a:spcPts val="0"/>
              </a:spcAft>
              <a:buSzPts val="3200"/>
              <a:buNone/>
              <a:defRPr sz="4200"/>
            </a:lvl7pPr>
            <a:lvl8pPr lvl="7" algn="ctr">
              <a:spcBef>
                <a:spcPts val="0"/>
              </a:spcBef>
              <a:spcAft>
                <a:spcPts val="0"/>
              </a:spcAft>
              <a:buSzPts val="3200"/>
              <a:buNone/>
              <a:defRPr sz="4200"/>
            </a:lvl8pPr>
            <a:lvl9pPr lvl="8" algn="ctr">
              <a:spcBef>
                <a:spcPts val="0"/>
              </a:spcBef>
              <a:spcAft>
                <a:spcPts val="0"/>
              </a:spcAft>
              <a:buSzPts val="3200"/>
              <a:buNone/>
              <a:defRPr sz="4200"/>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WATCH SLIDE - insert a screen shot of video and link 4">
  <p:cSld name="TITLE_ONLY_1_5">
    <p:spTree>
      <p:nvGrpSpPr>
        <p:cNvPr id="1" name="Shape 1227"/>
        <p:cNvGrpSpPr/>
        <p:nvPr/>
      </p:nvGrpSpPr>
      <p:grpSpPr>
        <a:xfrm>
          <a:off x="0" y="0"/>
          <a:ext cx="0" cy="0"/>
          <a:chOff x="0" y="0"/>
          <a:chExt cx="0" cy="0"/>
        </a:xfrm>
      </p:grpSpPr>
      <p:pic>
        <p:nvPicPr>
          <p:cNvPr id="1228" name="Google Shape;1228;p144"/>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229" name="Google Shape;1229;p144"/>
          <p:cNvSpPr txBox="1">
            <a:spLocks noGrp="1"/>
          </p:cNvSpPr>
          <p:nvPr>
            <p:ph type="title"/>
          </p:nvPr>
        </p:nvSpPr>
        <p:spPr>
          <a:xfrm>
            <a:off x="1462225" y="443900"/>
            <a:ext cx="7503900" cy="5415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Clr>
                <a:schemeClr val="accent1"/>
              </a:buClr>
              <a:buSzPts val="18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1230" name="Google Shape;1230;p144"/>
          <p:cNvSpPr>
            <a:spLocks noGrp="1"/>
          </p:cNvSpPr>
          <p:nvPr>
            <p:ph type="pic" idx="2"/>
          </p:nvPr>
        </p:nvSpPr>
        <p:spPr>
          <a:xfrm>
            <a:off x="1637250" y="1153300"/>
            <a:ext cx="5560500" cy="3171600"/>
          </a:xfrm>
          <a:prstGeom prst="rect">
            <a:avLst/>
          </a:prstGeom>
          <a:noFill/>
          <a:ln>
            <a:noFill/>
          </a:ln>
        </p:spPr>
      </p:sp>
      <p:pic>
        <p:nvPicPr>
          <p:cNvPr id="1231" name="Google Shape;1231;p144"/>
          <p:cNvPicPr preferRelativeResize="0"/>
          <p:nvPr/>
        </p:nvPicPr>
        <p:blipFill rotWithShape="1">
          <a:blip r:embed="rId3">
            <a:alphaModFix/>
          </a:blip>
          <a:srcRect/>
          <a:stretch/>
        </p:blipFill>
        <p:spPr>
          <a:xfrm>
            <a:off x="39125" y="70926"/>
            <a:ext cx="743662" cy="490549"/>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DISCUSS SLIDE - enter prompt here 4">
  <p:cSld name="BLANK_1_4">
    <p:spTree>
      <p:nvGrpSpPr>
        <p:cNvPr id="1" name="Shape 1232"/>
        <p:cNvGrpSpPr/>
        <p:nvPr/>
      </p:nvGrpSpPr>
      <p:grpSpPr>
        <a:xfrm>
          <a:off x="0" y="0"/>
          <a:ext cx="0" cy="0"/>
          <a:chOff x="0" y="0"/>
          <a:chExt cx="0" cy="0"/>
        </a:xfrm>
      </p:grpSpPr>
      <p:pic>
        <p:nvPicPr>
          <p:cNvPr id="1233" name="Google Shape;1233;p145"/>
          <p:cNvPicPr preferRelativeResize="0"/>
          <p:nvPr/>
        </p:nvPicPr>
        <p:blipFill rotWithShape="1">
          <a:blip r:embed="rId2">
            <a:alphaModFix/>
          </a:blip>
          <a:srcRect/>
          <a:stretch/>
        </p:blipFill>
        <p:spPr>
          <a:xfrm>
            <a:off x="39130" y="4626158"/>
            <a:ext cx="537525" cy="490550"/>
          </a:xfrm>
          <a:prstGeom prst="rect">
            <a:avLst/>
          </a:prstGeom>
          <a:noFill/>
          <a:ln>
            <a:noFill/>
          </a:ln>
        </p:spPr>
      </p:pic>
      <p:pic>
        <p:nvPicPr>
          <p:cNvPr id="1234" name="Google Shape;1234;p145"/>
          <p:cNvPicPr preferRelativeResize="0"/>
          <p:nvPr/>
        </p:nvPicPr>
        <p:blipFill rotWithShape="1">
          <a:blip r:embed="rId3">
            <a:alphaModFix/>
          </a:blip>
          <a:srcRect/>
          <a:stretch/>
        </p:blipFill>
        <p:spPr>
          <a:xfrm>
            <a:off x="7097901" y="2052251"/>
            <a:ext cx="419887" cy="616601"/>
          </a:xfrm>
          <a:prstGeom prst="rect">
            <a:avLst/>
          </a:prstGeom>
          <a:noFill/>
          <a:ln>
            <a:noFill/>
          </a:ln>
        </p:spPr>
      </p:pic>
      <p:pic>
        <p:nvPicPr>
          <p:cNvPr id="1235" name="Google Shape;1235;p145"/>
          <p:cNvPicPr preferRelativeResize="0"/>
          <p:nvPr/>
        </p:nvPicPr>
        <p:blipFill rotWithShape="1">
          <a:blip r:embed="rId4">
            <a:alphaModFix/>
          </a:blip>
          <a:srcRect/>
          <a:stretch/>
        </p:blipFill>
        <p:spPr>
          <a:xfrm>
            <a:off x="1498225" y="535451"/>
            <a:ext cx="905277" cy="616600"/>
          </a:xfrm>
          <a:prstGeom prst="rect">
            <a:avLst/>
          </a:prstGeom>
          <a:noFill/>
          <a:ln>
            <a:noFill/>
          </a:ln>
        </p:spPr>
      </p:pic>
      <p:sp>
        <p:nvSpPr>
          <p:cNvPr id="1236" name="Google Shape;1236;p145"/>
          <p:cNvSpPr txBox="1">
            <a:spLocks noGrp="1"/>
          </p:cNvSpPr>
          <p:nvPr>
            <p:ph type="title"/>
          </p:nvPr>
        </p:nvSpPr>
        <p:spPr>
          <a:xfrm>
            <a:off x="1569450" y="1152050"/>
            <a:ext cx="6005100" cy="1516800"/>
          </a:xfrm>
          <a:prstGeom prst="rect">
            <a:avLst/>
          </a:prstGeom>
          <a:noFill/>
          <a:ln w="9525" cap="flat" cmpd="sng">
            <a:solidFill>
              <a:schemeClr val="accent2"/>
            </a:solidFill>
            <a:prstDash val="solid"/>
            <a:round/>
            <a:headEnd type="none" w="sm" len="sm"/>
            <a:tailEnd type="none" w="sm" len="sm"/>
          </a:ln>
        </p:spPr>
        <p:txBody>
          <a:bodyPr spcFirstLastPara="1" wrap="square" lIns="68575" tIns="68575" rIns="68575" bIns="68575" anchor="b" anchorCtr="0">
            <a:noAutofit/>
          </a:bodyPr>
          <a:lstStyle>
            <a:lvl1pPr lvl="0" algn="ctr">
              <a:lnSpc>
                <a:spcPct val="90000"/>
              </a:lnSpc>
              <a:spcBef>
                <a:spcPts val="0"/>
              </a:spcBef>
              <a:spcAft>
                <a:spcPts val="0"/>
              </a:spcAft>
              <a:buClr>
                <a:schemeClr val="accent2"/>
              </a:buClr>
              <a:buSzPts val="3200"/>
              <a:buFont typeface="Montserrat Black"/>
              <a:buNone/>
              <a:defRPr sz="3600" b="0">
                <a:solidFill>
                  <a:schemeClr val="accent2"/>
                </a:solidFill>
                <a:latin typeface="Montserrat Black"/>
                <a:ea typeface="Montserrat Black"/>
                <a:cs typeface="Montserrat Black"/>
                <a:sym typeface="Montserrat Black"/>
              </a:defRPr>
            </a:lvl1pPr>
            <a:lvl2pPr lvl="1" algn="ctr">
              <a:spcBef>
                <a:spcPts val="0"/>
              </a:spcBef>
              <a:spcAft>
                <a:spcPts val="0"/>
              </a:spcAft>
              <a:buSzPts val="3200"/>
              <a:buNone/>
              <a:defRPr sz="4200"/>
            </a:lvl2pPr>
            <a:lvl3pPr lvl="2" algn="ctr">
              <a:spcBef>
                <a:spcPts val="0"/>
              </a:spcBef>
              <a:spcAft>
                <a:spcPts val="0"/>
              </a:spcAft>
              <a:buSzPts val="3200"/>
              <a:buNone/>
              <a:defRPr sz="4200"/>
            </a:lvl3pPr>
            <a:lvl4pPr lvl="3" algn="ctr">
              <a:spcBef>
                <a:spcPts val="0"/>
              </a:spcBef>
              <a:spcAft>
                <a:spcPts val="0"/>
              </a:spcAft>
              <a:buSzPts val="3200"/>
              <a:buNone/>
              <a:defRPr sz="4200"/>
            </a:lvl4pPr>
            <a:lvl5pPr lvl="4" algn="ctr">
              <a:spcBef>
                <a:spcPts val="0"/>
              </a:spcBef>
              <a:spcAft>
                <a:spcPts val="0"/>
              </a:spcAft>
              <a:buSzPts val="3200"/>
              <a:buNone/>
              <a:defRPr sz="4200"/>
            </a:lvl5pPr>
            <a:lvl6pPr lvl="5" algn="ctr">
              <a:spcBef>
                <a:spcPts val="0"/>
              </a:spcBef>
              <a:spcAft>
                <a:spcPts val="0"/>
              </a:spcAft>
              <a:buSzPts val="3200"/>
              <a:buNone/>
              <a:defRPr sz="4200"/>
            </a:lvl6pPr>
            <a:lvl7pPr lvl="6" algn="ctr">
              <a:spcBef>
                <a:spcPts val="0"/>
              </a:spcBef>
              <a:spcAft>
                <a:spcPts val="0"/>
              </a:spcAft>
              <a:buSzPts val="3200"/>
              <a:buNone/>
              <a:defRPr sz="4200"/>
            </a:lvl7pPr>
            <a:lvl8pPr lvl="7" algn="ctr">
              <a:spcBef>
                <a:spcPts val="0"/>
              </a:spcBef>
              <a:spcAft>
                <a:spcPts val="0"/>
              </a:spcAft>
              <a:buSzPts val="3200"/>
              <a:buNone/>
              <a:defRPr sz="4200"/>
            </a:lvl8pPr>
            <a:lvl9pPr lvl="8" algn="ctr">
              <a:spcBef>
                <a:spcPts val="0"/>
              </a:spcBef>
              <a:spcAft>
                <a:spcPts val="0"/>
              </a:spcAft>
              <a:buSzPts val="3200"/>
              <a:buNone/>
              <a:defRPr sz="4200"/>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DISCUSS SLIDE - enter prompt here 5">
  <p:cSld name="BLANK_2">
    <p:spTree>
      <p:nvGrpSpPr>
        <p:cNvPr id="1" name="Shape 1237"/>
        <p:cNvGrpSpPr/>
        <p:nvPr/>
      </p:nvGrpSpPr>
      <p:grpSpPr>
        <a:xfrm>
          <a:off x="0" y="0"/>
          <a:ext cx="0" cy="0"/>
          <a:chOff x="0" y="0"/>
          <a:chExt cx="0" cy="0"/>
        </a:xfrm>
      </p:grpSpPr>
      <p:pic>
        <p:nvPicPr>
          <p:cNvPr id="1238" name="Google Shape;1238;p146"/>
          <p:cNvPicPr preferRelativeResize="0"/>
          <p:nvPr/>
        </p:nvPicPr>
        <p:blipFill>
          <a:blip r:embed="rId2">
            <a:alphaModFix/>
          </a:blip>
          <a:stretch>
            <a:fillRect/>
          </a:stretch>
        </p:blipFill>
        <p:spPr>
          <a:xfrm>
            <a:off x="39130" y="4626158"/>
            <a:ext cx="537525" cy="490550"/>
          </a:xfrm>
          <a:prstGeom prst="rect">
            <a:avLst/>
          </a:prstGeom>
          <a:noFill/>
          <a:ln>
            <a:noFill/>
          </a:ln>
        </p:spPr>
      </p:pic>
      <p:pic>
        <p:nvPicPr>
          <p:cNvPr id="1239" name="Google Shape;1239;p146"/>
          <p:cNvPicPr preferRelativeResize="0"/>
          <p:nvPr/>
        </p:nvPicPr>
        <p:blipFill>
          <a:blip r:embed="rId3">
            <a:alphaModFix/>
          </a:blip>
          <a:stretch>
            <a:fillRect/>
          </a:stretch>
        </p:blipFill>
        <p:spPr>
          <a:xfrm>
            <a:off x="107550" y="80100"/>
            <a:ext cx="1038802" cy="707551"/>
          </a:xfrm>
          <a:prstGeom prst="rect">
            <a:avLst/>
          </a:prstGeom>
          <a:noFill/>
          <a:ln>
            <a:noFill/>
          </a:ln>
        </p:spPr>
      </p:pic>
      <p:sp>
        <p:nvSpPr>
          <p:cNvPr id="1240" name="Google Shape;1240;p146"/>
          <p:cNvSpPr txBox="1">
            <a:spLocks noGrp="1"/>
          </p:cNvSpPr>
          <p:nvPr>
            <p:ph type="title"/>
          </p:nvPr>
        </p:nvSpPr>
        <p:spPr>
          <a:xfrm>
            <a:off x="1569450" y="1152050"/>
            <a:ext cx="5851500" cy="15168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3600"/>
              <a:buFont typeface="Montserrat Black"/>
              <a:buNone/>
              <a:defRPr b="0">
                <a:solidFill>
                  <a:schemeClr val="accent2"/>
                </a:solidFill>
                <a:latin typeface="Montserrat Black"/>
                <a:ea typeface="Montserrat Black"/>
                <a:cs typeface="Montserrat Black"/>
                <a:sym typeface="Montserrat Black"/>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pic>
        <p:nvPicPr>
          <p:cNvPr id="1241" name="Google Shape;1241;p146"/>
          <p:cNvPicPr preferRelativeResize="0"/>
          <p:nvPr/>
        </p:nvPicPr>
        <p:blipFill>
          <a:blip r:embed="rId4">
            <a:alphaModFix/>
          </a:blip>
          <a:stretch>
            <a:fillRect/>
          </a:stretch>
        </p:blipFill>
        <p:spPr>
          <a:xfrm>
            <a:off x="8196363" y="3821174"/>
            <a:ext cx="827575" cy="1215300"/>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DISCUSS SLIDE - enter prompt here 6">
  <p:cSld name="BLANK_3">
    <p:spTree>
      <p:nvGrpSpPr>
        <p:cNvPr id="1" name="Shape 1242"/>
        <p:cNvGrpSpPr/>
        <p:nvPr/>
      </p:nvGrpSpPr>
      <p:grpSpPr>
        <a:xfrm>
          <a:off x="0" y="0"/>
          <a:ext cx="0" cy="0"/>
          <a:chOff x="0" y="0"/>
          <a:chExt cx="0" cy="0"/>
        </a:xfrm>
      </p:grpSpPr>
      <p:pic>
        <p:nvPicPr>
          <p:cNvPr id="1243" name="Google Shape;1243;p147"/>
          <p:cNvPicPr preferRelativeResize="0"/>
          <p:nvPr/>
        </p:nvPicPr>
        <p:blipFill>
          <a:blip r:embed="rId2">
            <a:alphaModFix/>
          </a:blip>
          <a:stretch>
            <a:fillRect/>
          </a:stretch>
        </p:blipFill>
        <p:spPr>
          <a:xfrm>
            <a:off x="39130" y="4626158"/>
            <a:ext cx="537525" cy="490550"/>
          </a:xfrm>
          <a:prstGeom prst="rect">
            <a:avLst/>
          </a:prstGeom>
          <a:noFill/>
          <a:ln>
            <a:noFill/>
          </a:ln>
        </p:spPr>
      </p:pic>
      <p:pic>
        <p:nvPicPr>
          <p:cNvPr id="1244" name="Google Shape;1244;p147"/>
          <p:cNvPicPr preferRelativeResize="0"/>
          <p:nvPr/>
        </p:nvPicPr>
        <p:blipFill>
          <a:blip r:embed="rId3">
            <a:alphaModFix/>
          </a:blip>
          <a:stretch>
            <a:fillRect/>
          </a:stretch>
        </p:blipFill>
        <p:spPr>
          <a:xfrm>
            <a:off x="107550" y="80100"/>
            <a:ext cx="1038802" cy="707551"/>
          </a:xfrm>
          <a:prstGeom prst="rect">
            <a:avLst/>
          </a:prstGeom>
          <a:noFill/>
          <a:ln>
            <a:noFill/>
          </a:ln>
        </p:spPr>
      </p:pic>
      <p:sp>
        <p:nvSpPr>
          <p:cNvPr id="1245" name="Google Shape;1245;p147"/>
          <p:cNvSpPr txBox="1"/>
          <p:nvPr/>
        </p:nvSpPr>
        <p:spPr>
          <a:xfrm>
            <a:off x="1569450" y="1152050"/>
            <a:ext cx="5851500" cy="1516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000">
              <a:solidFill>
                <a:srgbClr val="40474B"/>
              </a:solidFill>
              <a:latin typeface="Montserrat Black"/>
              <a:ea typeface="Montserrat Black"/>
              <a:cs typeface="Montserrat Black"/>
              <a:sym typeface="Montserrat Black"/>
            </a:endParaRPr>
          </a:p>
        </p:txBody>
      </p:sp>
      <p:pic>
        <p:nvPicPr>
          <p:cNvPr id="1246" name="Google Shape;1246;p147"/>
          <p:cNvPicPr preferRelativeResize="0"/>
          <p:nvPr/>
        </p:nvPicPr>
        <p:blipFill>
          <a:blip r:embed="rId4">
            <a:alphaModFix/>
          </a:blip>
          <a:stretch>
            <a:fillRect/>
          </a:stretch>
        </p:blipFill>
        <p:spPr>
          <a:xfrm>
            <a:off x="8196363" y="3821174"/>
            <a:ext cx="827575" cy="1215300"/>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upport organisations 2">
  <p:cSld name="CUSTOM_28_2">
    <p:spTree>
      <p:nvGrpSpPr>
        <p:cNvPr id="1" name="Shape 1247"/>
        <p:cNvGrpSpPr/>
        <p:nvPr/>
      </p:nvGrpSpPr>
      <p:grpSpPr>
        <a:xfrm>
          <a:off x="0" y="0"/>
          <a:ext cx="0" cy="0"/>
          <a:chOff x="0" y="0"/>
          <a:chExt cx="0" cy="0"/>
        </a:xfrm>
      </p:grpSpPr>
      <p:sp>
        <p:nvSpPr>
          <p:cNvPr id="1248" name="Google Shape;1248;p148"/>
          <p:cNvSpPr/>
          <p:nvPr/>
        </p:nvSpPr>
        <p:spPr>
          <a:xfrm rot="5035045">
            <a:off x="-2322768" y="2876704"/>
            <a:ext cx="5262855" cy="323795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48"/>
          <p:cNvSpPr/>
          <p:nvPr/>
        </p:nvSpPr>
        <p:spPr>
          <a:xfrm rot="-4280482">
            <a:off x="6793782" y="-1466885"/>
            <a:ext cx="3375483" cy="502433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48"/>
          <p:cNvSpPr/>
          <p:nvPr/>
        </p:nvSpPr>
        <p:spPr>
          <a:xfrm rot="-7977677">
            <a:off x="5123145" y="405614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8"/>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52" name="Google Shape;1252;p148"/>
          <p:cNvSpPr txBox="1">
            <a:spLocks noGrp="1"/>
          </p:cNvSpPr>
          <p:nvPr>
            <p:ph type="subTitle" idx="1"/>
          </p:nvPr>
        </p:nvSpPr>
        <p:spPr>
          <a:xfrm>
            <a:off x="71325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3" name="Google Shape;1253;p148"/>
          <p:cNvSpPr txBox="1">
            <a:spLocks noGrp="1"/>
          </p:cNvSpPr>
          <p:nvPr>
            <p:ph type="subTitle" idx="2"/>
          </p:nvPr>
        </p:nvSpPr>
        <p:spPr>
          <a:xfrm>
            <a:off x="348810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4" name="Google Shape;1254;p148"/>
          <p:cNvSpPr txBox="1">
            <a:spLocks noGrp="1"/>
          </p:cNvSpPr>
          <p:nvPr>
            <p:ph type="subTitle" idx="3"/>
          </p:nvPr>
        </p:nvSpPr>
        <p:spPr>
          <a:xfrm>
            <a:off x="71325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55" name="Google Shape;1255;p148"/>
          <p:cNvSpPr txBox="1">
            <a:spLocks noGrp="1"/>
          </p:cNvSpPr>
          <p:nvPr>
            <p:ph type="subTitle" idx="4"/>
          </p:nvPr>
        </p:nvSpPr>
        <p:spPr>
          <a:xfrm>
            <a:off x="348810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56" name="Google Shape;1256;p148"/>
          <p:cNvSpPr txBox="1">
            <a:spLocks noGrp="1"/>
          </p:cNvSpPr>
          <p:nvPr>
            <p:ph type="subTitle" idx="5"/>
          </p:nvPr>
        </p:nvSpPr>
        <p:spPr>
          <a:xfrm>
            <a:off x="626295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7" name="Google Shape;1257;p148"/>
          <p:cNvSpPr txBox="1">
            <a:spLocks noGrp="1"/>
          </p:cNvSpPr>
          <p:nvPr>
            <p:ph type="subTitle" idx="6"/>
          </p:nvPr>
        </p:nvSpPr>
        <p:spPr>
          <a:xfrm>
            <a:off x="626295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1258" name="Google Shape;1258;p148"/>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Notes for teachers">
  <p:cSld name="CUSTOM_39">
    <p:bg>
      <p:bgPr>
        <a:solidFill>
          <a:schemeClr val="lt1"/>
        </a:solidFill>
        <a:effectLst/>
      </p:bgPr>
    </p:bg>
    <p:spTree>
      <p:nvGrpSpPr>
        <p:cNvPr id="1" name="Shape 1259"/>
        <p:cNvGrpSpPr/>
        <p:nvPr/>
      </p:nvGrpSpPr>
      <p:grpSpPr>
        <a:xfrm>
          <a:off x="0" y="0"/>
          <a:ext cx="0" cy="0"/>
          <a:chOff x="0" y="0"/>
          <a:chExt cx="0" cy="0"/>
        </a:xfrm>
      </p:grpSpPr>
      <p:sp>
        <p:nvSpPr>
          <p:cNvPr id="1260" name="Google Shape;1260;p149"/>
          <p:cNvSpPr txBox="1"/>
          <p:nvPr/>
        </p:nvSpPr>
        <p:spPr>
          <a:xfrm>
            <a:off x="61350" y="726100"/>
            <a:ext cx="5409600" cy="402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chemeClr val="accent2"/>
                </a:solidFill>
                <a:latin typeface="DM Sans"/>
                <a:ea typeface="DM Sans"/>
                <a:cs typeface="DM Sans"/>
                <a:sym typeface="DM Sans"/>
              </a:rPr>
              <a:t>General notes</a:t>
            </a:r>
            <a:endParaRPr sz="1300" b="1" i="0" u="none" strike="noStrike" cap="none">
              <a:solidFill>
                <a:schemeClr val="accent2"/>
              </a:solidFill>
              <a:latin typeface="DM Sans"/>
              <a:ea typeface="DM Sans"/>
              <a:cs typeface="DM Sans"/>
              <a:sym typeface="DM Sans"/>
            </a:endParaRPr>
          </a:p>
          <a:p>
            <a:pPr marL="457200" marR="0" lvl="0" indent="-298450" algn="l" rtl="0">
              <a:lnSpc>
                <a:spcPct val="100000"/>
              </a:lnSpc>
              <a:spcBef>
                <a:spcPts val="1200"/>
              </a:spcBef>
              <a:spcAft>
                <a:spcPts val="0"/>
              </a:spcAft>
              <a:buClr>
                <a:schemeClr val="accent2"/>
              </a:buClr>
              <a:buSzPts val="1100"/>
              <a:buFont typeface="DM Sans"/>
              <a:buAutoNum type="arabicPeriod"/>
            </a:pPr>
            <a:r>
              <a:rPr lang="en" sz="1100" b="1" i="0" u="none" strike="noStrike" cap="none">
                <a:solidFill>
                  <a:schemeClr val="accent2"/>
                </a:solidFill>
                <a:latin typeface="DM Sans"/>
                <a:ea typeface="DM Sans"/>
                <a:cs typeface="DM Sans"/>
                <a:sym typeface="DM Sans"/>
              </a:rPr>
              <a:t>Create a safe and respectful environment</a:t>
            </a:r>
            <a:endParaRPr sz="1100" b="0" i="0" u="none" strike="noStrike" cap="none">
              <a:solidFill>
                <a:schemeClr val="accent2"/>
              </a:solidFill>
              <a:latin typeface="DM Sans Medium"/>
              <a:ea typeface="DM Sans Medium"/>
              <a:cs typeface="DM Sans Medium"/>
              <a:sym typeface="DM Sans Medium"/>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Establish ground rules for how to behave. </a:t>
            </a:r>
            <a:endParaRPr sz="1100" b="0" i="0" u="none" strike="noStrike" cap="none">
              <a:solidFill>
                <a:schemeClr val="accent2"/>
              </a:solidFill>
              <a:latin typeface="DM Sans Medium"/>
              <a:ea typeface="DM Sans Medium"/>
              <a:cs typeface="DM Sans Medium"/>
              <a:sym typeface="DM Sans Medium"/>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A partnership agreement can be a useful tool. </a:t>
            </a:r>
            <a:endParaRPr sz="1100" b="0" i="0" u="none" strike="noStrike" cap="none">
              <a:solidFill>
                <a:schemeClr val="accent2"/>
              </a:solidFill>
              <a:latin typeface="DM Sans Medium"/>
              <a:ea typeface="DM Sans Medium"/>
              <a:cs typeface="DM Sans Medium"/>
              <a:sym typeface="DM Sans Medium"/>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Do this at the start of term and remind pupils of the partnership agreement and ground rules every lesson. </a:t>
            </a:r>
            <a:br>
              <a:rPr lang="en" sz="1100" b="0" i="0" u="none" strike="noStrike" cap="none">
                <a:solidFill>
                  <a:schemeClr val="accent2"/>
                </a:solidFill>
                <a:latin typeface="DM Sans Medium"/>
                <a:ea typeface="DM Sans Medium"/>
                <a:cs typeface="DM Sans Medium"/>
                <a:sym typeface="DM Sans Medium"/>
              </a:rPr>
            </a:br>
            <a:r>
              <a:rPr lang="en" sz="1100" b="0" i="0" u="sng" strike="noStrike" cap="none">
                <a:solidFill>
                  <a:schemeClr val="hlink"/>
                </a:solidFill>
                <a:latin typeface="DM Sans Medium"/>
                <a:ea typeface="DM Sans Medium"/>
                <a:cs typeface="DM Sans Medium"/>
                <a:sym typeface="DM Sans Medium"/>
                <a:hlinkClick r:id="rId2"/>
              </a:rPr>
              <a:t>Need help?</a:t>
            </a:r>
            <a:r>
              <a:rPr lang="en" sz="1100" b="0" i="0" u="none" strike="noStrike" cap="none">
                <a:solidFill>
                  <a:schemeClr val="accent2"/>
                </a:solidFill>
                <a:latin typeface="DM Sans Medium"/>
                <a:ea typeface="DM Sans Medium"/>
                <a:cs typeface="DM Sans Medium"/>
                <a:sym typeface="DM Sans Medium"/>
              </a:rPr>
              <a:t> </a:t>
            </a:r>
            <a:r>
              <a:rPr lang="en" sz="1100" b="0" i="0" u="sng" strike="noStrike" cap="none">
                <a:solidFill>
                  <a:schemeClr val="hlink"/>
                </a:solidFill>
                <a:latin typeface="DM Sans Medium"/>
                <a:ea typeface="DM Sans Medium"/>
                <a:cs typeface="DM Sans Medium"/>
                <a:sym typeface="DM Sans Medium"/>
                <a:hlinkClick r:id="rId2"/>
              </a:rPr>
              <a:t>Watch this video guide on how to create safe spaces</a:t>
            </a:r>
            <a:r>
              <a:rPr lang="en" sz="1100" b="0" i="0" u="none" strike="noStrike" cap="none">
                <a:solidFill>
                  <a:schemeClr val="accent2"/>
                </a:solidFill>
                <a:latin typeface="DM Sans Medium"/>
                <a:ea typeface="DM Sans Medium"/>
                <a:cs typeface="DM Sans Medium"/>
                <a:sym typeface="DM Sans Medium"/>
              </a:rPr>
              <a:t>.</a:t>
            </a:r>
            <a:br>
              <a:rPr lang="en" sz="1100" b="0" i="0" u="none" strike="noStrike" cap="none">
                <a:solidFill>
                  <a:schemeClr val="accent2"/>
                </a:solidFill>
                <a:latin typeface="DM Sans Medium"/>
                <a:ea typeface="DM Sans Medium"/>
                <a:cs typeface="DM Sans Medium"/>
                <a:sym typeface="DM Sans Medium"/>
              </a:rPr>
            </a:br>
            <a:endParaRPr sz="1100" b="0" i="0" u="none" strike="noStrike" cap="none">
              <a:solidFill>
                <a:schemeClr val="accent2"/>
              </a:solidFill>
              <a:latin typeface="DM Sans Medium"/>
              <a:ea typeface="DM Sans Medium"/>
              <a:cs typeface="DM Sans Medium"/>
              <a:sym typeface="DM Sans Medium"/>
            </a:endParaRPr>
          </a:p>
          <a:p>
            <a:pPr marL="457200" marR="0" lvl="0" indent="-298450" algn="l" rtl="0">
              <a:lnSpc>
                <a:spcPct val="100000"/>
              </a:lnSpc>
              <a:spcBef>
                <a:spcPts val="0"/>
              </a:spcBef>
              <a:spcAft>
                <a:spcPts val="0"/>
              </a:spcAft>
              <a:buClr>
                <a:srgbClr val="434343"/>
              </a:buClr>
              <a:buSzPts val="1100"/>
              <a:buFont typeface="DM Sans Medium"/>
              <a:buAutoNum type="arabicPeriod"/>
            </a:pPr>
            <a:r>
              <a:rPr lang="en" sz="1100" b="1" i="0" u="none" strike="noStrike" cap="none">
                <a:solidFill>
                  <a:schemeClr val="accent2"/>
                </a:solidFill>
                <a:latin typeface="DM Sans"/>
                <a:ea typeface="DM Sans"/>
                <a:cs typeface="DM Sans"/>
                <a:sym typeface="DM Sans"/>
              </a:rPr>
              <a:t>Lesson highlights:</a:t>
            </a:r>
            <a:r>
              <a:rPr lang="en" sz="1100" b="0" i="0" u="none" strike="noStrike" cap="none">
                <a:solidFill>
                  <a:schemeClr val="accent2"/>
                </a:solidFill>
                <a:latin typeface="DM Sans Medium"/>
                <a:ea typeface="DM Sans Medium"/>
                <a:cs typeface="DM Sans Medium"/>
                <a:sym typeface="DM Sans Medium"/>
              </a:rPr>
              <a:t> key slides are indicated with this symbol:</a:t>
            </a:r>
            <a:br>
              <a:rPr lang="en" sz="1100" b="0" i="0" u="none" strike="noStrike" cap="none">
                <a:solidFill>
                  <a:schemeClr val="accent2"/>
                </a:solidFill>
                <a:latin typeface="DM Sans Medium"/>
                <a:ea typeface="DM Sans Medium"/>
                <a:cs typeface="DM Sans Medium"/>
                <a:sym typeface="DM Sans Medium"/>
              </a:rPr>
            </a:br>
            <a:endParaRPr sz="1100" b="1" i="0" u="none" strike="noStrike" cap="none">
              <a:solidFill>
                <a:schemeClr val="accent2"/>
              </a:solidFill>
              <a:latin typeface="DM Sans"/>
              <a:ea typeface="DM Sans"/>
              <a:cs typeface="DM Sans"/>
              <a:sym typeface="DM Sans"/>
            </a:endParaRPr>
          </a:p>
          <a:p>
            <a:pPr marL="457200" marR="0" lvl="0" indent="-298450" algn="l" rtl="0">
              <a:lnSpc>
                <a:spcPct val="100000"/>
              </a:lnSpc>
              <a:spcBef>
                <a:spcPts val="0"/>
              </a:spcBef>
              <a:spcAft>
                <a:spcPts val="0"/>
              </a:spcAft>
              <a:buClr>
                <a:schemeClr val="accent2"/>
              </a:buClr>
              <a:buSzPts val="1100"/>
              <a:buFont typeface="DM Sans"/>
              <a:buAutoNum type="arabicPeriod"/>
            </a:pPr>
            <a:r>
              <a:rPr lang="en" sz="1100" b="1" i="0" u="none" strike="noStrike" cap="none">
                <a:solidFill>
                  <a:schemeClr val="accent2"/>
                </a:solidFill>
                <a:latin typeface="DM Sans"/>
                <a:ea typeface="DM Sans"/>
                <a:cs typeface="DM Sans"/>
                <a:sym typeface="DM Sans"/>
              </a:rPr>
              <a:t>Make sure pupils know who to talk to</a:t>
            </a:r>
            <a:endParaRPr sz="1100" b="1" i="0" u="none" strike="noStrike" cap="none">
              <a:solidFill>
                <a:schemeClr val="accent2"/>
              </a:solidFill>
              <a:latin typeface="DM Sans"/>
              <a:ea typeface="DM Sans"/>
              <a:cs typeface="DM Sans"/>
              <a:sym typeface="DM Sans"/>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Some lesson topics could be triggering, ensure students know who to speak to from a safeguarding and wellbeing perspective.</a:t>
            </a:r>
            <a:br>
              <a:rPr lang="en" sz="1100" b="0" i="0" u="none" strike="noStrike" cap="none">
                <a:solidFill>
                  <a:schemeClr val="accent2"/>
                </a:solidFill>
                <a:latin typeface="DM Sans Medium"/>
                <a:ea typeface="DM Sans Medium"/>
                <a:cs typeface="DM Sans Medium"/>
                <a:sym typeface="DM Sans Medium"/>
              </a:rPr>
            </a:br>
            <a:endParaRPr sz="1100" b="0" i="0" u="none" strike="noStrike" cap="none">
              <a:solidFill>
                <a:schemeClr val="accent2"/>
              </a:solidFill>
              <a:latin typeface="DM Sans Medium"/>
              <a:ea typeface="DM Sans Medium"/>
              <a:cs typeface="DM Sans Medium"/>
              <a:sym typeface="DM Sans Medium"/>
            </a:endParaRPr>
          </a:p>
          <a:p>
            <a:pPr marL="457200" marR="0" lvl="0" indent="-298450" algn="l" rtl="0">
              <a:lnSpc>
                <a:spcPct val="100000"/>
              </a:lnSpc>
              <a:spcBef>
                <a:spcPts val="0"/>
              </a:spcBef>
              <a:spcAft>
                <a:spcPts val="0"/>
              </a:spcAft>
              <a:buClr>
                <a:schemeClr val="accent2"/>
              </a:buClr>
              <a:buSzPts val="1100"/>
              <a:buFont typeface="DM Sans"/>
              <a:buAutoNum type="arabicPeriod"/>
            </a:pPr>
            <a:r>
              <a:rPr lang="en" sz="1100" b="1" i="0" u="none" strike="noStrike" cap="none">
                <a:solidFill>
                  <a:schemeClr val="accent2"/>
                </a:solidFill>
                <a:latin typeface="DM Sans"/>
                <a:ea typeface="DM Sans"/>
                <a:cs typeface="DM Sans"/>
                <a:sym typeface="DM Sans"/>
              </a:rPr>
              <a:t>Introduce the students featured in the videos</a:t>
            </a:r>
            <a:endParaRPr sz="1100" b="1" i="0" u="none" strike="noStrike" cap="none">
              <a:solidFill>
                <a:schemeClr val="accent2"/>
              </a:solidFill>
              <a:latin typeface="DM Sans"/>
              <a:ea typeface="DM Sans"/>
              <a:cs typeface="DM Sans"/>
              <a:sym typeface="DM Sans"/>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Life Lesson videos show real and diverse young people from across the UK, some of these people may come from very different backgrounds and have different views to your students. Talk about this with your students so they understand the importance of respecting others. Be clear that disrespectful comments in response to individuals is not tolerated.</a:t>
            </a:r>
            <a:endParaRPr sz="1100" b="0" i="0" u="none" strike="noStrike" cap="none">
              <a:solidFill>
                <a:schemeClr val="accent2"/>
              </a:solidFill>
              <a:latin typeface="DM Sans Medium"/>
              <a:ea typeface="DM Sans Medium"/>
              <a:cs typeface="DM Sans Medium"/>
              <a:sym typeface="DM Sans Medium"/>
            </a:endParaRPr>
          </a:p>
          <a:p>
            <a:pPr marL="914400" marR="0" lvl="1" indent="-298450" algn="l" rtl="0">
              <a:lnSpc>
                <a:spcPct val="100000"/>
              </a:lnSpc>
              <a:spcBef>
                <a:spcPts val="0"/>
              </a:spcBef>
              <a:spcAft>
                <a:spcPts val="0"/>
              </a:spcAft>
              <a:buClr>
                <a:srgbClr val="434343"/>
              </a:buClr>
              <a:buSzPts val="1100"/>
              <a:buFont typeface="DM Sans Medium"/>
              <a:buChar char="○"/>
            </a:pPr>
            <a:r>
              <a:rPr lang="en" sz="1100" b="0" i="0" u="none" strike="noStrike" cap="none">
                <a:solidFill>
                  <a:schemeClr val="accent2"/>
                </a:solidFill>
                <a:latin typeface="DM Sans Medium"/>
                <a:ea typeface="DM Sans Medium"/>
                <a:cs typeface="DM Sans Medium"/>
                <a:sym typeface="DM Sans Medium"/>
              </a:rPr>
              <a:t>Draw attention to this respect symbol seen on slides as a reminder (shown here on the right)</a:t>
            </a:r>
            <a:endParaRPr sz="1400" b="0" i="0" u="none" strike="noStrike" cap="none">
              <a:solidFill>
                <a:srgbClr val="000000"/>
              </a:solidFill>
              <a:latin typeface="Manjari"/>
              <a:ea typeface="Manjari"/>
              <a:cs typeface="Manjari"/>
              <a:sym typeface="Manjari"/>
            </a:endParaRPr>
          </a:p>
        </p:txBody>
      </p:sp>
      <p:sp>
        <p:nvSpPr>
          <p:cNvPr id="1261" name="Google Shape;1261;p149"/>
          <p:cNvSpPr txBox="1"/>
          <p:nvPr/>
        </p:nvSpPr>
        <p:spPr>
          <a:xfrm>
            <a:off x="214750" y="276100"/>
            <a:ext cx="5767200" cy="45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accent1"/>
                </a:solidFill>
                <a:latin typeface="Montserrat ExtraBold"/>
                <a:ea typeface="Montserrat ExtraBold"/>
                <a:cs typeface="Montserrat ExtraBold"/>
                <a:sym typeface="Montserrat ExtraBold"/>
              </a:rPr>
              <a:t>Notes for teachers</a:t>
            </a:r>
            <a:endParaRPr sz="1600" b="1" i="0" u="none" strike="noStrike" cap="none">
              <a:solidFill>
                <a:schemeClr val="accent1"/>
              </a:solidFill>
              <a:latin typeface="Montserrat ExtraBold"/>
              <a:ea typeface="Montserrat ExtraBold"/>
              <a:cs typeface="Montserrat ExtraBold"/>
              <a:sym typeface="Montserrat ExtraBold"/>
            </a:endParaRPr>
          </a:p>
        </p:txBody>
      </p:sp>
      <p:sp>
        <p:nvSpPr>
          <p:cNvPr id="1262" name="Google Shape;1262;p149"/>
          <p:cNvSpPr txBox="1">
            <a:spLocks noGrp="1"/>
          </p:cNvSpPr>
          <p:nvPr>
            <p:ph type="body" idx="1"/>
          </p:nvPr>
        </p:nvSpPr>
        <p:spPr>
          <a:xfrm>
            <a:off x="5470950" y="1247525"/>
            <a:ext cx="3425700" cy="3681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1263" name="Google Shape;1263;p149"/>
          <p:cNvSpPr txBox="1"/>
          <p:nvPr/>
        </p:nvSpPr>
        <p:spPr>
          <a:xfrm>
            <a:off x="5634100" y="766925"/>
            <a:ext cx="2321400" cy="2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200"/>
              </a:spcAft>
              <a:buClr>
                <a:srgbClr val="000000"/>
              </a:buClr>
              <a:buSzPts val="1300"/>
              <a:buFont typeface="Arial"/>
              <a:buNone/>
            </a:pPr>
            <a:r>
              <a:rPr lang="en" sz="1300" b="1" i="0" u="none" strike="noStrike" cap="none">
                <a:solidFill>
                  <a:schemeClr val="accent2"/>
                </a:solidFill>
                <a:latin typeface="DM Sans"/>
                <a:ea typeface="DM Sans"/>
                <a:cs typeface="DM Sans"/>
                <a:sym typeface="DM Sans"/>
              </a:rPr>
              <a:t>Lesson specific notes</a:t>
            </a:r>
            <a:endParaRPr sz="1400" b="0" i="0" u="none" strike="noStrike" cap="none">
              <a:solidFill>
                <a:srgbClr val="000000"/>
              </a:solidFill>
              <a:latin typeface="Manjari"/>
              <a:ea typeface="Manjari"/>
              <a:cs typeface="Manjari"/>
              <a:sym typeface="Manjari"/>
            </a:endParaRPr>
          </a:p>
        </p:txBody>
      </p:sp>
      <p:cxnSp>
        <p:nvCxnSpPr>
          <p:cNvPr id="1264" name="Google Shape;1264;p149"/>
          <p:cNvCxnSpPr/>
          <p:nvPr/>
        </p:nvCxnSpPr>
        <p:spPr>
          <a:xfrm rot="10800000">
            <a:off x="5552525" y="736225"/>
            <a:ext cx="0" cy="4294800"/>
          </a:xfrm>
          <a:prstGeom prst="straightConnector1">
            <a:avLst/>
          </a:prstGeom>
          <a:noFill/>
          <a:ln w="9525" cap="flat" cmpd="sng">
            <a:solidFill>
              <a:schemeClr val="dk2"/>
            </a:solidFill>
            <a:prstDash val="solid"/>
            <a:round/>
            <a:headEnd type="none" w="sm" len="sm"/>
            <a:tailEnd type="none" w="sm" len="sm"/>
          </a:ln>
        </p:spPr>
      </p:cxnSp>
      <p:pic>
        <p:nvPicPr>
          <p:cNvPr id="1265" name="Google Shape;1265;p149"/>
          <p:cNvPicPr preferRelativeResize="0"/>
          <p:nvPr/>
        </p:nvPicPr>
        <p:blipFill rotWithShape="1">
          <a:blip r:embed="rId3">
            <a:alphaModFix/>
          </a:blip>
          <a:srcRect/>
          <a:stretch/>
        </p:blipFill>
        <p:spPr>
          <a:xfrm>
            <a:off x="4744375" y="2288900"/>
            <a:ext cx="370200" cy="370200"/>
          </a:xfrm>
          <a:prstGeom prst="rect">
            <a:avLst/>
          </a:prstGeom>
          <a:noFill/>
          <a:ln>
            <a:noFill/>
          </a:ln>
        </p:spPr>
      </p:pic>
      <p:pic>
        <p:nvPicPr>
          <p:cNvPr id="1266" name="Google Shape;1266;p149"/>
          <p:cNvPicPr preferRelativeResize="0"/>
          <p:nvPr/>
        </p:nvPicPr>
        <p:blipFill rotWithShape="1">
          <a:blip r:embed="rId4">
            <a:alphaModFix/>
          </a:blip>
          <a:srcRect/>
          <a:stretch/>
        </p:blipFill>
        <p:spPr>
          <a:xfrm>
            <a:off x="4904917" y="4459200"/>
            <a:ext cx="469625" cy="469636"/>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Lesson title" type="title">
  <p:cSld name="TITLE">
    <p:bg>
      <p:bgPr>
        <a:solidFill>
          <a:schemeClr val="dk1"/>
        </a:solidFill>
        <a:effectLst/>
      </p:bgPr>
    </p:bg>
    <p:spTree>
      <p:nvGrpSpPr>
        <p:cNvPr id="1" name="Shape 1270"/>
        <p:cNvGrpSpPr/>
        <p:nvPr/>
      </p:nvGrpSpPr>
      <p:grpSpPr>
        <a:xfrm>
          <a:off x="0" y="0"/>
          <a:ext cx="0" cy="0"/>
          <a:chOff x="0" y="0"/>
          <a:chExt cx="0" cy="0"/>
        </a:xfrm>
      </p:grpSpPr>
      <p:sp>
        <p:nvSpPr>
          <p:cNvPr id="1271" name="Google Shape;1271;p151"/>
          <p:cNvSpPr txBox="1">
            <a:spLocks noGrp="1"/>
          </p:cNvSpPr>
          <p:nvPr>
            <p:ph type="ctrTitle"/>
          </p:nvPr>
        </p:nvSpPr>
        <p:spPr>
          <a:xfrm>
            <a:off x="720800" y="1441625"/>
            <a:ext cx="5879700" cy="205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1C4587"/>
              </a:buClr>
              <a:buSzPts val="4700"/>
              <a:buFont typeface="Montserrat Black"/>
              <a:buNone/>
              <a:defRPr sz="4000" b="0">
                <a:solidFill>
                  <a:srgbClr val="1C4587"/>
                </a:solidFill>
                <a:latin typeface="Montserrat Black"/>
                <a:ea typeface="Montserrat Black"/>
                <a:cs typeface="Montserrat Black"/>
                <a:sym typeface="Montserrat Black"/>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72" name="Google Shape;1272;p151"/>
          <p:cNvSpPr txBox="1">
            <a:spLocks noGrp="1"/>
          </p:cNvSpPr>
          <p:nvPr>
            <p:ph type="subTitle" idx="1"/>
          </p:nvPr>
        </p:nvSpPr>
        <p:spPr>
          <a:xfrm>
            <a:off x="720800" y="3394625"/>
            <a:ext cx="7140000" cy="458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434343"/>
              </a:buClr>
              <a:buSzPts val="2800"/>
              <a:buFont typeface="DM Sans"/>
              <a:buNone/>
              <a:defRPr sz="1500" b="1">
                <a:solidFill>
                  <a:srgbClr val="434343"/>
                </a:solidFill>
                <a:latin typeface="DM Sans"/>
                <a:ea typeface="DM Sans"/>
                <a:cs typeface="DM Sans"/>
                <a:sym typeface="DM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273" name="Google Shape;1273;p151"/>
          <p:cNvPicPr preferRelativeResize="0"/>
          <p:nvPr/>
        </p:nvPicPr>
        <p:blipFill rotWithShape="1">
          <a:blip r:embed="rId2">
            <a:alphaModFix/>
          </a:blip>
          <a:srcRect/>
          <a:stretch/>
        </p:blipFill>
        <p:spPr>
          <a:xfrm>
            <a:off x="-654550" y="-59200"/>
            <a:ext cx="3144146" cy="2052599"/>
          </a:xfrm>
          <a:prstGeom prst="rect">
            <a:avLst/>
          </a:prstGeom>
          <a:noFill/>
          <a:ln>
            <a:noFill/>
          </a:ln>
        </p:spPr>
      </p:pic>
      <p:pic>
        <p:nvPicPr>
          <p:cNvPr id="1274" name="Google Shape;1274;p151"/>
          <p:cNvPicPr preferRelativeResize="0"/>
          <p:nvPr/>
        </p:nvPicPr>
        <p:blipFill rotWithShape="1">
          <a:blip r:embed="rId3">
            <a:alphaModFix/>
          </a:blip>
          <a:srcRect/>
          <a:stretch/>
        </p:blipFill>
        <p:spPr>
          <a:xfrm>
            <a:off x="1451840" y="-718475"/>
            <a:ext cx="2400732" cy="1566099"/>
          </a:xfrm>
          <a:prstGeom prst="rect">
            <a:avLst/>
          </a:prstGeom>
          <a:noFill/>
          <a:ln>
            <a:noFill/>
          </a:ln>
        </p:spPr>
      </p:pic>
      <p:pic>
        <p:nvPicPr>
          <p:cNvPr id="1275" name="Google Shape;1275;p151"/>
          <p:cNvPicPr preferRelativeResize="0"/>
          <p:nvPr/>
        </p:nvPicPr>
        <p:blipFill rotWithShape="1">
          <a:blip r:embed="rId4">
            <a:alphaModFix/>
          </a:blip>
          <a:srcRect/>
          <a:stretch/>
        </p:blipFill>
        <p:spPr>
          <a:xfrm>
            <a:off x="6930075" y="104526"/>
            <a:ext cx="2069750" cy="1888875"/>
          </a:xfrm>
          <a:prstGeom prst="rect">
            <a:avLst/>
          </a:prstGeom>
          <a:noFill/>
          <a:ln>
            <a:noFill/>
          </a:ln>
        </p:spPr>
      </p:pic>
      <p:sp>
        <p:nvSpPr>
          <p:cNvPr id="1276" name="Google Shape;1276;p151"/>
          <p:cNvSpPr txBox="1"/>
          <p:nvPr/>
        </p:nvSpPr>
        <p:spPr>
          <a:xfrm>
            <a:off x="425550" y="4902825"/>
            <a:ext cx="82929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en" sz="800" b="0" i="0" u="none" strike="noStrike" cap="none">
                <a:solidFill>
                  <a:srgbClr val="000000"/>
                </a:solidFill>
                <a:latin typeface="Helvetica Neue"/>
                <a:ea typeface="Helvetica Neue"/>
                <a:cs typeface="Helvetica Neue"/>
                <a:sym typeface="Helvetica Neue"/>
              </a:rPr>
              <a:t>This presentation is protected by UK copyright laws. Reproduction &amp; distribution of the presentation is prohibited without written permission of Life Lessons Education Ltd.</a:t>
            </a:r>
            <a:endParaRPr sz="800" b="0" i="0" u="none" strike="noStrike" cap="none">
              <a:solidFill>
                <a:srgbClr val="000000"/>
              </a:solidFill>
              <a:latin typeface="Helvetica Neue"/>
              <a:ea typeface="Helvetica Neue"/>
              <a:cs typeface="Helvetica Neue"/>
              <a:sym typeface="Helvetica Neue"/>
            </a:endParaRPr>
          </a:p>
        </p:txBody>
      </p:sp>
      <p:sp>
        <p:nvSpPr>
          <p:cNvPr id="1277" name="Google Shape;1277;p151"/>
          <p:cNvSpPr txBox="1"/>
          <p:nvPr/>
        </p:nvSpPr>
        <p:spPr>
          <a:xfrm rot="-5400000">
            <a:off x="7916353" y="3762475"/>
            <a:ext cx="22293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en" sz="800" b="0" i="0" u="none" strike="noStrike" cap="none">
                <a:solidFill>
                  <a:srgbClr val="000000"/>
                </a:solidFill>
                <a:latin typeface="Helvetica Neue"/>
                <a:ea typeface="Helvetica Neue"/>
                <a:cs typeface="Helvetica Neue"/>
                <a:sym typeface="Helvetica Neue"/>
              </a:rPr>
              <a:t>© 2023 Life Lessons Education Limited</a:t>
            </a:r>
            <a:endParaRPr sz="8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Notes for teachers">
  <p:cSld name="CUSTOM_39">
    <p:bg>
      <p:bgPr>
        <a:solidFill>
          <a:schemeClr val="lt1"/>
        </a:solidFill>
        <a:effectLst/>
      </p:bgPr>
    </p:bg>
    <p:spTree>
      <p:nvGrpSpPr>
        <p:cNvPr id="1" name="Shape 1278"/>
        <p:cNvGrpSpPr/>
        <p:nvPr/>
      </p:nvGrpSpPr>
      <p:grpSpPr>
        <a:xfrm>
          <a:off x="0" y="0"/>
          <a:ext cx="0" cy="0"/>
          <a:chOff x="0" y="0"/>
          <a:chExt cx="0" cy="0"/>
        </a:xfrm>
      </p:grpSpPr>
      <p:sp>
        <p:nvSpPr>
          <p:cNvPr id="1279" name="Google Shape;1279;p152"/>
          <p:cNvSpPr txBox="1"/>
          <p:nvPr/>
        </p:nvSpPr>
        <p:spPr>
          <a:xfrm>
            <a:off x="61350" y="726100"/>
            <a:ext cx="5409600" cy="402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chemeClr val="accent2"/>
                </a:solidFill>
                <a:latin typeface="DM Sans"/>
                <a:ea typeface="DM Sans"/>
                <a:cs typeface="DM Sans"/>
                <a:sym typeface="DM Sans"/>
              </a:rPr>
              <a:t>General notes</a:t>
            </a:r>
            <a:endParaRPr sz="1300" b="1" i="0" u="none" strike="noStrike" cap="none">
              <a:solidFill>
                <a:schemeClr val="accent2"/>
              </a:solidFill>
              <a:latin typeface="DM Sans"/>
              <a:ea typeface="DM Sans"/>
              <a:cs typeface="DM Sans"/>
              <a:sym typeface="DM Sans"/>
            </a:endParaRPr>
          </a:p>
          <a:p>
            <a:pPr marL="457200" marR="0" lvl="0" indent="-298450" algn="l" rtl="0">
              <a:lnSpc>
                <a:spcPct val="100000"/>
              </a:lnSpc>
              <a:spcBef>
                <a:spcPts val="1200"/>
              </a:spcBef>
              <a:spcAft>
                <a:spcPts val="0"/>
              </a:spcAft>
              <a:buClr>
                <a:schemeClr val="accent2"/>
              </a:buClr>
              <a:buSzPts val="1100"/>
              <a:buFont typeface="DM Sans"/>
              <a:buAutoNum type="arabicPeriod"/>
            </a:pPr>
            <a:r>
              <a:rPr lang="en" sz="1100" b="1" i="0" u="none" strike="noStrike" cap="none">
                <a:solidFill>
                  <a:schemeClr val="accent2"/>
                </a:solidFill>
                <a:latin typeface="DM Sans"/>
                <a:ea typeface="DM Sans"/>
                <a:cs typeface="DM Sans"/>
                <a:sym typeface="DM Sans"/>
              </a:rPr>
              <a:t>Create a safe and respectful environment</a:t>
            </a:r>
            <a:endParaRPr sz="1100" b="0" i="0" u="none" strike="noStrike" cap="none">
              <a:solidFill>
                <a:schemeClr val="accent2"/>
              </a:solidFill>
              <a:latin typeface="DM Sans Medium"/>
              <a:ea typeface="DM Sans Medium"/>
              <a:cs typeface="DM Sans Medium"/>
              <a:sym typeface="DM Sans Medium"/>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Establish ground rules for how to behave. </a:t>
            </a:r>
            <a:endParaRPr sz="1100" b="0" i="0" u="none" strike="noStrike" cap="none">
              <a:solidFill>
                <a:schemeClr val="accent2"/>
              </a:solidFill>
              <a:latin typeface="DM Sans Medium"/>
              <a:ea typeface="DM Sans Medium"/>
              <a:cs typeface="DM Sans Medium"/>
              <a:sym typeface="DM Sans Medium"/>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A partnership agreement can be a useful tool. </a:t>
            </a:r>
            <a:endParaRPr sz="1100" b="0" i="0" u="none" strike="noStrike" cap="none">
              <a:solidFill>
                <a:schemeClr val="accent2"/>
              </a:solidFill>
              <a:latin typeface="DM Sans Medium"/>
              <a:ea typeface="DM Sans Medium"/>
              <a:cs typeface="DM Sans Medium"/>
              <a:sym typeface="DM Sans Medium"/>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Do this at the start of term and remind pupils of the partnership agreement and ground rules every lesson. </a:t>
            </a:r>
            <a:br>
              <a:rPr lang="en" sz="1100" b="0" i="0" u="none" strike="noStrike" cap="none">
                <a:solidFill>
                  <a:schemeClr val="accent2"/>
                </a:solidFill>
                <a:latin typeface="DM Sans Medium"/>
                <a:ea typeface="DM Sans Medium"/>
                <a:cs typeface="DM Sans Medium"/>
                <a:sym typeface="DM Sans Medium"/>
              </a:rPr>
            </a:br>
            <a:r>
              <a:rPr lang="en" sz="1100" b="0" i="0" u="sng" strike="noStrike" cap="none">
                <a:solidFill>
                  <a:schemeClr val="hlink"/>
                </a:solidFill>
                <a:latin typeface="DM Sans Medium"/>
                <a:ea typeface="DM Sans Medium"/>
                <a:cs typeface="DM Sans Medium"/>
                <a:sym typeface="DM Sans Medium"/>
                <a:hlinkClick r:id="rId2"/>
              </a:rPr>
              <a:t>Need help?</a:t>
            </a:r>
            <a:r>
              <a:rPr lang="en" sz="1100" b="0" i="0" u="none" strike="noStrike" cap="none">
                <a:solidFill>
                  <a:schemeClr val="accent2"/>
                </a:solidFill>
                <a:latin typeface="DM Sans Medium"/>
                <a:ea typeface="DM Sans Medium"/>
                <a:cs typeface="DM Sans Medium"/>
                <a:sym typeface="DM Sans Medium"/>
              </a:rPr>
              <a:t> </a:t>
            </a:r>
            <a:r>
              <a:rPr lang="en" sz="1100" b="0" i="0" u="sng" strike="noStrike" cap="none">
                <a:solidFill>
                  <a:schemeClr val="hlink"/>
                </a:solidFill>
                <a:latin typeface="DM Sans Medium"/>
                <a:ea typeface="DM Sans Medium"/>
                <a:cs typeface="DM Sans Medium"/>
                <a:sym typeface="DM Sans Medium"/>
                <a:hlinkClick r:id="rId2"/>
              </a:rPr>
              <a:t>Watch this video guide on how to create safe spaces</a:t>
            </a:r>
            <a:r>
              <a:rPr lang="en" sz="1100" b="0" i="0" u="none" strike="noStrike" cap="none">
                <a:solidFill>
                  <a:schemeClr val="accent2"/>
                </a:solidFill>
                <a:latin typeface="DM Sans Medium"/>
                <a:ea typeface="DM Sans Medium"/>
                <a:cs typeface="DM Sans Medium"/>
                <a:sym typeface="DM Sans Medium"/>
              </a:rPr>
              <a:t>.</a:t>
            </a:r>
            <a:br>
              <a:rPr lang="en" sz="1100" b="0" i="0" u="none" strike="noStrike" cap="none">
                <a:solidFill>
                  <a:schemeClr val="accent2"/>
                </a:solidFill>
                <a:latin typeface="DM Sans Medium"/>
                <a:ea typeface="DM Sans Medium"/>
                <a:cs typeface="DM Sans Medium"/>
                <a:sym typeface="DM Sans Medium"/>
              </a:rPr>
            </a:br>
            <a:endParaRPr sz="1100" b="0" i="0" u="none" strike="noStrike" cap="none">
              <a:solidFill>
                <a:schemeClr val="accent2"/>
              </a:solidFill>
              <a:latin typeface="DM Sans Medium"/>
              <a:ea typeface="DM Sans Medium"/>
              <a:cs typeface="DM Sans Medium"/>
              <a:sym typeface="DM Sans Medium"/>
            </a:endParaRPr>
          </a:p>
          <a:p>
            <a:pPr marL="457200" marR="0" lvl="0" indent="-298450" algn="l" rtl="0">
              <a:lnSpc>
                <a:spcPct val="100000"/>
              </a:lnSpc>
              <a:spcBef>
                <a:spcPts val="0"/>
              </a:spcBef>
              <a:spcAft>
                <a:spcPts val="0"/>
              </a:spcAft>
              <a:buClr>
                <a:srgbClr val="434343"/>
              </a:buClr>
              <a:buSzPts val="1100"/>
              <a:buFont typeface="DM Sans Medium"/>
              <a:buAutoNum type="arabicPeriod"/>
            </a:pPr>
            <a:r>
              <a:rPr lang="en" sz="1100" b="1" i="0" u="none" strike="noStrike" cap="none">
                <a:solidFill>
                  <a:schemeClr val="accent2"/>
                </a:solidFill>
                <a:latin typeface="DM Sans"/>
                <a:ea typeface="DM Sans"/>
                <a:cs typeface="DM Sans"/>
                <a:sym typeface="DM Sans"/>
              </a:rPr>
              <a:t>Lesson highlights:</a:t>
            </a:r>
            <a:r>
              <a:rPr lang="en" sz="1100" b="0" i="0" u="none" strike="noStrike" cap="none">
                <a:solidFill>
                  <a:schemeClr val="accent2"/>
                </a:solidFill>
                <a:latin typeface="DM Sans Medium"/>
                <a:ea typeface="DM Sans Medium"/>
                <a:cs typeface="DM Sans Medium"/>
                <a:sym typeface="DM Sans Medium"/>
              </a:rPr>
              <a:t> key slides are indicated with this symbol:</a:t>
            </a:r>
            <a:br>
              <a:rPr lang="en" sz="1100" b="0" i="0" u="none" strike="noStrike" cap="none">
                <a:solidFill>
                  <a:schemeClr val="accent2"/>
                </a:solidFill>
                <a:latin typeface="DM Sans Medium"/>
                <a:ea typeface="DM Sans Medium"/>
                <a:cs typeface="DM Sans Medium"/>
                <a:sym typeface="DM Sans Medium"/>
              </a:rPr>
            </a:br>
            <a:endParaRPr sz="1100" b="1" i="0" u="none" strike="noStrike" cap="none">
              <a:solidFill>
                <a:schemeClr val="accent2"/>
              </a:solidFill>
              <a:latin typeface="DM Sans"/>
              <a:ea typeface="DM Sans"/>
              <a:cs typeface="DM Sans"/>
              <a:sym typeface="DM Sans"/>
            </a:endParaRPr>
          </a:p>
          <a:p>
            <a:pPr marL="457200" marR="0" lvl="0" indent="-298450" algn="l" rtl="0">
              <a:lnSpc>
                <a:spcPct val="100000"/>
              </a:lnSpc>
              <a:spcBef>
                <a:spcPts val="0"/>
              </a:spcBef>
              <a:spcAft>
                <a:spcPts val="0"/>
              </a:spcAft>
              <a:buClr>
                <a:schemeClr val="accent2"/>
              </a:buClr>
              <a:buSzPts val="1100"/>
              <a:buFont typeface="DM Sans"/>
              <a:buAutoNum type="arabicPeriod"/>
            </a:pPr>
            <a:r>
              <a:rPr lang="en" sz="1100" b="1" i="0" u="none" strike="noStrike" cap="none">
                <a:solidFill>
                  <a:schemeClr val="accent2"/>
                </a:solidFill>
                <a:latin typeface="DM Sans"/>
                <a:ea typeface="DM Sans"/>
                <a:cs typeface="DM Sans"/>
                <a:sym typeface="DM Sans"/>
              </a:rPr>
              <a:t>Make sure pupils know who to talk to</a:t>
            </a:r>
            <a:endParaRPr sz="1100" b="1" i="0" u="none" strike="noStrike" cap="none">
              <a:solidFill>
                <a:schemeClr val="accent2"/>
              </a:solidFill>
              <a:latin typeface="DM Sans"/>
              <a:ea typeface="DM Sans"/>
              <a:cs typeface="DM Sans"/>
              <a:sym typeface="DM Sans"/>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Some lesson topics could be triggering, ensure students know who to speak to from a safeguarding and wellbeing perspective.</a:t>
            </a:r>
            <a:br>
              <a:rPr lang="en" sz="1100" b="0" i="0" u="none" strike="noStrike" cap="none">
                <a:solidFill>
                  <a:schemeClr val="accent2"/>
                </a:solidFill>
                <a:latin typeface="DM Sans Medium"/>
                <a:ea typeface="DM Sans Medium"/>
                <a:cs typeface="DM Sans Medium"/>
                <a:sym typeface="DM Sans Medium"/>
              </a:rPr>
            </a:br>
            <a:endParaRPr sz="1100" b="0" i="0" u="none" strike="noStrike" cap="none">
              <a:solidFill>
                <a:schemeClr val="accent2"/>
              </a:solidFill>
              <a:latin typeface="DM Sans Medium"/>
              <a:ea typeface="DM Sans Medium"/>
              <a:cs typeface="DM Sans Medium"/>
              <a:sym typeface="DM Sans Medium"/>
            </a:endParaRPr>
          </a:p>
          <a:p>
            <a:pPr marL="457200" marR="0" lvl="0" indent="-298450" algn="l" rtl="0">
              <a:lnSpc>
                <a:spcPct val="100000"/>
              </a:lnSpc>
              <a:spcBef>
                <a:spcPts val="0"/>
              </a:spcBef>
              <a:spcAft>
                <a:spcPts val="0"/>
              </a:spcAft>
              <a:buClr>
                <a:schemeClr val="accent2"/>
              </a:buClr>
              <a:buSzPts val="1100"/>
              <a:buFont typeface="DM Sans"/>
              <a:buAutoNum type="arabicPeriod"/>
            </a:pPr>
            <a:r>
              <a:rPr lang="en" sz="1100" b="1" i="0" u="none" strike="noStrike" cap="none">
                <a:solidFill>
                  <a:schemeClr val="accent2"/>
                </a:solidFill>
                <a:latin typeface="DM Sans"/>
                <a:ea typeface="DM Sans"/>
                <a:cs typeface="DM Sans"/>
                <a:sym typeface="DM Sans"/>
              </a:rPr>
              <a:t>Introduce the students featured in the videos</a:t>
            </a:r>
            <a:endParaRPr sz="1100" b="1" i="0" u="none" strike="noStrike" cap="none">
              <a:solidFill>
                <a:schemeClr val="accent2"/>
              </a:solidFill>
              <a:latin typeface="DM Sans"/>
              <a:ea typeface="DM Sans"/>
              <a:cs typeface="DM Sans"/>
              <a:sym typeface="DM Sans"/>
            </a:endParaRPr>
          </a:p>
          <a:p>
            <a:pPr marL="914400" marR="0" lvl="1" indent="-298450" algn="l" rtl="0">
              <a:lnSpc>
                <a:spcPct val="100000"/>
              </a:lnSpc>
              <a:spcBef>
                <a:spcPts val="0"/>
              </a:spcBef>
              <a:spcAft>
                <a:spcPts val="0"/>
              </a:spcAft>
              <a:buClr>
                <a:schemeClr val="accent2"/>
              </a:buClr>
              <a:buSzPts val="1100"/>
              <a:buFont typeface="DM Sans"/>
              <a:buChar char="○"/>
            </a:pPr>
            <a:r>
              <a:rPr lang="en" sz="1100" b="0" i="0" u="none" strike="noStrike" cap="none">
                <a:solidFill>
                  <a:schemeClr val="accent2"/>
                </a:solidFill>
                <a:latin typeface="DM Sans Medium"/>
                <a:ea typeface="DM Sans Medium"/>
                <a:cs typeface="DM Sans Medium"/>
                <a:sym typeface="DM Sans Medium"/>
              </a:rPr>
              <a:t>Life Lesson videos show real and diverse young people from across the UK, some of these people may come from very different backgrounds and have different views to your students. Talk about this with your students so they understand the importance of respecting others. Be clear that disrespectful comments in response to individuals is not tolerated.</a:t>
            </a:r>
            <a:endParaRPr sz="1100" b="0" i="0" u="none" strike="noStrike" cap="none">
              <a:solidFill>
                <a:schemeClr val="accent2"/>
              </a:solidFill>
              <a:latin typeface="DM Sans Medium"/>
              <a:ea typeface="DM Sans Medium"/>
              <a:cs typeface="DM Sans Medium"/>
              <a:sym typeface="DM Sans Medium"/>
            </a:endParaRPr>
          </a:p>
          <a:p>
            <a:pPr marL="914400" marR="0" lvl="1" indent="-298450" algn="l" rtl="0">
              <a:lnSpc>
                <a:spcPct val="100000"/>
              </a:lnSpc>
              <a:spcBef>
                <a:spcPts val="0"/>
              </a:spcBef>
              <a:spcAft>
                <a:spcPts val="0"/>
              </a:spcAft>
              <a:buClr>
                <a:srgbClr val="434343"/>
              </a:buClr>
              <a:buSzPts val="1100"/>
              <a:buFont typeface="DM Sans Medium"/>
              <a:buChar char="○"/>
            </a:pPr>
            <a:r>
              <a:rPr lang="en" sz="1100" b="0" i="0" u="none" strike="noStrike" cap="none">
                <a:solidFill>
                  <a:schemeClr val="accent2"/>
                </a:solidFill>
                <a:latin typeface="DM Sans Medium"/>
                <a:ea typeface="DM Sans Medium"/>
                <a:cs typeface="DM Sans Medium"/>
                <a:sym typeface="DM Sans Medium"/>
              </a:rPr>
              <a:t>Draw attention to this respect symbol seen on slides as a reminder (shown here on the right)</a:t>
            </a:r>
            <a:endParaRPr sz="1400" b="0" i="0" u="none" strike="noStrike" cap="none">
              <a:solidFill>
                <a:srgbClr val="000000"/>
              </a:solidFill>
              <a:latin typeface="Manjari"/>
              <a:ea typeface="Manjari"/>
              <a:cs typeface="Manjari"/>
              <a:sym typeface="Manjari"/>
            </a:endParaRPr>
          </a:p>
        </p:txBody>
      </p:sp>
      <p:sp>
        <p:nvSpPr>
          <p:cNvPr id="1280" name="Google Shape;1280;p152"/>
          <p:cNvSpPr txBox="1"/>
          <p:nvPr/>
        </p:nvSpPr>
        <p:spPr>
          <a:xfrm>
            <a:off x="214750" y="276100"/>
            <a:ext cx="5767200" cy="45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accent1"/>
                </a:solidFill>
                <a:latin typeface="Montserrat ExtraBold"/>
                <a:ea typeface="Montserrat ExtraBold"/>
                <a:cs typeface="Montserrat ExtraBold"/>
                <a:sym typeface="Montserrat ExtraBold"/>
              </a:rPr>
              <a:t>Notes for teachers</a:t>
            </a:r>
            <a:endParaRPr sz="1600" b="1" i="0" u="none" strike="noStrike" cap="none">
              <a:solidFill>
                <a:schemeClr val="accent1"/>
              </a:solidFill>
              <a:latin typeface="Montserrat ExtraBold"/>
              <a:ea typeface="Montserrat ExtraBold"/>
              <a:cs typeface="Montserrat ExtraBold"/>
              <a:sym typeface="Montserrat ExtraBold"/>
            </a:endParaRPr>
          </a:p>
        </p:txBody>
      </p:sp>
      <p:sp>
        <p:nvSpPr>
          <p:cNvPr id="1281" name="Google Shape;1281;p152"/>
          <p:cNvSpPr txBox="1">
            <a:spLocks noGrp="1"/>
          </p:cNvSpPr>
          <p:nvPr>
            <p:ph type="body" idx="1"/>
          </p:nvPr>
        </p:nvSpPr>
        <p:spPr>
          <a:xfrm>
            <a:off x="5470950" y="1247525"/>
            <a:ext cx="3425700" cy="3681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1282" name="Google Shape;1282;p152"/>
          <p:cNvSpPr txBox="1"/>
          <p:nvPr/>
        </p:nvSpPr>
        <p:spPr>
          <a:xfrm>
            <a:off x="5634100" y="766925"/>
            <a:ext cx="2321400" cy="2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200"/>
              </a:spcAft>
              <a:buClr>
                <a:srgbClr val="000000"/>
              </a:buClr>
              <a:buSzPts val="1300"/>
              <a:buFont typeface="Arial"/>
              <a:buNone/>
            </a:pPr>
            <a:r>
              <a:rPr lang="en" sz="1300" b="1" i="0" u="none" strike="noStrike" cap="none">
                <a:solidFill>
                  <a:schemeClr val="accent2"/>
                </a:solidFill>
                <a:latin typeface="DM Sans"/>
                <a:ea typeface="DM Sans"/>
                <a:cs typeface="DM Sans"/>
                <a:sym typeface="DM Sans"/>
              </a:rPr>
              <a:t>Lesson specific notes</a:t>
            </a:r>
            <a:endParaRPr sz="1400" b="0" i="0" u="none" strike="noStrike" cap="none">
              <a:solidFill>
                <a:srgbClr val="000000"/>
              </a:solidFill>
              <a:latin typeface="Manjari"/>
              <a:ea typeface="Manjari"/>
              <a:cs typeface="Manjari"/>
              <a:sym typeface="Manjari"/>
            </a:endParaRPr>
          </a:p>
        </p:txBody>
      </p:sp>
      <p:cxnSp>
        <p:nvCxnSpPr>
          <p:cNvPr id="1283" name="Google Shape;1283;p152"/>
          <p:cNvCxnSpPr/>
          <p:nvPr/>
        </p:nvCxnSpPr>
        <p:spPr>
          <a:xfrm rot="10800000">
            <a:off x="5552525" y="736225"/>
            <a:ext cx="0" cy="4294800"/>
          </a:xfrm>
          <a:prstGeom prst="straightConnector1">
            <a:avLst/>
          </a:prstGeom>
          <a:noFill/>
          <a:ln w="9525" cap="flat" cmpd="sng">
            <a:solidFill>
              <a:schemeClr val="dk2"/>
            </a:solidFill>
            <a:prstDash val="solid"/>
            <a:round/>
            <a:headEnd type="none" w="sm" len="sm"/>
            <a:tailEnd type="none" w="sm" len="sm"/>
          </a:ln>
        </p:spPr>
      </p:cxnSp>
      <p:pic>
        <p:nvPicPr>
          <p:cNvPr id="1284" name="Google Shape;1284;p152"/>
          <p:cNvPicPr preferRelativeResize="0"/>
          <p:nvPr/>
        </p:nvPicPr>
        <p:blipFill rotWithShape="1">
          <a:blip r:embed="rId3">
            <a:alphaModFix/>
          </a:blip>
          <a:srcRect/>
          <a:stretch/>
        </p:blipFill>
        <p:spPr>
          <a:xfrm>
            <a:off x="4744375" y="2288900"/>
            <a:ext cx="370200" cy="370200"/>
          </a:xfrm>
          <a:prstGeom prst="rect">
            <a:avLst/>
          </a:prstGeom>
          <a:noFill/>
          <a:ln>
            <a:noFill/>
          </a:ln>
        </p:spPr>
      </p:pic>
      <p:pic>
        <p:nvPicPr>
          <p:cNvPr id="1285" name="Google Shape;1285;p152"/>
          <p:cNvPicPr preferRelativeResize="0"/>
          <p:nvPr/>
        </p:nvPicPr>
        <p:blipFill rotWithShape="1">
          <a:blip r:embed="rId4">
            <a:alphaModFix/>
          </a:blip>
          <a:srcRect/>
          <a:stretch/>
        </p:blipFill>
        <p:spPr>
          <a:xfrm>
            <a:off x="4904917" y="4459200"/>
            <a:ext cx="469625" cy="469636"/>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Worksheet notice">
  <p:cSld name="BLANK_1">
    <p:bg>
      <p:bgPr>
        <a:solidFill>
          <a:schemeClr val="lt1"/>
        </a:solidFill>
        <a:effectLst/>
      </p:bgPr>
    </p:bg>
    <p:spTree>
      <p:nvGrpSpPr>
        <p:cNvPr id="1" name="Shape 1286"/>
        <p:cNvGrpSpPr/>
        <p:nvPr/>
      </p:nvGrpSpPr>
      <p:grpSpPr>
        <a:xfrm>
          <a:off x="0" y="0"/>
          <a:ext cx="0" cy="0"/>
          <a:chOff x="0" y="0"/>
          <a:chExt cx="0" cy="0"/>
        </a:xfrm>
      </p:grpSpPr>
      <p:pic>
        <p:nvPicPr>
          <p:cNvPr id="1287" name="Google Shape;1287;p153"/>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288" name="Google Shape;1288;p153"/>
          <p:cNvSpPr txBox="1"/>
          <p:nvPr/>
        </p:nvSpPr>
        <p:spPr>
          <a:xfrm>
            <a:off x="1196700" y="1810600"/>
            <a:ext cx="6888600" cy="210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0" i="0" u="none" strike="noStrike" cap="none">
                <a:solidFill>
                  <a:schemeClr val="accent3"/>
                </a:solidFill>
                <a:latin typeface="Montserrat Black"/>
                <a:ea typeface="Montserrat Black"/>
                <a:cs typeface="Montserrat Black"/>
                <a:sym typeface="Montserrat Black"/>
              </a:rPr>
              <a:t> </a:t>
            </a:r>
            <a:r>
              <a:rPr lang="en" sz="4000" b="0" i="0" u="none" strike="noStrike" cap="none">
                <a:solidFill>
                  <a:schemeClr val="accent2"/>
                </a:solidFill>
                <a:latin typeface="Montserrat Black"/>
                <a:ea typeface="Montserrat Black"/>
                <a:cs typeface="Montserrat Black"/>
                <a:sym typeface="Montserrat Black"/>
              </a:rPr>
              <a:t>Worksheets</a:t>
            </a:r>
            <a:endParaRPr sz="4000" b="0" i="0" u="none" strike="noStrike" cap="none">
              <a:solidFill>
                <a:schemeClr val="accent1"/>
              </a:solidFill>
              <a:latin typeface="Montserrat Black"/>
              <a:ea typeface="Montserrat Black"/>
              <a:cs typeface="Montserrat Black"/>
              <a:sym typeface="Montserrat Black"/>
            </a:endParaRPr>
          </a:p>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accent2"/>
                </a:solidFill>
                <a:latin typeface="DM Sans ExtraBold"/>
                <a:ea typeface="DM Sans ExtraBold"/>
                <a:cs typeface="DM Sans ExtraBold"/>
                <a:sym typeface="DM Sans ExtraBold"/>
              </a:rPr>
              <a:t>Print the next 1 or 2 slides</a:t>
            </a:r>
            <a:endParaRPr sz="3600" b="0" i="0" u="none" strike="noStrike" cap="none">
              <a:solidFill>
                <a:schemeClr val="accent2"/>
              </a:solidFill>
              <a:latin typeface="DM Sans ExtraBold"/>
              <a:ea typeface="DM Sans ExtraBold"/>
              <a:cs typeface="DM Sans ExtraBold"/>
              <a:sym typeface="DM Sans ExtraBold"/>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jari"/>
              <a:ea typeface="Manjari"/>
              <a:cs typeface="Manjari"/>
              <a:sym typeface="Manjari"/>
            </a:endParaRPr>
          </a:p>
        </p:txBody>
      </p:sp>
      <p:pic>
        <p:nvPicPr>
          <p:cNvPr id="1289" name="Google Shape;1289;p153"/>
          <p:cNvPicPr preferRelativeResize="0"/>
          <p:nvPr/>
        </p:nvPicPr>
        <p:blipFill rotWithShape="1">
          <a:blip r:embed="rId3">
            <a:alphaModFix/>
          </a:blip>
          <a:srcRect/>
          <a:stretch/>
        </p:blipFill>
        <p:spPr>
          <a:xfrm>
            <a:off x="4372231" y="1030863"/>
            <a:ext cx="537524" cy="53753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p:cSld name="BLANK_2">
    <p:spTree>
      <p:nvGrpSpPr>
        <p:cNvPr id="1" name="Shape 73"/>
        <p:cNvGrpSpPr/>
        <p:nvPr/>
      </p:nvGrpSpPr>
      <p:grpSpPr>
        <a:xfrm>
          <a:off x="0" y="0"/>
          <a:ext cx="0" cy="0"/>
          <a:chOff x="0" y="0"/>
          <a:chExt cx="0" cy="0"/>
        </a:xfrm>
      </p:grpSpPr>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slide">
  <p:cSld name="BLANK_2">
    <p:spTree>
      <p:nvGrpSpPr>
        <p:cNvPr id="1" name="Shape 1290"/>
        <p:cNvGrpSpPr/>
        <p:nvPr/>
      </p:nvGrpSpPr>
      <p:grpSpPr>
        <a:xfrm>
          <a:off x="0" y="0"/>
          <a:ext cx="0" cy="0"/>
          <a:chOff x="0" y="0"/>
          <a:chExt cx="0" cy="0"/>
        </a:xfrm>
      </p:grpSpPr>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Intro to the lesson &amp; 'do now task'">
  <p:cSld name="CUSTOM_42">
    <p:spTree>
      <p:nvGrpSpPr>
        <p:cNvPr id="1" name="Shape 1291"/>
        <p:cNvGrpSpPr/>
        <p:nvPr/>
      </p:nvGrpSpPr>
      <p:grpSpPr>
        <a:xfrm>
          <a:off x="0" y="0"/>
          <a:ext cx="0" cy="0"/>
          <a:chOff x="0" y="0"/>
          <a:chExt cx="0" cy="0"/>
        </a:xfrm>
      </p:grpSpPr>
      <p:sp>
        <p:nvSpPr>
          <p:cNvPr id="1292" name="Google Shape;1292;p155"/>
          <p:cNvSpPr/>
          <p:nvPr/>
        </p:nvSpPr>
        <p:spPr>
          <a:xfrm>
            <a:off x="-18533" y="1291650"/>
            <a:ext cx="9256200" cy="4728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155"/>
          <p:cNvSpPr/>
          <p:nvPr/>
        </p:nvSpPr>
        <p:spPr>
          <a:xfrm>
            <a:off x="-11550" y="-57675"/>
            <a:ext cx="9256200" cy="1349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155"/>
          <p:cNvSpPr txBox="1"/>
          <p:nvPr/>
        </p:nvSpPr>
        <p:spPr>
          <a:xfrm>
            <a:off x="447300" y="2094825"/>
            <a:ext cx="1732500" cy="4728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chemeClr val="accent1"/>
                </a:solidFill>
                <a:highlight>
                  <a:schemeClr val="lt1"/>
                </a:highlight>
                <a:latin typeface="DM Sans Black"/>
                <a:ea typeface="DM Sans Black"/>
                <a:cs typeface="DM Sans Black"/>
                <a:sym typeface="DM Sans Black"/>
              </a:rPr>
              <a:t>Do now task:</a:t>
            </a:r>
            <a:endParaRPr sz="1900" b="0" i="0" u="none" strike="noStrike" cap="none">
              <a:solidFill>
                <a:schemeClr val="accent1"/>
              </a:solidFill>
              <a:highlight>
                <a:schemeClr val="lt1"/>
              </a:highlight>
              <a:latin typeface="DM Sans Black"/>
              <a:ea typeface="DM Sans Black"/>
              <a:cs typeface="DM Sans Black"/>
              <a:sym typeface="DM Sans Black"/>
            </a:endParaRPr>
          </a:p>
        </p:txBody>
      </p:sp>
      <p:sp>
        <p:nvSpPr>
          <p:cNvPr id="1295" name="Google Shape;1295;p155"/>
          <p:cNvSpPr txBox="1"/>
          <p:nvPr/>
        </p:nvSpPr>
        <p:spPr>
          <a:xfrm>
            <a:off x="382625" y="158965"/>
            <a:ext cx="1683900" cy="47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chemeClr val="lt1"/>
                </a:solidFill>
                <a:latin typeface="Montserrat ExtraBold"/>
                <a:ea typeface="Montserrat ExtraBold"/>
                <a:cs typeface="Montserrat ExtraBold"/>
                <a:sym typeface="Montserrat ExtraBold"/>
              </a:rPr>
              <a:t>Lesson title:</a:t>
            </a:r>
            <a:endParaRPr sz="1700" b="1" i="0" u="none" strike="noStrike" cap="none">
              <a:solidFill>
                <a:schemeClr val="lt1"/>
              </a:solidFill>
              <a:latin typeface="Montserrat ExtraBold"/>
              <a:ea typeface="Montserrat ExtraBold"/>
              <a:cs typeface="Montserrat ExtraBold"/>
              <a:sym typeface="Montserrat ExtraBold"/>
            </a:endParaRPr>
          </a:p>
        </p:txBody>
      </p:sp>
      <p:sp>
        <p:nvSpPr>
          <p:cNvPr id="1296" name="Google Shape;1296;p155"/>
          <p:cNvSpPr txBox="1">
            <a:spLocks noGrp="1"/>
          </p:cNvSpPr>
          <p:nvPr>
            <p:ph type="title"/>
          </p:nvPr>
        </p:nvSpPr>
        <p:spPr>
          <a:xfrm>
            <a:off x="382625" y="551037"/>
            <a:ext cx="6539100" cy="53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000"/>
              <a:buFont typeface="Montserrat ExtraBold"/>
              <a:buNone/>
              <a:defRPr b="1">
                <a:solidFill>
                  <a:schemeClr val="l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2pPr>
            <a:lvl3pPr lvl="2"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3pPr>
            <a:lvl4pPr lvl="3"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4pPr>
            <a:lvl5pPr lvl="4"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5pPr>
            <a:lvl6pPr lvl="5"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6pPr>
            <a:lvl7pPr lvl="6"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7pPr>
            <a:lvl8pPr lvl="7"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8pPr>
            <a:lvl9pPr lvl="8"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9pPr>
          </a:lstStyle>
          <a:p>
            <a:endParaRPr/>
          </a:p>
        </p:txBody>
      </p:sp>
      <p:sp>
        <p:nvSpPr>
          <p:cNvPr id="1297" name="Google Shape;1297;p155"/>
          <p:cNvSpPr txBox="1">
            <a:spLocks noGrp="1"/>
          </p:cNvSpPr>
          <p:nvPr>
            <p:ph type="body" idx="1"/>
          </p:nvPr>
        </p:nvSpPr>
        <p:spPr>
          <a:xfrm>
            <a:off x="620275" y="2590705"/>
            <a:ext cx="6885000" cy="26178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Font typeface="DM Sans Medium"/>
              <a:buChar char="●"/>
              <a:defRPr>
                <a:latin typeface="DM Sans Medium"/>
                <a:ea typeface="DM Sans Medium"/>
                <a:cs typeface="DM Sans Medium"/>
                <a:sym typeface="DM Sans Medium"/>
              </a:defRPr>
            </a:lvl1pPr>
            <a:lvl2pPr marL="914400" lvl="1"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2pPr>
            <a:lvl3pPr marL="1371600" lvl="2"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3pPr>
            <a:lvl4pPr marL="1828800" lvl="3"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4pPr>
            <a:lvl5pPr marL="2286000" lvl="4"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5pPr>
            <a:lvl6pPr marL="2743200" lvl="5"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6pPr>
            <a:lvl7pPr marL="3200400" lvl="6"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7pPr>
            <a:lvl8pPr marL="3657600" lvl="7"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8pPr>
            <a:lvl9pPr marL="4114800" lvl="8"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9pPr>
          </a:lstStyle>
          <a:p>
            <a:endParaRPr/>
          </a:p>
        </p:txBody>
      </p:sp>
      <p:sp>
        <p:nvSpPr>
          <p:cNvPr id="1298" name="Google Shape;1298;p155"/>
          <p:cNvSpPr txBox="1"/>
          <p:nvPr/>
        </p:nvSpPr>
        <p:spPr>
          <a:xfrm>
            <a:off x="447300" y="1300862"/>
            <a:ext cx="2225700" cy="47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chemeClr val="accent1"/>
                </a:solidFill>
                <a:latin typeface="DM Sans"/>
                <a:ea typeface="DM Sans"/>
                <a:cs typeface="DM Sans"/>
                <a:sym typeface="DM Sans"/>
              </a:rPr>
              <a:t>Learning objective:</a:t>
            </a:r>
            <a:endParaRPr sz="1700" b="1" i="0" u="none" strike="noStrike" cap="none">
              <a:solidFill>
                <a:schemeClr val="accent1"/>
              </a:solidFill>
              <a:latin typeface="DM Sans"/>
              <a:ea typeface="DM Sans"/>
              <a:cs typeface="DM Sans"/>
              <a:sym typeface="DM Sans"/>
            </a:endParaRPr>
          </a:p>
        </p:txBody>
      </p:sp>
      <p:sp>
        <p:nvSpPr>
          <p:cNvPr id="1299" name="Google Shape;1299;p155"/>
          <p:cNvSpPr txBox="1">
            <a:spLocks noGrp="1"/>
          </p:cNvSpPr>
          <p:nvPr>
            <p:ph type="body" idx="2"/>
          </p:nvPr>
        </p:nvSpPr>
        <p:spPr>
          <a:xfrm>
            <a:off x="2626951" y="1319237"/>
            <a:ext cx="6123900" cy="2307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1pPr>
            <a:lvl2pPr marL="914400" lvl="1"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2pPr>
            <a:lvl3pPr marL="1371600" lvl="2"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3pPr>
            <a:lvl4pPr marL="1828800" lvl="3"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4pPr>
            <a:lvl5pPr marL="2286000" lvl="4"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5pPr>
            <a:lvl6pPr marL="2743200" lvl="5"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6pPr>
            <a:lvl7pPr marL="3200400" lvl="6"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7pPr>
            <a:lvl8pPr marL="3657600" lvl="7"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8pPr>
            <a:lvl9pPr marL="4114800" lvl="8"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9pPr>
          </a:lstStyle>
          <a:p>
            <a:endParaRPr/>
          </a:p>
        </p:txBody>
      </p:sp>
      <p:sp>
        <p:nvSpPr>
          <p:cNvPr id="1300" name="Google Shape;1300;p155"/>
          <p:cNvSpPr txBox="1"/>
          <p:nvPr/>
        </p:nvSpPr>
        <p:spPr>
          <a:xfrm>
            <a:off x="6769325" y="158975"/>
            <a:ext cx="911100" cy="28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DM Sans ExtraBold"/>
                <a:ea typeface="DM Sans ExtraBold"/>
                <a:cs typeface="DM Sans ExtraBold"/>
                <a:sym typeface="DM Sans ExtraBold"/>
              </a:rPr>
              <a:t>DATE:</a:t>
            </a:r>
            <a:endParaRPr sz="1400" b="0" i="0" u="none" strike="noStrike" cap="none">
              <a:solidFill>
                <a:schemeClr val="lt1"/>
              </a:solidFill>
              <a:latin typeface="DM Sans ExtraBold"/>
              <a:ea typeface="DM Sans ExtraBold"/>
              <a:cs typeface="DM Sans ExtraBold"/>
              <a:sym typeface="DM Sans ExtraBold"/>
            </a:endParaRPr>
          </a:p>
        </p:txBody>
      </p:sp>
      <p:sp>
        <p:nvSpPr>
          <p:cNvPr id="1301" name="Google Shape;1301;p155"/>
          <p:cNvSpPr txBox="1">
            <a:spLocks noGrp="1"/>
          </p:cNvSpPr>
          <p:nvPr>
            <p:ph type="subTitle" idx="3"/>
          </p:nvPr>
        </p:nvSpPr>
        <p:spPr>
          <a:xfrm>
            <a:off x="7484600" y="115332"/>
            <a:ext cx="1418700" cy="288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800"/>
              <a:buFont typeface="DM Sans"/>
              <a:buNone/>
              <a:defRPr b="1">
                <a:solidFill>
                  <a:schemeClr val="lt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02" name="Google Shape;1302;p155"/>
          <p:cNvPicPr preferRelativeResize="0"/>
          <p:nvPr/>
        </p:nvPicPr>
        <p:blipFill rotWithShape="1">
          <a:blip r:embed="rId2">
            <a:alphaModFix/>
          </a:blip>
          <a:srcRect/>
          <a:stretch/>
        </p:blipFill>
        <p:spPr>
          <a:xfrm>
            <a:off x="8050485" y="854425"/>
            <a:ext cx="1070446" cy="976899"/>
          </a:xfrm>
          <a:prstGeom prst="rect">
            <a:avLst/>
          </a:prstGeom>
          <a:noFill/>
          <a:ln>
            <a:noFill/>
          </a:ln>
        </p:spPr>
      </p:pic>
      <p:pic>
        <p:nvPicPr>
          <p:cNvPr id="1303" name="Google Shape;1303;p155"/>
          <p:cNvPicPr preferRelativeResize="0"/>
          <p:nvPr/>
        </p:nvPicPr>
        <p:blipFill rotWithShape="1">
          <a:blip r:embed="rId3">
            <a:alphaModFix/>
          </a:blip>
          <a:srcRect/>
          <a:stretch/>
        </p:blipFill>
        <p:spPr>
          <a:xfrm>
            <a:off x="2289075" y="2169992"/>
            <a:ext cx="344600" cy="34460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main content slide 1">
  <p:cSld name="TITLE_AND_BODY_1">
    <p:spTree>
      <p:nvGrpSpPr>
        <p:cNvPr id="1" name="Shape 1304"/>
        <p:cNvGrpSpPr/>
        <p:nvPr/>
      </p:nvGrpSpPr>
      <p:grpSpPr>
        <a:xfrm>
          <a:off x="0" y="0"/>
          <a:ext cx="0" cy="0"/>
          <a:chOff x="0" y="0"/>
          <a:chExt cx="0" cy="0"/>
        </a:xfrm>
      </p:grpSpPr>
      <p:sp>
        <p:nvSpPr>
          <p:cNvPr id="1305" name="Google Shape;1305;p156"/>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chemeClr val="accent1"/>
              </a:buClr>
              <a:buSzPts val="1200"/>
              <a:buFont typeface="DM Sans Medium"/>
              <a:buAutoNum type="arabicPeriod"/>
              <a:defRPr sz="1200">
                <a:latin typeface="DM Sans Medium"/>
                <a:ea typeface="DM Sans Medium"/>
                <a:cs typeface="DM Sans Medium"/>
                <a:sym typeface="DM Sans Medium"/>
              </a:defRPr>
            </a:lvl1pPr>
            <a:lvl2pPr marL="914400" lvl="1"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2pPr>
            <a:lvl3pPr marL="1371600" lvl="2"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3pPr>
            <a:lvl4pPr marL="1828800" lvl="3"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4pPr>
            <a:lvl5pPr marL="2286000" lvl="4"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5pPr>
            <a:lvl6pPr marL="2743200" lvl="5"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6pPr>
            <a:lvl7pPr marL="3200400" lvl="6"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7pPr>
            <a:lvl8pPr marL="3657600" lvl="7"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8pPr>
            <a:lvl9pPr marL="4114800" lvl="8"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9pPr>
          </a:lstStyle>
          <a:p>
            <a:endParaRPr/>
          </a:p>
        </p:txBody>
      </p:sp>
      <p:sp>
        <p:nvSpPr>
          <p:cNvPr id="1306" name="Google Shape;1306;p156"/>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307" name="Google Shape;1307;p156"/>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Ground rules">
  <p:cSld name="CUSTOM_40">
    <p:bg>
      <p:bgPr>
        <a:gradFill>
          <a:gsLst>
            <a:gs pos="0">
              <a:srgbClr val="FCFD52"/>
            </a:gs>
            <a:gs pos="100000">
              <a:srgbClr val="FEFFDD"/>
            </a:gs>
          </a:gsLst>
          <a:lin ang="5400012" scaled="0"/>
        </a:gradFill>
        <a:effectLst/>
      </p:bgPr>
    </p:bg>
    <p:spTree>
      <p:nvGrpSpPr>
        <p:cNvPr id="1" name="Shape 1308"/>
        <p:cNvGrpSpPr/>
        <p:nvPr/>
      </p:nvGrpSpPr>
      <p:grpSpPr>
        <a:xfrm>
          <a:off x="0" y="0"/>
          <a:ext cx="0" cy="0"/>
          <a:chOff x="0" y="0"/>
          <a:chExt cx="0" cy="0"/>
        </a:xfrm>
      </p:grpSpPr>
      <p:pic>
        <p:nvPicPr>
          <p:cNvPr id="1309" name="Google Shape;1309;p157"/>
          <p:cNvPicPr preferRelativeResize="0"/>
          <p:nvPr/>
        </p:nvPicPr>
        <p:blipFill rotWithShape="1">
          <a:blip r:embed="rId2">
            <a:alphaModFix/>
          </a:blip>
          <a:srcRect/>
          <a:stretch/>
        </p:blipFill>
        <p:spPr>
          <a:xfrm>
            <a:off x="5500873" y="4206727"/>
            <a:ext cx="978350" cy="978376"/>
          </a:xfrm>
          <a:prstGeom prst="rect">
            <a:avLst/>
          </a:prstGeom>
          <a:noFill/>
          <a:ln>
            <a:noFill/>
          </a:ln>
        </p:spPr>
      </p:pic>
      <p:sp>
        <p:nvSpPr>
          <p:cNvPr id="1310" name="Google Shape;1310;p157"/>
          <p:cNvSpPr txBox="1"/>
          <p:nvPr/>
        </p:nvSpPr>
        <p:spPr>
          <a:xfrm>
            <a:off x="0" y="276100"/>
            <a:ext cx="9144000" cy="50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0" i="0" u="none" strike="noStrike" cap="none">
                <a:solidFill>
                  <a:srgbClr val="343D76"/>
                </a:solidFill>
                <a:latin typeface="Montserrat Black"/>
                <a:ea typeface="Montserrat Black"/>
                <a:cs typeface="Montserrat Black"/>
                <a:sym typeface="Montserrat Black"/>
              </a:rPr>
              <a:t>Lesson Ground Rules</a:t>
            </a:r>
            <a:endParaRPr sz="3000" b="0" i="0" u="none" strike="noStrike" cap="none">
              <a:solidFill>
                <a:srgbClr val="343D76"/>
              </a:solidFill>
              <a:latin typeface="Montserrat Black"/>
              <a:ea typeface="Montserrat Black"/>
              <a:cs typeface="Montserrat Black"/>
              <a:sym typeface="Montserrat Black"/>
            </a:endParaRPr>
          </a:p>
        </p:txBody>
      </p:sp>
      <p:sp>
        <p:nvSpPr>
          <p:cNvPr id="1311" name="Google Shape;1311;p157"/>
          <p:cNvSpPr txBox="1"/>
          <p:nvPr/>
        </p:nvSpPr>
        <p:spPr>
          <a:xfrm>
            <a:off x="409025" y="1114600"/>
            <a:ext cx="3752700" cy="3771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DM Sans ExtraBold"/>
                <a:ea typeface="DM Sans ExtraBold"/>
                <a:cs typeface="DM Sans ExtraBold"/>
                <a:sym typeface="DM Sans ExtraBold"/>
              </a:rPr>
              <a:t>Do this</a:t>
            </a:r>
            <a:endParaRPr sz="2400" b="0" i="0" u="none" strike="noStrike" cap="none">
              <a:solidFill>
                <a:srgbClr val="000000"/>
              </a:solidFill>
              <a:latin typeface="DM Sans ExtraBold"/>
              <a:ea typeface="DM Sans ExtraBold"/>
              <a:cs typeface="DM Sans ExtraBold"/>
              <a:sym typeface="DM Sans ExtraBold"/>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DM Sans ExtraBold"/>
              <a:ea typeface="DM Sans ExtraBold"/>
              <a:cs typeface="DM Sans ExtraBold"/>
              <a:sym typeface="DM Sans ExtraBold"/>
            </a:endParaRPr>
          </a:p>
          <a:p>
            <a:pPr marL="457200" marR="0" lvl="0" indent="-317500" algn="l" rtl="0">
              <a:lnSpc>
                <a:spcPct val="115000"/>
              </a:lnSpc>
              <a:spcBef>
                <a:spcPts val="1200"/>
              </a:spcBef>
              <a:spcAft>
                <a:spcPts val="0"/>
              </a:spcAft>
              <a:buClr>
                <a:srgbClr val="000000"/>
              </a:buClr>
              <a:buSzPts val="1400"/>
              <a:buFont typeface="DM Sans SemiBold"/>
              <a:buAutoNum type="arabicPeriod"/>
            </a:pPr>
            <a:r>
              <a:rPr lang="en" sz="1400" b="0" i="0" u="none" strike="noStrike" cap="none">
                <a:solidFill>
                  <a:srgbClr val="000000"/>
                </a:solidFill>
                <a:latin typeface="DM Sans SemiBold"/>
                <a:ea typeface="DM Sans SemiBold"/>
                <a:cs typeface="DM Sans SemiBold"/>
                <a:sym typeface="DM Sans SemiBold"/>
              </a:rPr>
              <a:t>Actively listen to others, without interrupting</a:t>
            </a:r>
            <a:br>
              <a:rPr lang="en" sz="1400" b="0" i="0" u="none" strike="noStrike" cap="none">
                <a:solidFill>
                  <a:srgbClr val="000000"/>
                </a:solidFill>
                <a:latin typeface="DM Sans SemiBold"/>
                <a:ea typeface="DM Sans SemiBold"/>
                <a:cs typeface="DM Sans SemiBold"/>
                <a:sym typeface="DM Sans SemiBold"/>
              </a:rPr>
            </a:br>
            <a:endParaRPr sz="1400" b="0" i="0" u="none" strike="noStrike" cap="none">
              <a:solidFill>
                <a:srgbClr val="000000"/>
              </a:solidFill>
              <a:latin typeface="DM Sans SemiBold"/>
              <a:ea typeface="DM Sans SemiBold"/>
              <a:cs typeface="DM Sans SemiBold"/>
              <a:sym typeface="DM Sans SemiBold"/>
            </a:endParaRPr>
          </a:p>
          <a:p>
            <a:pPr marL="457200" marR="0" lvl="0" indent="-317500" algn="l" rtl="0">
              <a:lnSpc>
                <a:spcPct val="115000"/>
              </a:lnSpc>
              <a:spcBef>
                <a:spcPts val="0"/>
              </a:spcBef>
              <a:spcAft>
                <a:spcPts val="0"/>
              </a:spcAft>
              <a:buClr>
                <a:srgbClr val="000000"/>
              </a:buClr>
              <a:buSzPts val="1400"/>
              <a:buFont typeface="DM Sans SemiBold"/>
              <a:buAutoNum type="arabicPeriod"/>
            </a:pPr>
            <a:r>
              <a:rPr lang="en" sz="1400" b="0" i="0" u="none" strike="noStrike" cap="none">
                <a:solidFill>
                  <a:srgbClr val="000000"/>
                </a:solidFill>
                <a:latin typeface="DM Sans SemiBold"/>
                <a:ea typeface="DM Sans SemiBold"/>
                <a:cs typeface="DM Sans SemiBold"/>
                <a:sym typeface="DM Sans SemiBold"/>
              </a:rPr>
              <a:t>Make sure everyone in the group has a chance to speak</a:t>
            </a:r>
            <a:br>
              <a:rPr lang="en" sz="1400" b="0" i="0" u="none" strike="noStrike" cap="none">
                <a:solidFill>
                  <a:srgbClr val="000000"/>
                </a:solidFill>
                <a:latin typeface="DM Sans SemiBold"/>
                <a:ea typeface="DM Sans SemiBold"/>
                <a:cs typeface="DM Sans SemiBold"/>
                <a:sym typeface="DM Sans SemiBold"/>
              </a:rPr>
            </a:br>
            <a:endParaRPr sz="1400" b="0" i="0" u="none" strike="noStrike" cap="none">
              <a:solidFill>
                <a:srgbClr val="000000"/>
              </a:solidFill>
              <a:latin typeface="DM Sans SemiBold"/>
              <a:ea typeface="DM Sans SemiBold"/>
              <a:cs typeface="DM Sans SemiBold"/>
              <a:sym typeface="DM Sans SemiBold"/>
            </a:endParaRPr>
          </a:p>
          <a:p>
            <a:pPr marL="457200" marR="0" lvl="0" indent="-317500" algn="l" rtl="0">
              <a:lnSpc>
                <a:spcPct val="115000"/>
              </a:lnSpc>
              <a:spcBef>
                <a:spcPts val="0"/>
              </a:spcBef>
              <a:spcAft>
                <a:spcPts val="0"/>
              </a:spcAft>
              <a:buClr>
                <a:srgbClr val="000000"/>
              </a:buClr>
              <a:buSzPts val="1400"/>
              <a:buFont typeface="DM Sans SemiBold"/>
              <a:buAutoNum type="arabicPeriod"/>
            </a:pPr>
            <a:r>
              <a:rPr lang="en" sz="1400" b="0" i="0" u="none" strike="noStrike" cap="none">
                <a:solidFill>
                  <a:srgbClr val="000000"/>
                </a:solidFill>
                <a:latin typeface="DM Sans SemiBold"/>
                <a:ea typeface="DM Sans SemiBold"/>
                <a:cs typeface="DM Sans SemiBold"/>
                <a:sym typeface="DM Sans SemiBold"/>
              </a:rPr>
              <a:t>Respect others’ opinions and differences including the diverse young people you will be hearing from in the videos</a:t>
            </a:r>
            <a:endParaRPr sz="1400" b="0" i="0" u="none" strike="noStrike" cap="none">
              <a:solidFill>
                <a:srgbClr val="000000"/>
              </a:solidFill>
              <a:latin typeface="DM Sans SemiBold"/>
              <a:ea typeface="DM Sans SemiBold"/>
              <a:cs typeface="DM Sans SemiBold"/>
              <a:sym typeface="DM Sans SemiBold"/>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latin typeface="DM Sans ExtraBold"/>
              <a:ea typeface="DM Sans ExtraBold"/>
              <a:cs typeface="DM Sans ExtraBold"/>
              <a:sym typeface="DM Sans ExtraBold"/>
            </a:endParaRPr>
          </a:p>
        </p:txBody>
      </p:sp>
      <p:sp>
        <p:nvSpPr>
          <p:cNvPr id="1312" name="Google Shape;1312;p157"/>
          <p:cNvSpPr txBox="1"/>
          <p:nvPr/>
        </p:nvSpPr>
        <p:spPr>
          <a:xfrm>
            <a:off x="4735225" y="1211275"/>
            <a:ext cx="3670200" cy="2873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DM Sans ExtraBold"/>
                <a:ea typeface="DM Sans ExtraBold"/>
                <a:cs typeface="DM Sans ExtraBold"/>
                <a:sym typeface="DM Sans ExtraBold"/>
              </a:rPr>
              <a:t>Don’t do this</a:t>
            </a:r>
            <a:endParaRPr sz="1400" b="0" i="0" u="none" strike="noStrike" cap="none">
              <a:solidFill>
                <a:srgbClr val="000000"/>
              </a:solidFill>
              <a:latin typeface="Manjari"/>
              <a:ea typeface="Manjari"/>
              <a:cs typeface="Manjari"/>
              <a:sym typeface="Manja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jari"/>
              <a:ea typeface="Manjari"/>
              <a:cs typeface="Manjari"/>
              <a:sym typeface="Manjari"/>
            </a:endParaRPr>
          </a:p>
          <a:p>
            <a:pPr marL="457200" marR="0" lvl="0" indent="-317500" algn="l" rtl="0">
              <a:lnSpc>
                <a:spcPct val="115000"/>
              </a:lnSpc>
              <a:spcBef>
                <a:spcPts val="1200"/>
              </a:spcBef>
              <a:spcAft>
                <a:spcPts val="0"/>
              </a:spcAft>
              <a:buClr>
                <a:srgbClr val="000000"/>
              </a:buClr>
              <a:buSzPts val="1400"/>
              <a:buFont typeface="DM Sans SemiBold"/>
              <a:buAutoNum type="arabicPeriod"/>
            </a:pPr>
            <a:r>
              <a:rPr lang="en" sz="1400" b="0" i="0" u="none" strike="noStrike" cap="none">
                <a:solidFill>
                  <a:srgbClr val="000000"/>
                </a:solidFill>
                <a:latin typeface="DM Sans SemiBold"/>
                <a:ea typeface="DM Sans SemiBold"/>
                <a:cs typeface="DM Sans SemiBold"/>
                <a:sym typeface="DM Sans SemiBold"/>
              </a:rPr>
              <a:t>Dominate the conversation</a:t>
            </a:r>
            <a:br>
              <a:rPr lang="en" sz="1400" b="0" i="0" u="none" strike="noStrike" cap="none">
                <a:solidFill>
                  <a:srgbClr val="000000"/>
                </a:solidFill>
                <a:latin typeface="DM Sans SemiBold"/>
                <a:ea typeface="DM Sans SemiBold"/>
                <a:cs typeface="DM Sans SemiBold"/>
                <a:sym typeface="DM Sans SemiBold"/>
              </a:rPr>
            </a:br>
            <a:endParaRPr sz="1400" b="0" i="0" u="none" strike="noStrike" cap="none">
              <a:solidFill>
                <a:srgbClr val="000000"/>
              </a:solidFill>
              <a:latin typeface="DM Sans SemiBold"/>
              <a:ea typeface="DM Sans SemiBold"/>
              <a:cs typeface="DM Sans SemiBold"/>
              <a:sym typeface="DM Sans SemiBold"/>
            </a:endParaRPr>
          </a:p>
          <a:p>
            <a:pPr marL="457200" marR="0" lvl="0" indent="-317500" algn="l" rtl="0">
              <a:lnSpc>
                <a:spcPct val="115000"/>
              </a:lnSpc>
              <a:spcBef>
                <a:spcPts val="0"/>
              </a:spcBef>
              <a:spcAft>
                <a:spcPts val="0"/>
              </a:spcAft>
              <a:buClr>
                <a:srgbClr val="000000"/>
              </a:buClr>
              <a:buSzPts val="1400"/>
              <a:buFont typeface="DM Sans SemiBold"/>
              <a:buAutoNum type="arabicPeriod"/>
            </a:pPr>
            <a:r>
              <a:rPr lang="en" sz="1400" b="0" i="0" u="none" strike="noStrike" cap="none">
                <a:solidFill>
                  <a:srgbClr val="000000"/>
                </a:solidFill>
                <a:latin typeface="DM Sans SemiBold"/>
                <a:ea typeface="DM Sans SemiBold"/>
                <a:cs typeface="DM Sans SemiBold"/>
                <a:sym typeface="DM Sans SemiBold"/>
              </a:rPr>
              <a:t>Shame or judge others for their opinions</a:t>
            </a:r>
            <a:br>
              <a:rPr lang="en" sz="1400" b="0" i="0" u="none" strike="noStrike" cap="none">
                <a:solidFill>
                  <a:srgbClr val="000000"/>
                </a:solidFill>
                <a:latin typeface="DM Sans SemiBold"/>
                <a:ea typeface="DM Sans SemiBold"/>
                <a:cs typeface="DM Sans SemiBold"/>
                <a:sym typeface="DM Sans SemiBold"/>
              </a:rPr>
            </a:br>
            <a:endParaRPr sz="1400" b="0" i="0" u="none" strike="noStrike" cap="none">
              <a:solidFill>
                <a:srgbClr val="000000"/>
              </a:solidFill>
              <a:latin typeface="DM Sans SemiBold"/>
              <a:ea typeface="DM Sans SemiBold"/>
              <a:cs typeface="DM Sans SemiBold"/>
              <a:sym typeface="DM Sans SemiBold"/>
            </a:endParaRPr>
          </a:p>
          <a:p>
            <a:pPr marL="457200" marR="0" lvl="0" indent="-317500" algn="l" rtl="0">
              <a:lnSpc>
                <a:spcPct val="115000"/>
              </a:lnSpc>
              <a:spcBef>
                <a:spcPts val="0"/>
              </a:spcBef>
              <a:spcAft>
                <a:spcPts val="0"/>
              </a:spcAft>
              <a:buClr>
                <a:srgbClr val="000000"/>
              </a:buClr>
              <a:buSzPts val="1400"/>
              <a:buFont typeface="DM Sans SemiBold"/>
              <a:buAutoNum type="arabicPeriod"/>
            </a:pPr>
            <a:r>
              <a:rPr lang="en" sz="1400" b="0" i="0" u="none" strike="noStrike" cap="none">
                <a:solidFill>
                  <a:srgbClr val="000000"/>
                </a:solidFill>
                <a:latin typeface="DM Sans SemiBold"/>
                <a:ea typeface="DM Sans SemiBold"/>
                <a:cs typeface="DM Sans SemiBold"/>
                <a:sym typeface="DM Sans SemiBold"/>
              </a:rPr>
              <a:t>Make assumptions or generalisations about your classmates</a:t>
            </a:r>
            <a:endParaRPr sz="1400" b="0" i="0" u="none" strike="noStrike" cap="none">
              <a:solidFill>
                <a:srgbClr val="000000"/>
              </a:solidFill>
              <a:latin typeface="Manjari"/>
              <a:ea typeface="Manjari"/>
              <a:cs typeface="Manjari"/>
              <a:sym typeface="Manjari"/>
            </a:endParaRPr>
          </a:p>
        </p:txBody>
      </p:sp>
      <p:pic>
        <p:nvPicPr>
          <p:cNvPr id="1313" name="Google Shape;1313;p157"/>
          <p:cNvPicPr preferRelativeResize="0"/>
          <p:nvPr/>
        </p:nvPicPr>
        <p:blipFill rotWithShape="1">
          <a:blip r:embed="rId3">
            <a:alphaModFix/>
          </a:blip>
          <a:srcRect/>
          <a:stretch/>
        </p:blipFill>
        <p:spPr>
          <a:xfrm>
            <a:off x="1079704" y="1119475"/>
            <a:ext cx="501000" cy="501000"/>
          </a:xfrm>
          <a:prstGeom prst="rect">
            <a:avLst/>
          </a:prstGeom>
          <a:noFill/>
          <a:ln>
            <a:noFill/>
          </a:ln>
        </p:spPr>
      </p:pic>
      <p:pic>
        <p:nvPicPr>
          <p:cNvPr id="1314" name="Google Shape;1314;p157"/>
          <p:cNvPicPr preferRelativeResize="0"/>
          <p:nvPr/>
        </p:nvPicPr>
        <p:blipFill rotWithShape="1">
          <a:blip r:embed="rId4">
            <a:alphaModFix/>
          </a:blip>
          <a:srcRect/>
          <a:stretch/>
        </p:blipFill>
        <p:spPr>
          <a:xfrm>
            <a:off x="4950006" y="1226618"/>
            <a:ext cx="501000" cy="501000"/>
          </a:xfrm>
          <a:prstGeom prst="rect">
            <a:avLst/>
          </a:prstGeom>
          <a:noFill/>
          <a:ln>
            <a:noFill/>
          </a:ln>
        </p:spPr>
      </p:pic>
      <p:sp>
        <p:nvSpPr>
          <p:cNvPr id="1315" name="Google Shape;1315;p157"/>
          <p:cNvSpPr txBox="1"/>
          <p:nvPr/>
        </p:nvSpPr>
        <p:spPr>
          <a:xfrm>
            <a:off x="6456892" y="4297077"/>
            <a:ext cx="2560200" cy="5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DM Sans Medium"/>
                <a:ea typeface="DM Sans Medium"/>
                <a:cs typeface="DM Sans Medium"/>
                <a:sym typeface="DM Sans Medium"/>
              </a:rPr>
              <a:t>You’ll see </a:t>
            </a:r>
            <a:r>
              <a:rPr lang="en" sz="1300" b="0" i="0" u="sng" strike="noStrike" cap="none">
                <a:solidFill>
                  <a:srgbClr val="000000"/>
                </a:solidFill>
                <a:latin typeface="DM Sans Medium"/>
                <a:ea typeface="DM Sans Medium"/>
                <a:cs typeface="DM Sans Medium"/>
                <a:sym typeface="DM Sans Medium"/>
              </a:rPr>
              <a:t>this symbol</a:t>
            </a:r>
            <a:r>
              <a:rPr lang="en" sz="1300" b="0" i="0" u="none" strike="noStrike" cap="none">
                <a:solidFill>
                  <a:srgbClr val="000000"/>
                </a:solidFill>
                <a:latin typeface="DM Sans Medium"/>
                <a:ea typeface="DM Sans Medium"/>
                <a:cs typeface="DM Sans Medium"/>
                <a:sym typeface="DM Sans Medium"/>
              </a:rPr>
              <a:t> through the lesson, it’s a reminder to the class of the ground rules. </a:t>
            </a:r>
            <a:endParaRPr sz="1300" b="0" i="0" u="none" strike="noStrike" cap="none">
              <a:solidFill>
                <a:srgbClr val="000000"/>
              </a:solidFill>
              <a:latin typeface="DM Sans Medium"/>
              <a:ea typeface="DM Sans Medium"/>
              <a:cs typeface="DM Sans Medium"/>
              <a:sym typeface="DM Sans Medium"/>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DM Sans Medium"/>
              <a:ea typeface="DM Sans Medium"/>
              <a:cs typeface="DM Sans Medium"/>
              <a:sym typeface="DM Sans Medium"/>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16"/>
        <p:cNvGrpSpPr/>
        <p:nvPr/>
      </p:nvGrpSpPr>
      <p:grpSpPr>
        <a:xfrm>
          <a:off x="0" y="0"/>
          <a:ext cx="0" cy="0"/>
          <a:chOff x="0" y="0"/>
          <a:chExt cx="0" cy="0"/>
        </a:xfrm>
      </p:grpSpPr>
      <p:sp>
        <p:nvSpPr>
          <p:cNvPr id="1317" name="Google Shape;1317;p158"/>
          <p:cNvSpPr/>
          <p:nvPr/>
        </p:nvSpPr>
        <p:spPr>
          <a:xfrm rot="-1855510" flipH="1">
            <a:off x="2277590" y="326956"/>
            <a:ext cx="4979106" cy="4104445"/>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158"/>
          <p:cNvSpPr/>
          <p:nvPr/>
        </p:nvSpPr>
        <p:spPr>
          <a:xfrm rot="-458900">
            <a:off x="-1583410" y="1201201"/>
            <a:ext cx="3369322" cy="3877052"/>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158"/>
          <p:cNvSpPr/>
          <p:nvPr/>
        </p:nvSpPr>
        <p:spPr>
          <a:xfrm rot="-5776221" flipH="1">
            <a:off x="5972224" y="-1491486"/>
            <a:ext cx="4752751" cy="434645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158"/>
          <p:cNvSpPr/>
          <p:nvPr/>
        </p:nvSpPr>
        <p:spPr>
          <a:xfrm>
            <a:off x="7018450" y="3331851"/>
            <a:ext cx="1020984" cy="1333420"/>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158"/>
          <p:cNvSpPr txBox="1">
            <a:spLocks noGrp="1"/>
          </p:cNvSpPr>
          <p:nvPr>
            <p:ph type="title"/>
          </p:nvPr>
        </p:nvSpPr>
        <p:spPr>
          <a:xfrm>
            <a:off x="1388100" y="1557450"/>
            <a:ext cx="6367800" cy="2028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Font typeface="Montserrat Black"/>
              <a:buNone/>
              <a:defRPr sz="7200" b="0">
                <a:latin typeface="Montserrat Black"/>
                <a:ea typeface="Montserrat Black"/>
                <a:cs typeface="Montserrat Black"/>
                <a:sym typeface="Montserrat Black"/>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pic>
        <p:nvPicPr>
          <p:cNvPr id="1322" name="Google Shape;1322;p158"/>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Video slide" type="titleOnly">
  <p:cSld name="TITLE_ONLY">
    <p:spTree>
      <p:nvGrpSpPr>
        <p:cNvPr id="1" name="Shape 1323"/>
        <p:cNvGrpSpPr/>
        <p:nvPr/>
      </p:nvGrpSpPr>
      <p:grpSpPr>
        <a:xfrm>
          <a:off x="0" y="0"/>
          <a:ext cx="0" cy="0"/>
          <a:chOff x="0" y="0"/>
          <a:chExt cx="0" cy="0"/>
        </a:xfrm>
      </p:grpSpPr>
      <p:pic>
        <p:nvPicPr>
          <p:cNvPr id="1324" name="Google Shape;1324;p159"/>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325" name="Google Shape;1325;p159"/>
          <p:cNvSpPr txBox="1">
            <a:spLocks noGrp="1"/>
          </p:cNvSpPr>
          <p:nvPr>
            <p:ph type="title"/>
          </p:nvPr>
        </p:nvSpPr>
        <p:spPr>
          <a:xfrm>
            <a:off x="1005025" y="215300"/>
            <a:ext cx="70677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200"/>
              <a:buFont typeface="Montserrat ExtraBold"/>
              <a:buNone/>
              <a:defRPr sz="2800"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26" name="Google Shape;1326;p159"/>
          <p:cNvSpPr>
            <a:spLocks noGrp="1"/>
          </p:cNvSpPr>
          <p:nvPr>
            <p:ph type="pic" idx="2"/>
          </p:nvPr>
        </p:nvSpPr>
        <p:spPr>
          <a:xfrm>
            <a:off x="1637250" y="1153300"/>
            <a:ext cx="5560500" cy="3171600"/>
          </a:xfrm>
          <a:prstGeom prst="rect">
            <a:avLst/>
          </a:prstGeom>
          <a:noFill/>
          <a:ln>
            <a:noFill/>
          </a:ln>
        </p:spPr>
      </p:sp>
      <p:pic>
        <p:nvPicPr>
          <p:cNvPr id="1327" name="Google Shape;1327;p159"/>
          <p:cNvPicPr preferRelativeResize="0"/>
          <p:nvPr/>
        </p:nvPicPr>
        <p:blipFill rotWithShape="1">
          <a:blip r:embed="rId3">
            <a:alphaModFix/>
          </a:blip>
          <a:srcRect/>
          <a:stretch/>
        </p:blipFill>
        <p:spPr>
          <a:xfrm>
            <a:off x="39125" y="70925"/>
            <a:ext cx="743662" cy="490549"/>
          </a:xfrm>
          <a:prstGeom prst="rect">
            <a:avLst/>
          </a:prstGeom>
          <a:noFill/>
          <a:ln>
            <a:noFill/>
          </a:ln>
        </p:spPr>
      </p:pic>
      <p:pic>
        <p:nvPicPr>
          <p:cNvPr id="1328" name="Google Shape;1328;p159"/>
          <p:cNvPicPr preferRelativeResize="0"/>
          <p:nvPr/>
        </p:nvPicPr>
        <p:blipFill rotWithShape="1">
          <a:blip r:embed="rId4">
            <a:alphaModFix/>
          </a:blip>
          <a:srcRect/>
          <a:stretch/>
        </p:blipFill>
        <p:spPr>
          <a:xfrm>
            <a:off x="7824000" y="1787550"/>
            <a:ext cx="1248224" cy="1248224"/>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Reflection time">
  <p:cSld name="CUSTOM_41">
    <p:bg>
      <p:bgPr>
        <a:solidFill>
          <a:schemeClr val="accent1"/>
        </a:solidFill>
        <a:effectLst/>
      </p:bgPr>
    </p:bg>
    <p:spTree>
      <p:nvGrpSpPr>
        <p:cNvPr id="1" name="Shape 1329"/>
        <p:cNvGrpSpPr/>
        <p:nvPr/>
      </p:nvGrpSpPr>
      <p:grpSpPr>
        <a:xfrm>
          <a:off x="0" y="0"/>
          <a:ext cx="0" cy="0"/>
          <a:chOff x="0" y="0"/>
          <a:chExt cx="0" cy="0"/>
        </a:xfrm>
      </p:grpSpPr>
      <p:sp>
        <p:nvSpPr>
          <p:cNvPr id="1330" name="Google Shape;1330;p160"/>
          <p:cNvSpPr txBox="1"/>
          <p:nvPr/>
        </p:nvSpPr>
        <p:spPr>
          <a:xfrm>
            <a:off x="2059200" y="308950"/>
            <a:ext cx="5025600" cy="659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 sz="4200" b="1" i="0" u="none" strike="noStrike" cap="none">
                <a:solidFill>
                  <a:schemeClr val="lt1"/>
                </a:solidFill>
                <a:latin typeface="Montserrat ExtraBold"/>
                <a:ea typeface="Montserrat ExtraBold"/>
                <a:cs typeface="Montserrat ExtraBold"/>
                <a:sym typeface="Montserrat ExtraBold"/>
              </a:rPr>
              <a:t>Reflection time </a:t>
            </a:r>
            <a:endParaRPr sz="4000" b="1" i="0" u="none" strike="noStrike" cap="none">
              <a:solidFill>
                <a:schemeClr val="lt1"/>
              </a:solidFill>
              <a:latin typeface="Montserrat ExtraBold"/>
              <a:ea typeface="Montserrat ExtraBold"/>
              <a:cs typeface="Montserrat ExtraBold"/>
              <a:sym typeface="Montserrat ExtraBold"/>
            </a:endParaRPr>
          </a:p>
        </p:txBody>
      </p:sp>
      <p:pic>
        <p:nvPicPr>
          <p:cNvPr id="1331" name="Google Shape;1331;p160"/>
          <p:cNvPicPr preferRelativeResize="0"/>
          <p:nvPr/>
        </p:nvPicPr>
        <p:blipFill rotWithShape="1">
          <a:blip r:embed="rId2">
            <a:alphaModFix/>
          </a:blip>
          <a:srcRect/>
          <a:stretch/>
        </p:blipFill>
        <p:spPr>
          <a:xfrm>
            <a:off x="76722" y="76200"/>
            <a:ext cx="634669" cy="659400"/>
          </a:xfrm>
          <a:prstGeom prst="rect">
            <a:avLst/>
          </a:prstGeom>
          <a:noFill/>
          <a:ln>
            <a:noFill/>
          </a:ln>
        </p:spPr>
      </p:pic>
      <p:pic>
        <p:nvPicPr>
          <p:cNvPr id="1332" name="Google Shape;1332;p160" descr="This 2 minute countdown timer is made for professional use and has some minimal sound effects in the last 5 seconds" title="2 MINUTE TIMER - COUNTDOWN TIMER">
            <a:hlinkClick r:id="rId3"/>
          </p:cNvPr>
          <p:cNvPicPr preferRelativeResize="0"/>
          <p:nvPr/>
        </p:nvPicPr>
        <p:blipFill rotWithShape="1">
          <a:blip r:embed="rId4">
            <a:alphaModFix/>
          </a:blip>
          <a:srcRect/>
          <a:stretch/>
        </p:blipFill>
        <p:spPr>
          <a:xfrm>
            <a:off x="3051400" y="3877300"/>
            <a:ext cx="1974400" cy="1110600"/>
          </a:xfrm>
          <a:prstGeom prst="rect">
            <a:avLst/>
          </a:prstGeom>
          <a:noFill/>
          <a:ln>
            <a:noFill/>
          </a:ln>
        </p:spPr>
      </p:pic>
      <p:sp>
        <p:nvSpPr>
          <p:cNvPr id="1333" name="Google Shape;1333;p160"/>
          <p:cNvSpPr txBox="1">
            <a:spLocks noGrp="1"/>
          </p:cNvSpPr>
          <p:nvPr>
            <p:ph type="body" idx="1"/>
          </p:nvPr>
        </p:nvSpPr>
        <p:spPr>
          <a:xfrm>
            <a:off x="654450" y="1114600"/>
            <a:ext cx="7505700" cy="26427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Clr>
                <a:schemeClr val="lt1"/>
              </a:buClr>
              <a:buSzPts val="1800"/>
              <a:buFont typeface="DM Sans"/>
              <a:buChar char="●"/>
              <a:defRPr b="1">
                <a:solidFill>
                  <a:schemeClr val="lt1"/>
                </a:solidFill>
                <a:latin typeface="DM Sans"/>
                <a:ea typeface="DM Sans"/>
                <a:cs typeface="DM Sans"/>
                <a:sym typeface="DM Sans"/>
              </a:defRPr>
            </a:lvl1pPr>
            <a:lvl2pPr marL="914400" lvl="1"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2pPr>
            <a:lvl3pPr marL="1371600" lvl="2"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3pPr>
            <a:lvl4pPr marL="1828800" lvl="3"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4pPr>
            <a:lvl5pPr marL="2286000" lvl="4"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5pPr>
            <a:lvl6pPr marL="2743200" lvl="5"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6pPr>
            <a:lvl7pPr marL="3200400" lvl="6"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7pPr>
            <a:lvl8pPr marL="3657600" lvl="7"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8pPr>
            <a:lvl9pPr marL="4114800" lvl="8"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9pPr>
          </a:lstStyle>
          <a:p>
            <a:endParaRPr/>
          </a:p>
        </p:txBody>
      </p:sp>
      <p:sp>
        <p:nvSpPr>
          <p:cNvPr id="1334" name="Google Shape;1334;p160"/>
          <p:cNvSpPr txBox="1">
            <a:spLocks noGrp="1"/>
          </p:cNvSpPr>
          <p:nvPr>
            <p:ph type="body" idx="2"/>
          </p:nvPr>
        </p:nvSpPr>
        <p:spPr>
          <a:xfrm>
            <a:off x="5093650" y="4115000"/>
            <a:ext cx="4050300" cy="1028400"/>
          </a:xfrm>
          <a:prstGeom prst="rect">
            <a:avLst/>
          </a:prstGeom>
          <a:solidFill>
            <a:srgbClr val="674EA7"/>
          </a:solid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Clr>
                <a:schemeClr val="lt1"/>
              </a:buClr>
              <a:buSzPts val="1800"/>
              <a:buFont typeface="DM Sans Medium"/>
              <a:buChar char="●"/>
              <a:defRPr>
                <a:solidFill>
                  <a:schemeClr val="lt1"/>
                </a:solidFill>
                <a:latin typeface="DM Sans Medium"/>
                <a:ea typeface="DM Sans Medium"/>
                <a:cs typeface="DM Sans Medium"/>
                <a:sym typeface="DM Sans Medium"/>
              </a:defRPr>
            </a:lvl1pPr>
            <a:lvl2pPr marL="914400" lvl="1"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2pPr>
            <a:lvl3pPr marL="1371600" lvl="2"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3pPr>
            <a:lvl4pPr marL="1828800" lvl="3"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4pPr>
            <a:lvl5pPr marL="2286000" lvl="4"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5pPr>
            <a:lvl6pPr marL="2743200" lvl="5"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6pPr>
            <a:lvl7pPr marL="3200400" lvl="6"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7pPr>
            <a:lvl8pPr marL="3657600" lvl="7"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8pPr>
            <a:lvl9pPr marL="4114800" lvl="8"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9pPr>
          </a:lstStyle>
          <a:p>
            <a:endParaRPr/>
          </a:p>
        </p:txBody>
      </p:sp>
      <p:sp>
        <p:nvSpPr>
          <p:cNvPr id="1335" name="Google Shape;1335;p160"/>
          <p:cNvSpPr txBox="1"/>
          <p:nvPr/>
        </p:nvSpPr>
        <p:spPr>
          <a:xfrm>
            <a:off x="5093650" y="3788525"/>
            <a:ext cx="4050300" cy="337500"/>
          </a:xfrm>
          <a:prstGeom prst="rect">
            <a:avLst/>
          </a:prstGeom>
          <a:solidFill>
            <a:srgbClr val="674EA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DM Sans SemiBold"/>
                <a:ea typeface="DM Sans SemiBold"/>
                <a:cs typeface="DM Sans SemiBold"/>
                <a:sym typeface="DM Sans SemiBold"/>
              </a:rPr>
              <a:t>Challenge: </a:t>
            </a:r>
            <a:endParaRPr sz="1400" b="0" i="0" u="none" strike="noStrike" cap="none">
              <a:solidFill>
                <a:srgbClr val="000000"/>
              </a:solidFill>
              <a:latin typeface="DM Sans SemiBold"/>
              <a:ea typeface="DM Sans SemiBold"/>
              <a:cs typeface="DM Sans SemiBold"/>
              <a:sym typeface="DM Sans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2"/>
                                        </p:tgtEl>
                                        <p:attrNameLst>
                                          <p:attrName>style.visibility</p:attrName>
                                        </p:attrNameLst>
                                      </p:cBhvr>
                                      <p:to>
                                        <p:strVal val="visible"/>
                                      </p:to>
                                    </p:set>
                                    <p:animEffect transition="in" filter="fade">
                                      <p:cBhvr>
                                        <p:cTn id="7" dur="1000"/>
                                        <p:tgtEl>
                                          <p:spTgt spid="1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DO SLIDE - activities here">
  <p:cSld name="TITLE_ONLY_1_1">
    <p:spTree>
      <p:nvGrpSpPr>
        <p:cNvPr id="1" name="Shape 1336"/>
        <p:cNvGrpSpPr/>
        <p:nvPr/>
      </p:nvGrpSpPr>
      <p:grpSpPr>
        <a:xfrm>
          <a:off x="0" y="0"/>
          <a:ext cx="0" cy="0"/>
          <a:chOff x="0" y="0"/>
          <a:chExt cx="0" cy="0"/>
        </a:xfrm>
      </p:grpSpPr>
      <p:pic>
        <p:nvPicPr>
          <p:cNvPr id="1337" name="Google Shape;1337;p161"/>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338" name="Google Shape;1338;p161"/>
          <p:cNvSpPr txBox="1">
            <a:spLocks noGrp="1"/>
          </p:cNvSpPr>
          <p:nvPr>
            <p:ph type="title"/>
          </p:nvPr>
        </p:nvSpPr>
        <p:spPr>
          <a:xfrm>
            <a:off x="1462225" y="443900"/>
            <a:ext cx="75039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339" name="Google Shape;1339;p161"/>
          <p:cNvPicPr preferRelativeResize="0"/>
          <p:nvPr/>
        </p:nvPicPr>
        <p:blipFill rotWithShape="1">
          <a:blip r:embed="rId3">
            <a:alphaModFix/>
          </a:blip>
          <a:srcRect/>
          <a:stretch/>
        </p:blipFill>
        <p:spPr>
          <a:xfrm>
            <a:off x="39125" y="64775"/>
            <a:ext cx="622350" cy="541500"/>
          </a:xfrm>
          <a:prstGeom prst="rect">
            <a:avLst/>
          </a:prstGeom>
          <a:noFill/>
          <a:ln>
            <a:noFill/>
          </a:ln>
        </p:spPr>
      </p:pic>
      <p:sp>
        <p:nvSpPr>
          <p:cNvPr id="1340" name="Google Shape;1340;p161"/>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chemeClr val="accent1"/>
              </a:buClr>
              <a:buSzPts val="1200"/>
              <a:buFont typeface="DM Sans Medium"/>
              <a:buAutoNum type="arabicPeriod"/>
              <a:defRPr sz="1200">
                <a:latin typeface="DM Sans Medium"/>
                <a:ea typeface="DM Sans Medium"/>
                <a:cs typeface="DM Sans Medium"/>
                <a:sym typeface="DM Sans Medium"/>
              </a:defRPr>
            </a:lvl1pPr>
            <a:lvl2pPr marL="914400" lvl="1"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2pPr>
            <a:lvl3pPr marL="1371600" lvl="2"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3pPr>
            <a:lvl4pPr marL="1828800" lvl="3"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4pPr>
            <a:lvl5pPr marL="2286000" lvl="4"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5pPr>
            <a:lvl6pPr marL="2743200" lvl="5"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6pPr>
            <a:lvl7pPr marL="3200400" lvl="6"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7pPr>
            <a:lvl8pPr marL="3657600" lvl="7"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8pPr>
            <a:lvl9pPr marL="4114800" lvl="8"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DISCUSS SLIDE - enter prompt herehh" type="blank">
  <p:cSld name="BLANK">
    <p:spTree>
      <p:nvGrpSpPr>
        <p:cNvPr id="1" name="Shape 1341"/>
        <p:cNvGrpSpPr/>
        <p:nvPr/>
      </p:nvGrpSpPr>
      <p:grpSpPr>
        <a:xfrm>
          <a:off x="0" y="0"/>
          <a:ext cx="0" cy="0"/>
          <a:chOff x="0" y="0"/>
          <a:chExt cx="0" cy="0"/>
        </a:xfrm>
      </p:grpSpPr>
      <p:pic>
        <p:nvPicPr>
          <p:cNvPr id="1342" name="Google Shape;1342;p162"/>
          <p:cNvPicPr preferRelativeResize="0"/>
          <p:nvPr/>
        </p:nvPicPr>
        <p:blipFill rotWithShape="1">
          <a:blip r:embed="rId2">
            <a:alphaModFix/>
          </a:blip>
          <a:srcRect/>
          <a:stretch/>
        </p:blipFill>
        <p:spPr>
          <a:xfrm>
            <a:off x="39130" y="4626158"/>
            <a:ext cx="537525" cy="490550"/>
          </a:xfrm>
          <a:prstGeom prst="rect">
            <a:avLst/>
          </a:prstGeom>
          <a:noFill/>
          <a:ln>
            <a:noFill/>
          </a:ln>
        </p:spPr>
      </p:pic>
      <p:pic>
        <p:nvPicPr>
          <p:cNvPr id="1343" name="Google Shape;1343;p162"/>
          <p:cNvPicPr preferRelativeResize="0"/>
          <p:nvPr/>
        </p:nvPicPr>
        <p:blipFill rotWithShape="1">
          <a:blip r:embed="rId3">
            <a:alphaModFix/>
          </a:blip>
          <a:srcRect/>
          <a:stretch/>
        </p:blipFill>
        <p:spPr>
          <a:xfrm>
            <a:off x="107550" y="80100"/>
            <a:ext cx="720189" cy="490548"/>
          </a:xfrm>
          <a:prstGeom prst="rect">
            <a:avLst/>
          </a:prstGeom>
          <a:noFill/>
          <a:ln>
            <a:noFill/>
          </a:ln>
        </p:spPr>
      </p:pic>
      <p:sp>
        <p:nvSpPr>
          <p:cNvPr id="1344" name="Google Shape;1344;p162"/>
          <p:cNvSpPr txBox="1">
            <a:spLocks noGrp="1"/>
          </p:cNvSpPr>
          <p:nvPr>
            <p:ph type="title"/>
          </p:nvPr>
        </p:nvSpPr>
        <p:spPr>
          <a:xfrm>
            <a:off x="1569450" y="1152050"/>
            <a:ext cx="5851500" cy="151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600"/>
              <a:buFont typeface="Montserrat Black"/>
              <a:buNone/>
              <a:defRPr b="0">
                <a:solidFill>
                  <a:schemeClr val="accent2"/>
                </a:solidFill>
                <a:latin typeface="Montserrat Black"/>
                <a:ea typeface="Montserrat Black"/>
                <a:cs typeface="Montserrat Black"/>
                <a:sym typeface="Montserrat Black"/>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pic>
        <p:nvPicPr>
          <p:cNvPr id="1345" name="Google Shape;1345;p162"/>
          <p:cNvPicPr preferRelativeResize="0"/>
          <p:nvPr/>
        </p:nvPicPr>
        <p:blipFill rotWithShape="1">
          <a:blip r:embed="rId4">
            <a:alphaModFix/>
          </a:blip>
          <a:srcRect/>
          <a:stretch/>
        </p:blipFill>
        <p:spPr>
          <a:xfrm>
            <a:off x="8603724" y="4419375"/>
            <a:ext cx="420224" cy="617099"/>
          </a:xfrm>
          <a:prstGeom prst="rect">
            <a:avLst/>
          </a:prstGeom>
          <a:noFill/>
          <a:ln>
            <a:noFill/>
          </a:ln>
        </p:spPr>
      </p:pic>
      <p:pic>
        <p:nvPicPr>
          <p:cNvPr id="1346" name="Google Shape;1346;p162"/>
          <p:cNvPicPr preferRelativeResize="0"/>
          <p:nvPr/>
        </p:nvPicPr>
        <p:blipFill rotWithShape="1">
          <a:blip r:embed="rId5">
            <a:alphaModFix/>
          </a:blip>
          <a:srcRect/>
          <a:stretch/>
        </p:blipFill>
        <p:spPr>
          <a:xfrm>
            <a:off x="7824000" y="1787550"/>
            <a:ext cx="1248224" cy="1248224"/>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Review">
  <p:cSld name="CUSTOM_42_1">
    <p:spTree>
      <p:nvGrpSpPr>
        <p:cNvPr id="1" name="Shape 1347"/>
        <p:cNvGrpSpPr/>
        <p:nvPr/>
      </p:nvGrpSpPr>
      <p:grpSpPr>
        <a:xfrm>
          <a:off x="0" y="0"/>
          <a:ext cx="0" cy="0"/>
          <a:chOff x="0" y="0"/>
          <a:chExt cx="0" cy="0"/>
        </a:xfrm>
      </p:grpSpPr>
      <p:sp>
        <p:nvSpPr>
          <p:cNvPr id="1348" name="Google Shape;1348;p163"/>
          <p:cNvSpPr/>
          <p:nvPr/>
        </p:nvSpPr>
        <p:spPr>
          <a:xfrm>
            <a:off x="11525" y="0"/>
            <a:ext cx="9144000" cy="976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163"/>
          <p:cNvSpPr txBox="1"/>
          <p:nvPr/>
        </p:nvSpPr>
        <p:spPr>
          <a:xfrm>
            <a:off x="447300" y="1256625"/>
            <a:ext cx="1070400" cy="5262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chemeClr val="accent1"/>
                </a:solidFill>
                <a:highlight>
                  <a:schemeClr val="lt1"/>
                </a:highlight>
                <a:latin typeface="DM Sans Black"/>
                <a:ea typeface="DM Sans Black"/>
                <a:cs typeface="DM Sans Black"/>
                <a:sym typeface="DM Sans Black"/>
              </a:rPr>
              <a:t>Review</a:t>
            </a:r>
            <a:endParaRPr sz="1900" b="0" i="0" u="none" strike="noStrike" cap="none">
              <a:solidFill>
                <a:schemeClr val="accent1"/>
              </a:solidFill>
              <a:highlight>
                <a:schemeClr val="lt1"/>
              </a:highlight>
              <a:latin typeface="DM Sans Black"/>
              <a:ea typeface="DM Sans Black"/>
              <a:cs typeface="DM Sans Black"/>
              <a:sym typeface="DM Sans Black"/>
            </a:endParaRPr>
          </a:p>
        </p:txBody>
      </p:sp>
      <p:sp>
        <p:nvSpPr>
          <p:cNvPr id="1350" name="Google Shape;1350;p163"/>
          <p:cNvSpPr txBox="1"/>
          <p:nvPr/>
        </p:nvSpPr>
        <p:spPr>
          <a:xfrm>
            <a:off x="394150" y="278750"/>
            <a:ext cx="3388500" cy="47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Montserrat ExtraBold"/>
                <a:ea typeface="Montserrat ExtraBold"/>
                <a:cs typeface="Montserrat ExtraBold"/>
                <a:sym typeface="Montserrat ExtraBold"/>
              </a:rPr>
              <a:t>Lesson summary</a:t>
            </a:r>
            <a:endParaRPr sz="2400" b="1" i="0" u="none" strike="noStrike" cap="none">
              <a:solidFill>
                <a:schemeClr val="lt1"/>
              </a:solidFill>
              <a:latin typeface="Montserrat ExtraBold"/>
              <a:ea typeface="Montserrat ExtraBold"/>
              <a:cs typeface="Montserrat ExtraBold"/>
              <a:sym typeface="Montserrat ExtraBold"/>
            </a:endParaRPr>
          </a:p>
        </p:txBody>
      </p:sp>
      <p:sp>
        <p:nvSpPr>
          <p:cNvPr id="1351" name="Google Shape;1351;p163"/>
          <p:cNvSpPr txBox="1">
            <a:spLocks noGrp="1"/>
          </p:cNvSpPr>
          <p:nvPr>
            <p:ph type="body" idx="1"/>
          </p:nvPr>
        </p:nvSpPr>
        <p:spPr>
          <a:xfrm>
            <a:off x="637300" y="1896151"/>
            <a:ext cx="7562400" cy="31089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Font typeface="DM Sans Medium"/>
              <a:buChar char="●"/>
              <a:defRPr>
                <a:latin typeface="DM Sans Medium"/>
                <a:ea typeface="DM Sans Medium"/>
                <a:cs typeface="DM Sans Medium"/>
                <a:sym typeface="DM Sans Medium"/>
              </a:defRPr>
            </a:lvl1pPr>
            <a:lvl2pPr marL="914400" lvl="1"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2pPr>
            <a:lvl3pPr marL="1371600" lvl="2"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3pPr>
            <a:lvl4pPr marL="1828800" lvl="3"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4pPr>
            <a:lvl5pPr marL="2286000" lvl="4"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5pPr>
            <a:lvl6pPr marL="2743200" lvl="5"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6pPr>
            <a:lvl7pPr marL="3200400" lvl="6"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7pPr>
            <a:lvl8pPr marL="3657600" lvl="7"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8pPr>
            <a:lvl9pPr marL="4114800" lvl="8"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9pPr>
          </a:lstStyle>
          <a:p>
            <a:endParaRPr/>
          </a:p>
        </p:txBody>
      </p:sp>
      <p:pic>
        <p:nvPicPr>
          <p:cNvPr id="1352" name="Google Shape;1352;p163"/>
          <p:cNvPicPr preferRelativeResize="0"/>
          <p:nvPr/>
        </p:nvPicPr>
        <p:blipFill rotWithShape="1">
          <a:blip r:embed="rId2">
            <a:alphaModFix/>
          </a:blip>
          <a:srcRect/>
          <a:stretch/>
        </p:blipFill>
        <p:spPr>
          <a:xfrm>
            <a:off x="8050485" y="549625"/>
            <a:ext cx="1070446" cy="976899"/>
          </a:xfrm>
          <a:prstGeom prst="rect">
            <a:avLst/>
          </a:prstGeom>
          <a:noFill/>
          <a:ln>
            <a:noFill/>
          </a:ln>
        </p:spPr>
      </p:pic>
      <p:pic>
        <p:nvPicPr>
          <p:cNvPr id="1353" name="Google Shape;1353;p163"/>
          <p:cNvPicPr preferRelativeResize="0"/>
          <p:nvPr/>
        </p:nvPicPr>
        <p:blipFill rotWithShape="1">
          <a:blip r:embed="rId3">
            <a:alphaModFix/>
          </a:blip>
          <a:srcRect/>
          <a:stretch/>
        </p:blipFill>
        <p:spPr>
          <a:xfrm>
            <a:off x="1708268" y="1340266"/>
            <a:ext cx="378501" cy="38344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tro to the lesson &amp; 'do now task'">
  <p:cSld name="CUSTOM_42">
    <p:spTree>
      <p:nvGrpSpPr>
        <p:cNvPr id="1" name="Shape 74"/>
        <p:cNvGrpSpPr/>
        <p:nvPr/>
      </p:nvGrpSpPr>
      <p:grpSpPr>
        <a:xfrm>
          <a:off x="0" y="0"/>
          <a:ext cx="0" cy="0"/>
          <a:chOff x="0" y="0"/>
          <a:chExt cx="0" cy="0"/>
        </a:xfrm>
      </p:grpSpPr>
      <p:sp>
        <p:nvSpPr>
          <p:cNvPr id="75" name="Google Shape;75;p18"/>
          <p:cNvSpPr/>
          <p:nvPr/>
        </p:nvSpPr>
        <p:spPr>
          <a:xfrm>
            <a:off x="-18533" y="1291650"/>
            <a:ext cx="9256200" cy="4728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8"/>
          <p:cNvSpPr/>
          <p:nvPr/>
        </p:nvSpPr>
        <p:spPr>
          <a:xfrm>
            <a:off x="-11550" y="-57675"/>
            <a:ext cx="9256200" cy="1349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8"/>
          <p:cNvSpPr txBox="1"/>
          <p:nvPr/>
        </p:nvSpPr>
        <p:spPr>
          <a:xfrm>
            <a:off x="447300" y="2094825"/>
            <a:ext cx="1732500" cy="4728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chemeClr val="accent1"/>
                </a:solidFill>
                <a:highlight>
                  <a:schemeClr val="lt1"/>
                </a:highlight>
                <a:latin typeface="DM Sans Black"/>
                <a:ea typeface="DM Sans Black"/>
                <a:cs typeface="DM Sans Black"/>
                <a:sym typeface="DM Sans Black"/>
              </a:rPr>
              <a:t>Do now task:</a:t>
            </a:r>
            <a:endParaRPr sz="1900" b="0" i="0" u="none" strike="noStrike" cap="none">
              <a:solidFill>
                <a:schemeClr val="accent1"/>
              </a:solidFill>
              <a:highlight>
                <a:schemeClr val="lt1"/>
              </a:highlight>
              <a:latin typeface="DM Sans Black"/>
              <a:ea typeface="DM Sans Black"/>
              <a:cs typeface="DM Sans Black"/>
              <a:sym typeface="DM Sans Black"/>
            </a:endParaRPr>
          </a:p>
        </p:txBody>
      </p:sp>
      <p:sp>
        <p:nvSpPr>
          <p:cNvPr id="78" name="Google Shape;78;p18"/>
          <p:cNvSpPr txBox="1"/>
          <p:nvPr/>
        </p:nvSpPr>
        <p:spPr>
          <a:xfrm>
            <a:off x="382625" y="158965"/>
            <a:ext cx="1683900" cy="47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chemeClr val="lt1"/>
                </a:solidFill>
                <a:latin typeface="Montserrat ExtraBold"/>
                <a:ea typeface="Montserrat ExtraBold"/>
                <a:cs typeface="Montserrat ExtraBold"/>
                <a:sym typeface="Montserrat ExtraBold"/>
              </a:rPr>
              <a:t>Lesson title:</a:t>
            </a:r>
            <a:endParaRPr sz="1700" b="1" i="0" u="none" strike="noStrike" cap="none">
              <a:solidFill>
                <a:schemeClr val="lt1"/>
              </a:solidFill>
              <a:latin typeface="Montserrat ExtraBold"/>
              <a:ea typeface="Montserrat ExtraBold"/>
              <a:cs typeface="Montserrat ExtraBold"/>
              <a:sym typeface="Montserrat ExtraBold"/>
            </a:endParaRPr>
          </a:p>
        </p:txBody>
      </p:sp>
      <p:sp>
        <p:nvSpPr>
          <p:cNvPr id="79" name="Google Shape;79;p18"/>
          <p:cNvSpPr txBox="1">
            <a:spLocks noGrp="1"/>
          </p:cNvSpPr>
          <p:nvPr>
            <p:ph type="title"/>
          </p:nvPr>
        </p:nvSpPr>
        <p:spPr>
          <a:xfrm>
            <a:off x="382625" y="551037"/>
            <a:ext cx="6539100" cy="53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000"/>
              <a:buFont typeface="Montserrat ExtraBold"/>
              <a:buNone/>
              <a:defRPr b="1">
                <a:solidFill>
                  <a:schemeClr val="l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2pPr>
            <a:lvl3pPr lvl="2"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3pPr>
            <a:lvl4pPr lvl="3"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4pPr>
            <a:lvl5pPr lvl="4"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5pPr>
            <a:lvl6pPr lvl="5"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6pPr>
            <a:lvl7pPr lvl="6"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7pPr>
            <a:lvl8pPr lvl="7"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8pPr>
            <a:lvl9pPr lvl="8" algn="l">
              <a:lnSpc>
                <a:spcPct val="100000"/>
              </a:lnSpc>
              <a:spcBef>
                <a:spcPts val="0"/>
              </a:spcBef>
              <a:spcAft>
                <a:spcPts val="0"/>
              </a:spcAft>
              <a:buClr>
                <a:schemeClr val="lt1"/>
              </a:buClr>
              <a:buSzPts val="3000"/>
              <a:buNone/>
              <a:defRPr>
                <a:solidFill>
                  <a:schemeClr val="lt1"/>
                </a:solidFill>
                <a:latin typeface="Manjari"/>
                <a:ea typeface="Manjari"/>
                <a:cs typeface="Manjari"/>
                <a:sym typeface="Manjari"/>
              </a:defRPr>
            </a:lvl9pPr>
          </a:lstStyle>
          <a:p>
            <a:endParaRPr/>
          </a:p>
        </p:txBody>
      </p:sp>
      <p:sp>
        <p:nvSpPr>
          <p:cNvPr id="80" name="Google Shape;80;p18"/>
          <p:cNvSpPr txBox="1">
            <a:spLocks noGrp="1"/>
          </p:cNvSpPr>
          <p:nvPr>
            <p:ph type="body" idx="1"/>
          </p:nvPr>
        </p:nvSpPr>
        <p:spPr>
          <a:xfrm>
            <a:off x="620275" y="2590705"/>
            <a:ext cx="6885000" cy="26178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Font typeface="DM Sans Medium"/>
              <a:buChar char="●"/>
              <a:defRPr>
                <a:latin typeface="DM Sans Medium"/>
                <a:ea typeface="DM Sans Medium"/>
                <a:cs typeface="DM Sans Medium"/>
                <a:sym typeface="DM Sans Medium"/>
              </a:defRPr>
            </a:lvl1pPr>
            <a:lvl2pPr marL="914400" lvl="1"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2pPr>
            <a:lvl3pPr marL="1371600" lvl="2"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3pPr>
            <a:lvl4pPr marL="1828800" lvl="3"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4pPr>
            <a:lvl5pPr marL="2286000" lvl="4"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5pPr>
            <a:lvl6pPr marL="2743200" lvl="5"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6pPr>
            <a:lvl7pPr marL="3200400" lvl="6"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7pPr>
            <a:lvl8pPr marL="3657600" lvl="7"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8pPr>
            <a:lvl9pPr marL="4114800" lvl="8"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9pPr>
          </a:lstStyle>
          <a:p>
            <a:endParaRPr/>
          </a:p>
        </p:txBody>
      </p:sp>
      <p:sp>
        <p:nvSpPr>
          <p:cNvPr id="81" name="Google Shape;81;p18"/>
          <p:cNvSpPr txBox="1"/>
          <p:nvPr/>
        </p:nvSpPr>
        <p:spPr>
          <a:xfrm>
            <a:off x="447300" y="1300862"/>
            <a:ext cx="2225700" cy="47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chemeClr val="accent1"/>
                </a:solidFill>
                <a:latin typeface="DM Sans"/>
                <a:ea typeface="DM Sans"/>
                <a:cs typeface="DM Sans"/>
                <a:sym typeface="DM Sans"/>
              </a:rPr>
              <a:t>Learning objective:</a:t>
            </a:r>
            <a:endParaRPr sz="1700" b="1" i="0" u="none" strike="noStrike" cap="none">
              <a:solidFill>
                <a:schemeClr val="accent1"/>
              </a:solidFill>
              <a:latin typeface="DM Sans"/>
              <a:ea typeface="DM Sans"/>
              <a:cs typeface="DM Sans"/>
              <a:sym typeface="DM Sans"/>
            </a:endParaRPr>
          </a:p>
        </p:txBody>
      </p:sp>
      <p:sp>
        <p:nvSpPr>
          <p:cNvPr id="82" name="Google Shape;82;p18"/>
          <p:cNvSpPr txBox="1">
            <a:spLocks noGrp="1"/>
          </p:cNvSpPr>
          <p:nvPr>
            <p:ph type="body" idx="2"/>
          </p:nvPr>
        </p:nvSpPr>
        <p:spPr>
          <a:xfrm>
            <a:off x="2626951" y="1319237"/>
            <a:ext cx="6123900" cy="2307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1pPr>
            <a:lvl2pPr marL="914400" lvl="1"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2pPr>
            <a:lvl3pPr marL="1371600" lvl="2"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3pPr>
            <a:lvl4pPr marL="1828800" lvl="3"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4pPr>
            <a:lvl5pPr marL="2286000" lvl="4"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5pPr>
            <a:lvl6pPr marL="2743200" lvl="5"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6pPr>
            <a:lvl7pPr marL="3200400" lvl="6"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7pPr>
            <a:lvl8pPr marL="3657600" lvl="7"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8pPr>
            <a:lvl9pPr marL="4114800" lvl="8" indent="-355600" algn="l">
              <a:lnSpc>
                <a:spcPct val="100000"/>
              </a:lnSpc>
              <a:spcBef>
                <a:spcPts val="0"/>
              </a:spcBef>
              <a:spcAft>
                <a:spcPts val="0"/>
              </a:spcAft>
              <a:buSzPts val="2000"/>
              <a:buFont typeface="DM Sans Medium"/>
              <a:buChar char="■"/>
              <a:defRPr sz="2000">
                <a:latin typeface="DM Sans Medium"/>
                <a:ea typeface="DM Sans Medium"/>
                <a:cs typeface="DM Sans Medium"/>
                <a:sym typeface="DM Sans Medium"/>
              </a:defRPr>
            </a:lvl9pPr>
          </a:lstStyle>
          <a:p>
            <a:endParaRPr/>
          </a:p>
        </p:txBody>
      </p:sp>
      <p:sp>
        <p:nvSpPr>
          <p:cNvPr id="83" name="Google Shape;83;p18"/>
          <p:cNvSpPr txBox="1"/>
          <p:nvPr/>
        </p:nvSpPr>
        <p:spPr>
          <a:xfrm>
            <a:off x="6769325" y="158975"/>
            <a:ext cx="911100" cy="28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DM Sans ExtraBold"/>
                <a:ea typeface="DM Sans ExtraBold"/>
                <a:cs typeface="DM Sans ExtraBold"/>
                <a:sym typeface="DM Sans ExtraBold"/>
              </a:rPr>
              <a:t>DATE:</a:t>
            </a:r>
            <a:endParaRPr sz="1400" b="0" i="0" u="none" strike="noStrike" cap="none">
              <a:solidFill>
                <a:schemeClr val="lt1"/>
              </a:solidFill>
              <a:latin typeface="DM Sans ExtraBold"/>
              <a:ea typeface="DM Sans ExtraBold"/>
              <a:cs typeface="DM Sans ExtraBold"/>
              <a:sym typeface="DM Sans ExtraBold"/>
            </a:endParaRPr>
          </a:p>
        </p:txBody>
      </p:sp>
      <p:sp>
        <p:nvSpPr>
          <p:cNvPr id="84" name="Google Shape;84;p18"/>
          <p:cNvSpPr txBox="1">
            <a:spLocks noGrp="1"/>
          </p:cNvSpPr>
          <p:nvPr>
            <p:ph type="subTitle" idx="3"/>
          </p:nvPr>
        </p:nvSpPr>
        <p:spPr>
          <a:xfrm>
            <a:off x="7484600" y="115332"/>
            <a:ext cx="1418700" cy="288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800"/>
              <a:buFont typeface="DM Sans"/>
              <a:buNone/>
              <a:defRPr b="1">
                <a:solidFill>
                  <a:schemeClr val="lt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5" name="Google Shape;85;p18"/>
          <p:cNvPicPr preferRelativeResize="0"/>
          <p:nvPr/>
        </p:nvPicPr>
        <p:blipFill rotWithShape="1">
          <a:blip r:embed="rId2">
            <a:alphaModFix/>
          </a:blip>
          <a:srcRect/>
          <a:stretch/>
        </p:blipFill>
        <p:spPr>
          <a:xfrm>
            <a:off x="8050485" y="854425"/>
            <a:ext cx="1070446" cy="976899"/>
          </a:xfrm>
          <a:prstGeom prst="rect">
            <a:avLst/>
          </a:prstGeom>
          <a:noFill/>
          <a:ln>
            <a:noFill/>
          </a:ln>
        </p:spPr>
      </p:pic>
      <p:pic>
        <p:nvPicPr>
          <p:cNvPr id="86" name="Google Shape;86;p18"/>
          <p:cNvPicPr preferRelativeResize="0"/>
          <p:nvPr/>
        </p:nvPicPr>
        <p:blipFill rotWithShape="1">
          <a:blip r:embed="rId3">
            <a:alphaModFix/>
          </a:blip>
          <a:srcRect/>
          <a:stretch/>
        </p:blipFill>
        <p:spPr>
          <a:xfrm>
            <a:off x="2289075" y="2169992"/>
            <a:ext cx="344600" cy="344600"/>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Key stats" type="secHead">
  <p:cSld name="SECTION_HEADER">
    <p:spTree>
      <p:nvGrpSpPr>
        <p:cNvPr id="1" name="Shape 1354"/>
        <p:cNvGrpSpPr/>
        <p:nvPr/>
      </p:nvGrpSpPr>
      <p:grpSpPr>
        <a:xfrm>
          <a:off x="0" y="0"/>
          <a:ext cx="0" cy="0"/>
          <a:chOff x="0" y="0"/>
          <a:chExt cx="0" cy="0"/>
        </a:xfrm>
      </p:grpSpPr>
      <p:sp>
        <p:nvSpPr>
          <p:cNvPr id="1355" name="Google Shape;1355;p164"/>
          <p:cNvSpPr txBox="1">
            <a:spLocks noGrp="1"/>
          </p:cNvSpPr>
          <p:nvPr>
            <p:ph type="title"/>
          </p:nvPr>
        </p:nvSpPr>
        <p:spPr>
          <a:xfrm>
            <a:off x="2019300" y="2417625"/>
            <a:ext cx="5105400" cy="121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900"/>
              <a:buFont typeface="DM Sans Black"/>
              <a:buNone/>
              <a:defRPr sz="4700" b="0">
                <a:latin typeface="DM Sans Black"/>
                <a:ea typeface="DM Sans Black"/>
                <a:cs typeface="DM Sans Black"/>
                <a:sym typeface="DM Sans Black"/>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56" name="Google Shape;1356;p164"/>
          <p:cNvSpPr txBox="1">
            <a:spLocks noGrp="1"/>
          </p:cNvSpPr>
          <p:nvPr>
            <p:ph type="title" idx="2"/>
          </p:nvPr>
        </p:nvSpPr>
        <p:spPr>
          <a:xfrm>
            <a:off x="2019300" y="914400"/>
            <a:ext cx="5105400" cy="121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Font typeface="Montserrat Black"/>
              <a:buNone/>
              <a:defRPr sz="7500" b="0">
                <a:solidFill>
                  <a:schemeClr val="accent1"/>
                </a:solidFill>
                <a:latin typeface="Montserrat Black"/>
                <a:ea typeface="Montserrat Black"/>
                <a:cs typeface="Montserrat Black"/>
                <a:sym typeface="Montserrat Black"/>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pic>
        <p:nvPicPr>
          <p:cNvPr id="1357" name="Google Shape;1357;p164"/>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lack slide" type="tx">
  <p:cSld name="TITLE_AND_BODY">
    <p:bg>
      <p:bgPr>
        <a:solidFill>
          <a:schemeClr val="lt1"/>
        </a:solidFill>
        <a:effectLst/>
      </p:bgPr>
    </p:bg>
    <p:spTree>
      <p:nvGrpSpPr>
        <p:cNvPr id="1" name="Shape 1358"/>
        <p:cNvGrpSpPr/>
        <p:nvPr/>
      </p:nvGrpSpPr>
      <p:grpSpPr>
        <a:xfrm>
          <a:off x="0" y="0"/>
          <a:ext cx="0" cy="0"/>
          <a:chOff x="0" y="0"/>
          <a:chExt cx="0" cy="0"/>
        </a:xfrm>
      </p:grpSpPr>
      <p:sp>
        <p:nvSpPr>
          <p:cNvPr id="1359" name="Google Shape;1359;p165"/>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chemeClr val="accent1"/>
              </a:buClr>
              <a:buSzPts val="1200"/>
              <a:buFont typeface="DM Sans Medium"/>
              <a:buAutoNum type="arabicPeriod"/>
              <a:defRPr sz="1200">
                <a:latin typeface="DM Sans Medium"/>
                <a:ea typeface="DM Sans Medium"/>
                <a:cs typeface="DM Sans Medium"/>
                <a:sym typeface="DM Sans Medium"/>
              </a:defRPr>
            </a:lvl1pPr>
            <a:lvl2pPr marL="914400" lvl="1"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2pPr>
            <a:lvl3pPr marL="1371600" lvl="2"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3pPr>
            <a:lvl4pPr marL="1828800" lvl="3"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4pPr>
            <a:lvl5pPr marL="2286000" lvl="4"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5pPr>
            <a:lvl6pPr marL="2743200" lvl="5"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6pPr>
            <a:lvl7pPr marL="3200400" lvl="6"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7pPr>
            <a:lvl8pPr marL="3657600" lvl="7"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8pPr>
            <a:lvl9pPr marL="4114800" lvl="8"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9pPr>
          </a:lstStyle>
          <a:p>
            <a:endParaRPr/>
          </a:p>
        </p:txBody>
      </p:sp>
      <p:sp>
        <p:nvSpPr>
          <p:cNvPr id="1360" name="Google Shape;1360;p165"/>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361" name="Google Shape;1361;p165"/>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Video and questions">
  <p:cSld name="TITLE_ONLY_2">
    <p:spTree>
      <p:nvGrpSpPr>
        <p:cNvPr id="1" name="Shape 1362"/>
        <p:cNvGrpSpPr/>
        <p:nvPr/>
      </p:nvGrpSpPr>
      <p:grpSpPr>
        <a:xfrm>
          <a:off x="0" y="0"/>
          <a:ext cx="0" cy="0"/>
          <a:chOff x="0" y="0"/>
          <a:chExt cx="0" cy="0"/>
        </a:xfrm>
      </p:grpSpPr>
      <p:pic>
        <p:nvPicPr>
          <p:cNvPr id="1363" name="Google Shape;1363;p166"/>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364" name="Google Shape;1364;p166"/>
          <p:cNvSpPr txBox="1">
            <a:spLocks noGrp="1"/>
          </p:cNvSpPr>
          <p:nvPr>
            <p:ph type="title"/>
          </p:nvPr>
        </p:nvSpPr>
        <p:spPr>
          <a:xfrm>
            <a:off x="1005025" y="291500"/>
            <a:ext cx="70677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200"/>
              <a:buFont typeface="Montserrat ExtraBold"/>
              <a:buNone/>
              <a:defRPr sz="2800"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65" name="Google Shape;1365;p166"/>
          <p:cNvSpPr>
            <a:spLocks noGrp="1"/>
          </p:cNvSpPr>
          <p:nvPr>
            <p:ph type="pic" idx="2"/>
          </p:nvPr>
        </p:nvSpPr>
        <p:spPr>
          <a:xfrm>
            <a:off x="472475" y="1830438"/>
            <a:ext cx="3882300" cy="2214600"/>
          </a:xfrm>
          <a:prstGeom prst="rect">
            <a:avLst/>
          </a:prstGeom>
          <a:noFill/>
          <a:ln>
            <a:noFill/>
          </a:ln>
        </p:spPr>
      </p:sp>
      <p:pic>
        <p:nvPicPr>
          <p:cNvPr id="1366" name="Google Shape;1366;p166"/>
          <p:cNvPicPr preferRelativeResize="0"/>
          <p:nvPr/>
        </p:nvPicPr>
        <p:blipFill rotWithShape="1">
          <a:blip r:embed="rId3">
            <a:alphaModFix/>
          </a:blip>
          <a:srcRect/>
          <a:stretch/>
        </p:blipFill>
        <p:spPr>
          <a:xfrm>
            <a:off x="39125" y="70925"/>
            <a:ext cx="743662" cy="490549"/>
          </a:xfrm>
          <a:prstGeom prst="rect">
            <a:avLst/>
          </a:prstGeom>
          <a:noFill/>
          <a:ln>
            <a:noFill/>
          </a:ln>
        </p:spPr>
      </p:pic>
      <p:sp>
        <p:nvSpPr>
          <p:cNvPr id="1367" name="Google Shape;1367;p166"/>
          <p:cNvSpPr txBox="1"/>
          <p:nvPr/>
        </p:nvSpPr>
        <p:spPr>
          <a:xfrm>
            <a:off x="4582975" y="1201853"/>
            <a:ext cx="4423800" cy="49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accent1"/>
                </a:solidFill>
                <a:latin typeface="DM Sans ExtraBold"/>
                <a:ea typeface="DM Sans ExtraBold"/>
                <a:cs typeface="DM Sans ExtraBold"/>
                <a:sym typeface="DM Sans ExtraBold"/>
              </a:rPr>
              <a:t>2. Questions to think about while watching:</a:t>
            </a:r>
            <a:endParaRPr sz="1600" b="0" i="0" u="none" strike="noStrike" cap="none">
              <a:solidFill>
                <a:schemeClr val="accent1"/>
              </a:solidFill>
              <a:latin typeface="DM Sans ExtraBold"/>
              <a:ea typeface="DM Sans ExtraBold"/>
              <a:cs typeface="DM Sans ExtraBold"/>
              <a:sym typeface="DM Sans ExtraBold"/>
            </a:endParaRPr>
          </a:p>
        </p:txBody>
      </p:sp>
      <p:sp>
        <p:nvSpPr>
          <p:cNvPr id="1368" name="Google Shape;1368;p166"/>
          <p:cNvSpPr txBox="1">
            <a:spLocks noGrp="1"/>
          </p:cNvSpPr>
          <p:nvPr>
            <p:ph type="body" idx="1"/>
          </p:nvPr>
        </p:nvSpPr>
        <p:spPr>
          <a:xfrm>
            <a:off x="4693725" y="1882275"/>
            <a:ext cx="4113000" cy="2896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Font typeface="DM Sans Medium"/>
              <a:buChar char="●"/>
              <a:defRPr>
                <a:latin typeface="DM Sans Medium"/>
                <a:ea typeface="DM Sans Medium"/>
                <a:cs typeface="DM Sans Medium"/>
                <a:sym typeface="DM Sans Medium"/>
              </a:defRPr>
            </a:lvl1pPr>
            <a:lvl2pPr marL="914400" lvl="1"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2pPr>
            <a:lvl3pPr marL="1371600" lvl="2"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3pPr>
            <a:lvl4pPr marL="1828800" lvl="3"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4pPr>
            <a:lvl5pPr marL="2286000" lvl="4"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5pPr>
            <a:lvl6pPr marL="2743200" lvl="5"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6pPr>
            <a:lvl7pPr marL="3200400" lvl="6"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7pPr>
            <a:lvl8pPr marL="3657600" lvl="7"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8pPr>
            <a:lvl9pPr marL="4114800" lvl="8"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9pPr>
          </a:lstStyle>
          <a:p>
            <a:endParaRPr/>
          </a:p>
        </p:txBody>
      </p:sp>
      <p:sp>
        <p:nvSpPr>
          <p:cNvPr id="1369" name="Google Shape;1369;p166"/>
          <p:cNvSpPr txBox="1"/>
          <p:nvPr/>
        </p:nvSpPr>
        <p:spPr>
          <a:xfrm>
            <a:off x="472475" y="1197325"/>
            <a:ext cx="3540900" cy="4905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accent1"/>
              </a:buClr>
              <a:buSzPts val="1600"/>
              <a:buFont typeface="DM Sans ExtraBold"/>
              <a:buAutoNum type="arabicPeriod"/>
            </a:pPr>
            <a:r>
              <a:rPr lang="en" sz="1600" b="0" i="0" u="none" strike="noStrike" cap="none">
                <a:solidFill>
                  <a:schemeClr val="accent1"/>
                </a:solidFill>
                <a:latin typeface="DM Sans ExtraBold"/>
                <a:ea typeface="DM Sans ExtraBold"/>
                <a:cs typeface="DM Sans ExtraBold"/>
                <a:sym typeface="DM Sans ExtraBold"/>
              </a:rPr>
              <a:t>Click to play the video:</a:t>
            </a:r>
            <a:endParaRPr sz="1600" b="0" i="0" u="none" strike="noStrike" cap="none">
              <a:solidFill>
                <a:schemeClr val="accent1"/>
              </a:solidFill>
              <a:latin typeface="DM Sans ExtraBold"/>
              <a:ea typeface="DM Sans ExtraBold"/>
              <a:cs typeface="DM Sans ExtraBold"/>
              <a:sym typeface="DM Sans ExtraBo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Old reflection slide">
  <p:cSld name="TITLE_ONLY_1">
    <p:spTree>
      <p:nvGrpSpPr>
        <p:cNvPr id="1" name="Shape 1370"/>
        <p:cNvGrpSpPr/>
        <p:nvPr/>
      </p:nvGrpSpPr>
      <p:grpSpPr>
        <a:xfrm>
          <a:off x="0" y="0"/>
          <a:ext cx="0" cy="0"/>
          <a:chOff x="0" y="0"/>
          <a:chExt cx="0" cy="0"/>
        </a:xfrm>
      </p:grpSpPr>
      <p:pic>
        <p:nvPicPr>
          <p:cNvPr id="1371" name="Google Shape;1371;p167"/>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372" name="Google Shape;1372;p167"/>
          <p:cNvSpPr txBox="1">
            <a:spLocks noGrp="1"/>
          </p:cNvSpPr>
          <p:nvPr>
            <p:ph type="title"/>
          </p:nvPr>
        </p:nvSpPr>
        <p:spPr>
          <a:xfrm>
            <a:off x="1462225" y="443900"/>
            <a:ext cx="75039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373" name="Google Shape;1373;p167" descr="Possibly the easiest timer you'll ever use. Big easy to see numbers. Beeps when it reaches 0. Voted #1 by timer-timer.com - that's us :) http://timer-timer.com" title="30 Second Countdown Timer">
            <a:hlinkClick r:id="rId3"/>
          </p:cNvPr>
          <p:cNvPicPr preferRelativeResize="0"/>
          <p:nvPr/>
        </p:nvPicPr>
        <p:blipFill rotWithShape="1">
          <a:blip r:embed="rId4">
            <a:alphaModFix/>
          </a:blip>
          <a:srcRect/>
          <a:stretch/>
        </p:blipFill>
        <p:spPr>
          <a:xfrm>
            <a:off x="2286005" y="11225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73"/>
                                        </p:tgtEl>
                                        <p:attrNameLst>
                                          <p:attrName>style.visibility</p:attrName>
                                        </p:attrNameLst>
                                      </p:cBhvr>
                                      <p:to>
                                        <p:strVal val="visible"/>
                                      </p:to>
                                    </p:set>
                                    <p:animEffect transition="in" filter="fade">
                                      <p:cBhvr>
                                        <p:cTn id="7" dur="1000"/>
                                        <p:tgtEl>
                                          <p:spTgt spid="1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74"/>
        <p:cNvGrpSpPr/>
        <p:nvPr/>
      </p:nvGrpSpPr>
      <p:grpSpPr>
        <a:xfrm>
          <a:off x="0" y="0"/>
          <a:ext cx="0" cy="0"/>
          <a:chOff x="0" y="0"/>
          <a:chExt cx="0" cy="0"/>
        </a:xfrm>
      </p:grpSpPr>
      <p:sp>
        <p:nvSpPr>
          <p:cNvPr id="1375" name="Google Shape;1375;p168"/>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76" name="Google Shape;1376;p168"/>
          <p:cNvSpPr txBox="1">
            <a:spLocks noGrp="1"/>
          </p:cNvSpPr>
          <p:nvPr>
            <p:ph type="body" idx="1"/>
          </p:nvPr>
        </p:nvSpPr>
        <p:spPr>
          <a:xfrm>
            <a:off x="713225" y="1122325"/>
            <a:ext cx="7717500" cy="35805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1"/>
              </a:buClr>
              <a:buSzPts val="1800"/>
              <a:buFont typeface="DM Sans Medium"/>
              <a:buAutoNum type="arabicPeriod"/>
              <a:defRPr sz="1600">
                <a:solidFill>
                  <a:srgbClr val="806860"/>
                </a:solidFill>
                <a:latin typeface="DM Sans Medium"/>
                <a:ea typeface="DM Sans Medium"/>
                <a:cs typeface="DM Sans Medium"/>
                <a:sym typeface="DM Sans Medium"/>
              </a:defRPr>
            </a:lvl1pPr>
            <a:lvl2pPr marL="914400" lvl="1" indent="-317500" algn="l">
              <a:lnSpc>
                <a:spcPct val="100000"/>
              </a:lnSpc>
              <a:spcBef>
                <a:spcPts val="0"/>
              </a:spcBef>
              <a:spcAft>
                <a:spcPts val="0"/>
              </a:spcAft>
              <a:buClr>
                <a:schemeClr val="accent1"/>
              </a:buClr>
              <a:buSzPts val="1400"/>
              <a:buFont typeface="DM Sans Medium"/>
              <a:buAutoNum type="alphaLcPeriod"/>
              <a:defRPr sz="1600">
                <a:latin typeface="DM Sans Medium"/>
                <a:ea typeface="DM Sans Medium"/>
                <a:cs typeface="DM Sans Medium"/>
                <a:sym typeface="DM Sans Medium"/>
              </a:defRPr>
            </a:lvl2pPr>
            <a:lvl3pPr marL="1371600" lvl="2" indent="-317500" algn="l">
              <a:lnSpc>
                <a:spcPct val="100000"/>
              </a:lnSpc>
              <a:spcBef>
                <a:spcPts val="0"/>
              </a:spcBef>
              <a:spcAft>
                <a:spcPts val="0"/>
              </a:spcAft>
              <a:buClr>
                <a:srgbClr val="FEDD4F"/>
              </a:buClr>
              <a:buSzPts val="1400"/>
              <a:buFont typeface="DM Sans Medium"/>
              <a:buAutoNum type="romanLcPeriod"/>
              <a:defRPr sz="1200">
                <a:latin typeface="DM Sans Medium"/>
                <a:ea typeface="DM Sans Medium"/>
                <a:cs typeface="DM Sans Medium"/>
                <a:sym typeface="DM Sans Medium"/>
              </a:defRPr>
            </a:lvl3pPr>
            <a:lvl4pPr marL="1828800" lvl="3" indent="-317500" algn="l">
              <a:lnSpc>
                <a:spcPct val="100000"/>
              </a:lnSpc>
              <a:spcBef>
                <a:spcPts val="0"/>
              </a:spcBef>
              <a:spcAft>
                <a:spcPts val="0"/>
              </a:spcAft>
              <a:buClr>
                <a:srgbClr val="FEDD4F"/>
              </a:buClr>
              <a:buSzPts val="1400"/>
              <a:buFont typeface="DM Sans Medium"/>
              <a:buAutoNum type="arabicPeriod"/>
              <a:defRPr sz="1200">
                <a:latin typeface="DM Sans Medium"/>
                <a:ea typeface="DM Sans Medium"/>
                <a:cs typeface="DM Sans Medium"/>
                <a:sym typeface="DM Sans Medium"/>
              </a:defRPr>
            </a:lvl4pPr>
            <a:lvl5pPr marL="2286000" lvl="4" indent="-317500" algn="l">
              <a:lnSpc>
                <a:spcPct val="100000"/>
              </a:lnSpc>
              <a:spcBef>
                <a:spcPts val="0"/>
              </a:spcBef>
              <a:spcAft>
                <a:spcPts val="0"/>
              </a:spcAft>
              <a:buClr>
                <a:srgbClr val="FEDD4F"/>
              </a:buClr>
              <a:buSzPts val="1400"/>
              <a:buFont typeface="DM Sans Medium"/>
              <a:buAutoNum type="alphaLcPeriod"/>
              <a:defRPr sz="1200">
                <a:latin typeface="DM Sans Medium"/>
                <a:ea typeface="DM Sans Medium"/>
                <a:cs typeface="DM Sans Medium"/>
                <a:sym typeface="DM Sans Medium"/>
              </a:defRPr>
            </a:lvl5pPr>
            <a:lvl6pPr marL="2743200" lvl="5" indent="-317500" algn="l">
              <a:lnSpc>
                <a:spcPct val="100000"/>
              </a:lnSpc>
              <a:spcBef>
                <a:spcPts val="0"/>
              </a:spcBef>
              <a:spcAft>
                <a:spcPts val="0"/>
              </a:spcAft>
              <a:buClr>
                <a:srgbClr val="FEDD4F"/>
              </a:buClr>
              <a:buSzPts val="1400"/>
              <a:buFont typeface="DM Sans Medium"/>
              <a:buAutoNum type="romanLcPeriod"/>
              <a:defRPr sz="1200">
                <a:latin typeface="DM Sans Medium"/>
                <a:ea typeface="DM Sans Medium"/>
                <a:cs typeface="DM Sans Medium"/>
                <a:sym typeface="DM Sans Medium"/>
              </a:defRPr>
            </a:lvl6pPr>
            <a:lvl7pPr marL="3200400" lvl="6" indent="-317500" algn="l">
              <a:lnSpc>
                <a:spcPct val="100000"/>
              </a:lnSpc>
              <a:spcBef>
                <a:spcPts val="0"/>
              </a:spcBef>
              <a:spcAft>
                <a:spcPts val="0"/>
              </a:spcAft>
              <a:buClr>
                <a:srgbClr val="FEDD4F"/>
              </a:buClr>
              <a:buSzPts val="1400"/>
              <a:buFont typeface="DM Sans Medium"/>
              <a:buAutoNum type="arabicPeriod"/>
              <a:defRPr sz="1200">
                <a:latin typeface="DM Sans Medium"/>
                <a:ea typeface="DM Sans Medium"/>
                <a:cs typeface="DM Sans Medium"/>
                <a:sym typeface="DM Sans Medium"/>
              </a:defRPr>
            </a:lvl7pPr>
            <a:lvl8pPr marL="3657600" lvl="7" indent="-317500" algn="l">
              <a:lnSpc>
                <a:spcPct val="100000"/>
              </a:lnSpc>
              <a:spcBef>
                <a:spcPts val="0"/>
              </a:spcBef>
              <a:spcAft>
                <a:spcPts val="0"/>
              </a:spcAft>
              <a:buClr>
                <a:srgbClr val="FEDD4F"/>
              </a:buClr>
              <a:buSzPts val="1400"/>
              <a:buFont typeface="DM Sans Medium"/>
              <a:buAutoNum type="alphaLcPeriod"/>
              <a:defRPr sz="1200">
                <a:latin typeface="DM Sans Medium"/>
                <a:ea typeface="DM Sans Medium"/>
                <a:cs typeface="DM Sans Medium"/>
                <a:sym typeface="DM Sans Medium"/>
              </a:defRPr>
            </a:lvl8pPr>
            <a:lvl9pPr marL="4114800" lvl="8" indent="-317500" algn="l">
              <a:lnSpc>
                <a:spcPct val="100000"/>
              </a:lnSpc>
              <a:spcBef>
                <a:spcPts val="0"/>
              </a:spcBef>
              <a:spcAft>
                <a:spcPts val="0"/>
              </a:spcAft>
              <a:buClr>
                <a:srgbClr val="FEDD4F"/>
              </a:buClr>
              <a:buSzPts val="1400"/>
              <a:buFont typeface="DM Sans Medium"/>
              <a:buAutoNum type="romanLcPeriod"/>
              <a:defRPr sz="1200">
                <a:latin typeface="DM Sans Medium"/>
                <a:ea typeface="DM Sans Medium"/>
                <a:cs typeface="DM Sans Medium"/>
                <a:sym typeface="DM Sans Medium"/>
              </a:defRPr>
            </a:lvl9pPr>
          </a:lstStyle>
          <a:p>
            <a:endParaRPr/>
          </a:p>
        </p:txBody>
      </p:sp>
      <p:grpSp>
        <p:nvGrpSpPr>
          <p:cNvPr id="1377" name="Google Shape;1377;p168"/>
          <p:cNvGrpSpPr/>
          <p:nvPr/>
        </p:nvGrpSpPr>
        <p:grpSpPr>
          <a:xfrm>
            <a:off x="8039875" y="1772525"/>
            <a:ext cx="2052600" cy="2052600"/>
            <a:chOff x="-1185375" y="1414000"/>
            <a:chExt cx="2052600" cy="2052600"/>
          </a:xfrm>
        </p:grpSpPr>
        <p:sp>
          <p:nvSpPr>
            <p:cNvPr id="1378" name="Google Shape;1378;p168"/>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168"/>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168"/>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168"/>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168"/>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168"/>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68"/>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68"/>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168"/>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168"/>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168"/>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168"/>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168"/>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168"/>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168"/>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168"/>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168"/>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168"/>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168"/>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168"/>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168"/>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168"/>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168"/>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168"/>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168"/>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168"/>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168"/>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168"/>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168"/>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168"/>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168"/>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168"/>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168"/>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168"/>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168"/>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13" name="Google Shape;1413;p168"/>
          <p:cNvSpPr/>
          <p:nvPr/>
        </p:nvSpPr>
        <p:spPr>
          <a:xfrm flipH="1">
            <a:off x="-817503" y="2575150"/>
            <a:ext cx="2540578" cy="378149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4" name="Google Shape;1414;p168"/>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15"/>
        <p:cNvGrpSpPr/>
        <p:nvPr/>
      </p:nvGrpSpPr>
      <p:grpSpPr>
        <a:xfrm>
          <a:off x="0" y="0"/>
          <a:ext cx="0" cy="0"/>
          <a:chOff x="0" y="0"/>
          <a:chExt cx="0" cy="0"/>
        </a:xfrm>
      </p:grpSpPr>
      <p:sp>
        <p:nvSpPr>
          <p:cNvPr id="1416" name="Google Shape;1416;p169"/>
          <p:cNvSpPr/>
          <p:nvPr/>
        </p:nvSpPr>
        <p:spPr>
          <a:xfrm>
            <a:off x="763275" y="799200"/>
            <a:ext cx="1844545" cy="1627040"/>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169"/>
          <p:cNvSpPr/>
          <p:nvPr/>
        </p:nvSpPr>
        <p:spPr>
          <a:xfrm>
            <a:off x="6926300" y="-86950"/>
            <a:ext cx="4030804" cy="599955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169"/>
          <p:cNvSpPr txBox="1">
            <a:spLocks noGrp="1"/>
          </p:cNvSpPr>
          <p:nvPr>
            <p:ph type="title"/>
          </p:nvPr>
        </p:nvSpPr>
        <p:spPr>
          <a:xfrm>
            <a:off x="1569450" y="1152050"/>
            <a:ext cx="6005100" cy="151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Font typeface="Montserrat Black"/>
              <a:buNone/>
              <a:defRPr sz="3600" b="0">
                <a:solidFill>
                  <a:schemeClr val="accent2"/>
                </a:solidFill>
                <a:latin typeface="Montserrat Black"/>
                <a:ea typeface="Montserrat Black"/>
                <a:cs typeface="Montserrat Black"/>
                <a:sym typeface="Montserrat Black"/>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419" name="Google Shape;1419;p169"/>
          <p:cNvSpPr txBox="1">
            <a:spLocks noGrp="1"/>
          </p:cNvSpPr>
          <p:nvPr>
            <p:ph type="subTitle" idx="1"/>
          </p:nvPr>
        </p:nvSpPr>
        <p:spPr>
          <a:xfrm>
            <a:off x="1904250" y="2756350"/>
            <a:ext cx="53355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DM Sans"/>
              <a:buNone/>
              <a:defRPr b="1">
                <a:solidFill>
                  <a:schemeClr val="accent2"/>
                </a:solidFill>
                <a:latin typeface="DM Sans"/>
                <a:ea typeface="DM Sans"/>
                <a:cs typeface="DM Sans"/>
                <a:sym typeface="DM Sans"/>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1420" name="Google Shape;1420;p169"/>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21"/>
        <p:cNvGrpSpPr/>
        <p:nvPr/>
      </p:nvGrpSpPr>
      <p:grpSpPr>
        <a:xfrm>
          <a:off x="0" y="0"/>
          <a:ext cx="0" cy="0"/>
          <a:chOff x="0" y="0"/>
          <a:chExt cx="0" cy="0"/>
        </a:xfrm>
      </p:grpSpPr>
      <p:sp>
        <p:nvSpPr>
          <p:cNvPr id="1422" name="Google Shape;1422;p170"/>
          <p:cNvSpPr/>
          <p:nvPr/>
        </p:nvSpPr>
        <p:spPr>
          <a:xfrm>
            <a:off x="0" y="0"/>
            <a:ext cx="9144000" cy="5143500"/>
          </a:xfrm>
          <a:prstGeom prst="rect">
            <a:avLst/>
          </a:prstGeom>
          <a:solidFill>
            <a:schemeClr val="accent1">
              <a:alpha val="549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170"/>
          <p:cNvSpPr txBox="1">
            <a:spLocks noGrp="1"/>
          </p:cNvSpPr>
          <p:nvPr>
            <p:ph type="title"/>
          </p:nvPr>
        </p:nvSpPr>
        <p:spPr>
          <a:xfrm>
            <a:off x="4184875" y="1473300"/>
            <a:ext cx="4245900" cy="21969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3000"/>
              <a:buFont typeface="Montserrat ExtraBold"/>
              <a:buNone/>
              <a:defRPr sz="4000" b="1">
                <a:solidFill>
                  <a:schemeClr val="dk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3000"/>
              <a:buNone/>
              <a:defRPr>
                <a:latin typeface="Manjari"/>
                <a:ea typeface="Manjari"/>
                <a:cs typeface="Manjari"/>
                <a:sym typeface="Manjari"/>
              </a:defRPr>
            </a:lvl2pPr>
            <a:lvl3pPr lvl="2" algn="l">
              <a:lnSpc>
                <a:spcPct val="100000"/>
              </a:lnSpc>
              <a:spcBef>
                <a:spcPts val="0"/>
              </a:spcBef>
              <a:spcAft>
                <a:spcPts val="0"/>
              </a:spcAft>
              <a:buSzPts val="3000"/>
              <a:buNone/>
              <a:defRPr>
                <a:latin typeface="Manjari"/>
                <a:ea typeface="Manjari"/>
                <a:cs typeface="Manjari"/>
                <a:sym typeface="Manjari"/>
              </a:defRPr>
            </a:lvl3pPr>
            <a:lvl4pPr lvl="3" algn="l">
              <a:lnSpc>
                <a:spcPct val="100000"/>
              </a:lnSpc>
              <a:spcBef>
                <a:spcPts val="0"/>
              </a:spcBef>
              <a:spcAft>
                <a:spcPts val="0"/>
              </a:spcAft>
              <a:buSzPts val="3000"/>
              <a:buNone/>
              <a:defRPr>
                <a:latin typeface="Manjari"/>
                <a:ea typeface="Manjari"/>
                <a:cs typeface="Manjari"/>
                <a:sym typeface="Manjari"/>
              </a:defRPr>
            </a:lvl4pPr>
            <a:lvl5pPr lvl="4" algn="l">
              <a:lnSpc>
                <a:spcPct val="100000"/>
              </a:lnSpc>
              <a:spcBef>
                <a:spcPts val="0"/>
              </a:spcBef>
              <a:spcAft>
                <a:spcPts val="0"/>
              </a:spcAft>
              <a:buSzPts val="3000"/>
              <a:buNone/>
              <a:defRPr>
                <a:latin typeface="Manjari"/>
                <a:ea typeface="Manjari"/>
                <a:cs typeface="Manjari"/>
                <a:sym typeface="Manjari"/>
              </a:defRPr>
            </a:lvl5pPr>
            <a:lvl6pPr lvl="5" algn="l">
              <a:lnSpc>
                <a:spcPct val="100000"/>
              </a:lnSpc>
              <a:spcBef>
                <a:spcPts val="0"/>
              </a:spcBef>
              <a:spcAft>
                <a:spcPts val="0"/>
              </a:spcAft>
              <a:buSzPts val="3000"/>
              <a:buNone/>
              <a:defRPr>
                <a:latin typeface="Manjari"/>
                <a:ea typeface="Manjari"/>
                <a:cs typeface="Manjari"/>
                <a:sym typeface="Manjari"/>
              </a:defRPr>
            </a:lvl6pPr>
            <a:lvl7pPr lvl="6" algn="l">
              <a:lnSpc>
                <a:spcPct val="100000"/>
              </a:lnSpc>
              <a:spcBef>
                <a:spcPts val="0"/>
              </a:spcBef>
              <a:spcAft>
                <a:spcPts val="0"/>
              </a:spcAft>
              <a:buSzPts val="3000"/>
              <a:buNone/>
              <a:defRPr>
                <a:latin typeface="Manjari"/>
                <a:ea typeface="Manjari"/>
                <a:cs typeface="Manjari"/>
                <a:sym typeface="Manjari"/>
              </a:defRPr>
            </a:lvl7pPr>
            <a:lvl8pPr lvl="7" algn="l">
              <a:lnSpc>
                <a:spcPct val="100000"/>
              </a:lnSpc>
              <a:spcBef>
                <a:spcPts val="0"/>
              </a:spcBef>
              <a:spcAft>
                <a:spcPts val="0"/>
              </a:spcAft>
              <a:buSzPts val="3000"/>
              <a:buNone/>
              <a:defRPr>
                <a:latin typeface="Manjari"/>
                <a:ea typeface="Manjari"/>
                <a:cs typeface="Manjari"/>
                <a:sym typeface="Manjari"/>
              </a:defRPr>
            </a:lvl8pPr>
            <a:lvl9pPr lvl="8" algn="l">
              <a:lnSpc>
                <a:spcPct val="100000"/>
              </a:lnSpc>
              <a:spcBef>
                <a:spcPts val="0"/>
              </a:spcBef>
              <a:spcAft>
                <a:spcPts val="0"/>
              </a:spcAft>
              <a:buSzPts val="3000"/>
              <a:buNone/>
              <a:defRPr>
                <a:latin typeface="Manjari"/>
                <a:ea typeface="Manjari"/>
                <a:cs typeface="Manjari"/>
                <a:sym typeface="Manjari"/>
              </a:defRPr>
            </a:lvl9pPr>
          </a:lstStyle>
          <a:p>
            <a:endParaRPr/>
          </a:p>
        </p:txBody>
      </p:sp>
      <p:sp>
        <p:nvSpPr>
          <p:cNvPr id="1424" name="Google Shape;1424;p170"/>
          <p:cNvSpPr/>
          <p:nvPr/>
        </p:nvSpPr>
        <p:spPr>
          <a:xfrm rot="7018826" flipH="1">
            <a:off x="2857318" y="-764238"/>
            <a:ext cx="4267951" cy="262576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170"/>
          <p:cNvSpPr/>
          <p:nvPr/>
        </p:nvSpPr>
        <p:spPr>
          <a:xfrm rot="-8259636" flipH="1">
            <a:off x="4411264" y="3000624"/>
            <a:ext cx="3210911" cy="319759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170"/>
          <p:cNvSpPr/>
          <p:nvPr/>
        </p:nvSpPr>
        <p:spPr>
          <a:xfrm>
            <a:off x="2285225" y="3225607"/>
            <a:ext cx="1419128" cy="12517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27" name="Google Shape;1427;p170"/>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28"/>
        <p:cNvGrpSpPr/>
        <p:nvPr/>
      </p:nvGrpSpPr>
      <p:grpSpPr>
        <a:xfrm>
          <a:off x="0" y="0"/>
          <a:ext cx="0" cy="0"/>
          <a:chOff x="0" y="0"/>
          <a:chExt cx="0" cy="0"/>
        </a:xfrm>
      </p:grpSpPr>
      <p:sp>
        <p:nvSpPr>
          <p:cNvPr id="1429" name="Google Shape;1429;p171"/>
          <p:cNvSpPr/>
          <p:nvPr/>
        </p:nvSpPr>
        <p:spPr>
          <a:xfrm rot="-3415034" flipH="1">
            <a:off x="5360216" y="729047"/>
            <a:ext cx="4814608" cy="409530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171"/>
          <p:cNvSpPr/>
          <p:nvPr/>
        </p:nvSpPr>
        <p:spPr>
          <a:xfrm rot="5400000">
            <a:off x="-1253772" y="2378259"/>
            <a:ext cx="4906632" cy="3196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31" name="Google Shape;1431;p171"/>
          <p:cNvGrpSpPr/>
          <p:nvPr/>
        </p:nvGrpSpPr>
        <p:grpSpPr>
          <a:xfrm rot="10800000" flipH="1">
            <a:off x="-135159" y="-547194"/>
            <a:ext cx="1696762" cy="1688828"/>
            <a:chOff x="2414491" y="671177"/>
            <a:chExt cx="1830972" cy="1822411"/>
          </a:xfrm>
        </p:grpSpPr>
        <p:sp>
          <p:nvSpPr>
            <p:cNvPr id="1432" name="Google Shape;1432;p171"/>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171"/>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171"/>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71"/>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171"/>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171"/>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171"/>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171"/>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171"/>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171"/>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171"/>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171"/>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171"/>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171"/>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171"/>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171"/>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171"/>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171"/>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171"/>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171"/>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171"/>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171"/>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171"/>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171"/>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171"/>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171"/>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171"/>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171"/>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171"/>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171"/>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171"/>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171"/>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171"/>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71"/>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66" name="Google Shape;1466;p171"/>
          <p:cNvSpPr/>
          <p:nvPr/>
        </p:nvSpPr>
        <p:spPr>
          <a:xfrm>
            <a:off x="1661788" y="1441452"/>
            <a:ext cx="1434654" cy="1265482"/>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171"/>
          <p:cNvSpPr txBox="1">
            <a:spLocks noGrp="1"/>
          </p:cNvSpPr>
          <p:nvPr>
            <p:ph type="title" hasCustomPrompt="1"/>
          </p:nvPr>
        </p:nvSpPr>
        <p:spPr>
          <a:xfrm>
            <a:off x="2967200" y="1441438"/>
            <a:ext cx="5142900" cy="1788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Font typeface="Montserrat Black"/>
              <a:buNone/>
              <a:defRPr sz="12000" b="0">
                <a:solidFill>
                  <a:schemeClr val="lt2"/>
                </a:solidFill>
                <a:latin typeface="Montserrat Black"/>
                <a:ea typeface="Montserrat Black"/>
                <a:cs typeface="Montserrat Black"/>
                <a:sym typeface="Montserrat Black"/>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468" name="Google Shape;1468;p171"/>
          <p:cNvSpPr txBox="1">
            <a:spLocks noGrp="1"/>
          </p:cNvSpPr>
          <p:nvPr>
            <p:ph type="body" idx="1"/>
          </p:nvPr>
        </p:nvSpPr>
        <p:spPr>
          <a:xfrm>
            <a:off x="2967200" y="3236713"/>
            <a:ext cx="5142900" cy="443400"/>
          </a:xfrm>
          <a:prstGeom prst="rect">
            <a:avLst/>
          </a:prstGeom>
          <a:noFill/>
          <a:ln>
            <a:noFill/>
          </a:ln>
        </p:spPr>
        <p:txBody>
          <a:bodyPr spcFirstLastPara="1" wrap="square" lIns="91425" tIns="91425" rIns="91425" bIns="91425" anchor="t" anchorCtr="0">
            <a:noAutofit/>
          </a:bodyPr>
          <a:lstStyle>
            <a:lvl1pPr marL="457200" lvl="0" indent="-342900" algn="ctr">
              <a:lnSpc>
                <a:spcPct val="100000"/>
              </a:lnSpc>
              <a:spcBef>
                <a:spcPts val="0"/>
              </a:spcBef>
              <a:spcAft>
                <a:spcPts val="0"/>
              </a:spcAft>
              <a:buSzPts val="1800"/>
              <a:buFont typeface="DM Sans Medium"/>
              <a:buChar char="●"/>
              <a:defRPr sz="1600">
                <a:solidFill>
                  <a:schemeClr val="lt2"/>
                </a:solidFill>
                <a:latin typeface="DM Sans Medium"/>
                <a:ea typeface="DM Sans Medium"/>
                <a:cs typeface="DM Sans Medium"/>
                <a:sym typeface="DM Sans Medium"/>
              </a:defRPr>
            </a:lvl1pPr>
            <a:lvl2pPr marL="914400" lvl="1"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2pPr>
            <a:lvl3pPr marL="1371600" lvl="2"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3pPr>
            <a:lvl4pPr marL="1828800" lvl="3"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4pPr>
            <a:lvl5pPr marL="2286000" lvl="4"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5pPr>
            <a:lvl6pPr marL="2743200" lvl="5"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6pPr>
            <a:lvl7pPr marL="3200400" lvl="6"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7pPr>
            <a:lvl8pPr marL="3657600" lvl="7"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8pPr>
            <a:lvl9pPr marL="4114800" lvl="8"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9pPr>
          </a:lstStyle>
          <a:p>
            <a:endParaRPr/>
          </a:p>
        </p:txBody>
      </p:sp>
      <p:pic>
        <p:nvPicPr>
          <p:cNvPr id="1469" name="Google Shape;1469;p171"/>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able of contents">
  <p:cSld name="CUSTOM_7">
    <p:spTree>
      <p:nvGrpSpPr>
        <p:cNvPr id="1" name="Shape 1470"/>
        <p:cNvGrpSpPr/>
        <p:nvPr/>
      </p:nvGrpSpPr>
      <p:grpSpPr>
        <a:xfrm>
          <a:off x="0" y="0"/>
          <a:ext cx="0" cy="0"/>
          <a:chOff x="0" y="0"/>
          <a:chExt cx="0" cy="0"/>
        </a:xfrm>
      </p:grpSpPr>
      <p:sp>
        <p:nvSpPr>
          <p:cNvPr id="1471" name="Google Shape;1471;p172"/>
          <p:cNvSpPr/>
          <p:nvPr/>
        </p:nvSpPr>
        <p:spPr>
          <a:xfrm>
            <a:off x="7462275" y="-882475"/>
            <a:ext cx="3030078" cy="3486687"/>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172"/>
          <p:cNvSpPr/>
          <p:nvPr/>
        </p:nvSpPr>
        <p:spPr>
          <a:xfrm rot="2540379">
            <a:off x="-873811" y="3578730"/>
            <a:ext cx="2268525" cy="1945325"/>
          </a:xfrm>
          <a:custGeom>
            <a:avLst/>
            <a:gdLst/>
            <a:ahLst/>
            <a:cxnLst/>
            <a:rect l="l" t="t" r="r" b="b"/>
            <a:pathLst>
              <a:path w="40029" h="34326" extrusionOk="0">
                <a:moveTo>
                  <a:pt x="7939" y="1669"/>
                </a:moveTo>
                <a:cubicBezTo>
                  <a:pt x="12943" y="3370"/>
                  <a:pt x="11275" y="10875"/>
                  <a:pt x="18780" y="8040"/>
                </a:cubicBezTo>
                <a:cubicBezTo>
                  <a:pt x="26286" y="5238"/>
                  <a:pt x="30722" y="3770"/>
                  <a:pt x="35392" y="8040"/>
                </a:cubicBezTo>
                <a:cubicBezTo>
                  <a:pt x="40029" y="12343"/>
                  <a:pt x="29621" y="14411"/>
                  <a:pt x="33991" y="20682"/>
                </a:cubicBezTo>
                <a:cubicBezTo>
                  <a:pt x="38361" y="26920"/>
                  <a:pt x="27520" y="34325"/>
                  <a:pt x="19814" y="30523"/>
                </a:cubicBezTo>
                <a:cubicBezTo>
                  <a:pt x="12109" y="26720"/>
                  <a:pt x="4937" y="23851"/>
                  <a:pt x="2502" y="16613"/>
                </a:cubicBezTo>
                <a:cubicBezTo>
                  <a:pt x="0" y="9207"/>
                  <a:pt x="2936" y="1"/>
                  <a:pt x="7939" y="166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172"/>
          <p:cNvSpPr txBox="1">
            <a:spLocks noGrp="1"/>
          </p:cNvSpPr>
          <p:nvPr>
            <p:ph type="subTitle" idx="1"/>
          </p:nvPr>
        </p:nvSpPr>
        <p:spPr>
          <a:xfrm>
            <a:off x="3905700" y="3380175"/>
            <a:ext cx="1923600" cy="1029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74" name="Google Shape;1474;p172"/>
          <p:cNvSpPr txBox="1">
            <a:spLocks noGrp="1"/>
          </p:cNvSpPr>
          <p:nvPr>
            <p:ph type="subTitle" idx="2"/>
          </p:nvPr>
        </p:nvSpPr>
        <p:spPr>
          <a:xfrm>
            <a:off x="1391100" y="3380175"/>
            <a:ext cx="1923600" cy="1029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75" name="Google Shape;1475;p172"/>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476" name="Google Shape;1476;p172"/>
          <p:cNvSpPr txBox="1">
            <a:spLocks noGrp="1"/>
          </p:cNvSpPr>
          <p:nvPr>
            <p:ph type="subTitle" idx="3"/>
          </p:nvPr>
        </p:nvSpPr>
        <p:spPr>
          <a:xfrm>
            <a:off x="1391100" y="1434475"/>
            <a:ext cx="1923600" cy="45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Montserrat ExtraBold"/>
              <a:buNone/>
              <a:defRPr sz="20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2pPr>
            <a:lvl3pPr lvl="2"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3pPr>
            <a:lvl4pPr lvl="3"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4pPr>
            <a:lvl5pPr lvl="4"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5pPr>
            <a:lvl6pPr lvl="5"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6pPr>
            <a:lvl7pPr lvl="6"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7pPr>
            <a:lvl8pPr lvl="7"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8pPr>
            <a:lvl9pPr lvl="8"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9pPr>
          </a:lstStyle>
          <a:p>
            <a:endParaRPr/>
          </a:p>
        </p:txBody>
      </p:sp>
      <p:sp>
        <p:nvSpPr>
          <p:cNvPr id="1477" name="Google Shape;1477;p172"/>
          <p:cNvSpPr txBox="1">
            <a:spLocks noGrp="1"/>
          </p:cNvSpPr>
          <p:nvPr>
            <p:ph type="subTitle" idx="4"/>
          </p:nvPr>
        </p:nvSpPr>
        <p:spPr>
          <a:xfrm>
            <a:off x="3905700" y="1434475"/>
            <a:ext cx="1923600" cy="45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Montserrat ExtraBold"/>
              <a:buNone/>
              <a:defRPr sz="20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2pPr>
            <a:lvl3pPr lvl="2"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3pPr>
            <a:lvl4pPr lvl="3"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4pPr>
            <a:lvl5pPr lvl="4"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5pPr>
            <a:lvl6pPr lvl="5"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6pPr>
            <a:lvl7pPr lvl="6"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7pPr>
            <a:lvl8pPr lvl="7"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8pPr>
            <a:lvl9pPr lvl="8"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9pPr>
          </a:lstStyle>
          <a:p>
            <a:endParaRPr/>
          </a:p>
        </p:txBody>
      </p:sp>
      <p:sp>
        <p:nvSpPr>
          <p:cNvPr id="1478" name="Google Shape;1478;p172"/>
          <p:cNvSpPr txBox="1">
            <a:spLocks noGrp="1"/>
          </p:cNvSpPr>
          <p:nvPr>
            <p:ph type="subTitle" idx="5"/>
          </p:nvPr>
        </p:nvSpPr>
        <p:spPr>
          <a:xfrm>
            <a:off x="1391100" y="2992287"/>
            <a:ext cx="1923600" cy="45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Montserrat ExtraBold"/>
              <a:buNone/>
              <a:defRPr sz="20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2pPr>
            <a:lvl3pPr lvl="2"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3pPr>
            <a:lvl4pPr lvl="3"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4pPr>
            <a:lvl5pPr lvl="4"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5pPr>
            <a:lvl6pPr lvl="5"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6pPr>
            <a:lvl7pPr lvl="6"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7pPr>
            <a:lvl8pPr lvl="7"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8pPr>
            <a:lvl9pPr lvl="8"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9pPr>
          </a:lstStyle>
          <a:p>
            <a:endParaRPr/>
          </a:p>
        </p:txBody>
      </p:sp>
      <p:sp>
        <p:nvSpPr>
          <p:cNvPr id="1479" name="Google Shape;1479;p172"/>
          <p:cNvSpPr txBox="1">
            <a:spLocks noGrp="1"/>
          </p:cNvSpPr>
          <p:nvPr>
            <p:ph type="subTitle" idx="6"/>
          </p:nvPr>
        </p:nvSpPr>
        <p:spPr>
          <a:xfrm>
            <a:off x="3905700" y="2992287"/>
            <a:ext cx="1923600" cy="45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Montserrat ExtraBold"/>
              <a:buNone/>
              <a:defRPr sz="20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2pPr>
            <a:lvl3pPr lvl="2"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3pPr>
            <a:lvl4pPr lvl="3"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4pPr>
            <a:lvl5pPr lvl="4"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5pPr>
            <a:lvl6pPr lvl="5"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6pPr>
            <a:lvl7pPr lvl="6"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7pPr>
            <a:lvl8pPr lvl="7"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8pPr>
            <a:lvl9pPr lvl="8"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9pPr>
          </a:lstStyle>
          <a:p>
            <a:endParaRPr/>
          </a:p>
        </p:txBody>
      </p:sp>
      <p:sp>
        <p:nvSpPr>
          <p:cNvPr id="1480" name="Google Shape;1480;p172"/>
          <p:cNvSpPr txBox="1">
            <a:spLocks noGrp="1"/>
          </p:cNvSpPr>
          <p:nvPr>
            <p:ph type="subTitle" idx="7"/>
          </p:nvPr>
        </p:nvSpPr>
        <p:spPr>
          <a:xfrm>
            <a:off x="1391100" y="1825209"/>
            <a:ext cx="1923600" cy="1029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81" name="Google Shape;1481;p172"/>
          <p:cNvSpPr txBox="1">
            <a:spLocks noGrp="1"/>
          </p:cNvSpPr>
          <p:nvPr>
            <p:ph type="subTitle" idx="8"/>
          </p:nvPr>
        </p:nvSpPr>
        <p:spPr>
          <a:xfrm>
            <a:off x="3905700" y="1825209"/>
            <a:ext cx="1923600" cy="1029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82" name="Google Shape;1482;p172"/>
          <p:cNvSpPr txBox="1">
            <a:spLocks noGrp="1"/>
          </p:cNvSpPr>
          <p:nvPr>
            <p:ph type="title" idx="9"/>
          </p:nvPr>
        </p:nvSpPr>
        <p:spPr>
          <a:xfrm>
            <a:off x="792175" y="1434475"/>
            <a:ext cx="5964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lnSpc>
                <a:spcPct val="100000"/>
              </a:lnSpc>
              <a:spcBef>
                <a:spcPts val="0"/>
              </a:spcBef>
              <a:spcAft>
                <a:spcPts val="0"/>
              </a:spcAft>
              <a:buSzPts val="1800"/>
              <a:buFont typeface="DM Sans"/>
              <a:buNone/>
              <a:defRPr sz="1800">
                <a:latin typeface="DM Sans"/>
                <a:ea typeface="DM Sans"/>
                <a:cs typeface="DM Sans"/>
                <a:sym typeface="DM Sans"/>
              </a:defRPr>
            </a:lvl2pPr>
            <a:lvl3pPr lvl="2" algn="ctr">
              <a:lnSpc>
                <a:spcPct val="100000"/>
              </a:lnSpc>
              <a:spcBef>
                <a:spcPts val="0"/>
              </a:spcBef>
              <a:spcAft>
                <a:spcPts val="0"/>
              </a:spcAft>
              <a:buSzPts val="1800"/>
              <a:buFont typeface="DM Sans"/>
              <a:buNone/>
              <a:defRPr sz="1800">
                <a:latin typeface="DM Sans"/>
                <a:ea typeface="DM Sans"/>
                <a:cs typeface="DM Sans"/>
                <a:sym typeface="DM Sans"/>
              </a:defRPr>
            </a:lvl3pPr>
            <a:lvl4pPr lvl="3" algn="ctr">
              <a:lnSpc>
                <a:spcPct val="100000"/>
              </a:lnSpc>
              <a:spcBef>
                <a:spcPts val="0"/>
              </a:spcBef>
              <a:spcAft>
                <a:spcPts val="0"/>
              </a:spcAft>
              <a:buSzPts val="1800"/>
              <a:buFont typeface="DM Sans"/>
              <a:buNone/>
              <a:defRPr sz="1800">
                <a:latin typeface="DM Sans"/>
                <a:ea typeface="DM Sans"/>
                <a:cs typeface="DM Sans"/>
                <a:sym typeface="DM Sans"/>
              </a:defRPr>
            </a:lvl4pPr>
            <a:lvl5pPr lvl="4" algn="ctr">
              <a:lnSpc>
                <a:spcPct val="100000"/>
              </a:lnSpc>
              <a:spcBef>
                <a:spcPts val="0"/>
              </a:spcBef>
              <a:spcAft>
                <a:spcPts val="0"/>
              </a:spcAft>
              <a:buSzPts val="1800"/>
              <a:buFont typeface="DM Sans"/>
              <a:buNone/>
              <a:defRPr sz="1800">
                <a:latin typeface="DM Sans"/>
                <a:ea typeface="DM Sans"/>
                <a:cs typeface="DM Sans"/>
                <a:sym typeface="DM Sans"/>
              </a:defRPr>
            </a:lvl5pPr>
            <a:lvl6pPr lvl="5" algn="ctr">
              <a:lnSpc>
                <a:spcPct val="100000"/>
              </a:lnSpc>
              <a:spcBef>
                <a:spcPts val="0"/>
              </a:spcBef>
              <a:spcAft>
                <a:spcPts val="0"/>
              </a:spcAft>
              <a:buSzPts val="1800"/>
              <a:buFont typeface="DM Sans"/>
              <a:buNone/>
              <a:defRPr sz="1800">
                <a:latin typeface="DM Sans"/>
                <a:ea typeface="DM Sans"/>
                <a:cs typeface="DM Sans"/>
                <a:sym typeface="DM Sans"/>
              </a:defRPr>
            </a:lvl6pPr>
            <a:lvl7pPr lvl="6" algn="ctr">
              <a:lnSpc>
                <a:spcPct val="100000"/>
              </a:lnSpc>
              <a:spcBef>
                <a:spcPts val="0"/>
              </a:spcBef>
              <a:spcAft>
                <a:spcPts val="0"/>
              </a:spcAft>
              <a:buSzPts val="1800"/>
              <a:buFont typeface="DM Sans"/>
              <a:buNone/>
              <a:defRPr sz="1800">
                <a:latin typeface="DM Sans"/>
                <a:ea typeface="DM Sans"/>
                <a:cs typeface="DM Sans"/>
                <a:sym typeface="DM Sans"/>
              </a:defRPr>
            </a:lvl7pPr>
            <a:lvl8pPr lvl="7" algn="ctr">
              <a:lnSpc>
                <a:spcPct val="100000"/>
              </a:lnSpc>
              <a:spcBef>
                <a:spcPts val="0"/>
              </a:spcBef>
              <a:spcAft>
                <a:spcPts val="0"/>
              </a:spcAft>
              <a:buSzPts val="1800"/>
              <a:buFont typeface="DM Sans"/>
              <a:buNone/>
              <a:defRPr sz="1800">
                <a:latin typeface="DM Sans"/>
                <a:ea typeface="DM Sans"/>
                <a:cs typeface="DM Sans"/>
                <a:sym typeface="DM Sans"/>
              </a:defRPr>
            </a:lvl8pPr>
            <a:lvl9pPr lvl="8" algn="ctr">
              <a:lnSpc>
                <a:spcPct val="100000"/>
              </a:lnSpc>
              <a:spcBef>
                <a:spcPts val="0"/>
              </a:spcBef>
              <a:spcAft>
                <a:spcPts val="0"/>
              </a:spcAft>
              <a:buSzPts val="1800"/>
              <a:buFont typeface="DM Sans"/>
              <a:buNone/>
              <a:defRPr sz="1800">
                <a:latin typeface="DM Sans"/>
                <a:ea typeface="DM Sans"/>
                <a:cs typeface="DM Sans"/>
                <a:sym typeface="DM Sans"/>
              </a:defRPr>
            </a:lvl9pPr>
          </a:lstStyle>
          <a:p>
            <a:endParaRPr/>
          </a:p>
        </p:txBody>
      </p:sp>
      <p:sp>
        <p:nvSpPr>
          <p:cNvPr id="1483" name="Google Shape;1483;p172"/>
          <p:cNvSpPr txBox="1">
            <a:spLocks noGrp="1"/>
          </p:cNvSpPr>
          <p:nvPr>
            <p:ph type="title" idx="13"/>
          </p:nvPr>
        </p:nvSpPr>
        <p:spPr>
          <a:xfrm>
            <a:off x="3314700" y="1434475"/>
            <a:ext cx="5964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lnSpc>
                <a:spcPct val="100000"/>
              </a:lnSpc>
              <a:spcBef>
                <a:spcPts val="0"/>
              </a:spcBef>
              <a:spcAft>
                <a:spcPts val="0"/>
              </a:spcAft>
              <a:buSzPts val="1800"/>
              <a:buFont typeface="DM Sans"/>
              <a:buNone/>
              <a:defRPr sz="1800">
                <a:latin typeface="DM Sans"/>
                <a:ea typeface="DM Sans"/>
                <a:cs typeface="DM Sans"/>
                <a:sym typeface="DM Sans"/>
              </a:defRPr>
            </a:lvl2pPr>
            <a:lvl3pPr lvl="2" algn="ctr">
              <a:lnSpc>
                <a:spcPct val="100000"/>
              </a:lnSpc>
              <a:spcBef>
                <a:spcPts val="0"/>
              </a:spcBef>
              <a:spcAft>
                <a:spcPts val="0"/>
              </a:spcAft>
              <a:buSzPts val="1800"/>
              <a:buFont typeface="DM Sans"/>
              <a:buNone/>
              <a:defRPr sz="1800">
                <a:latin typeface="DM Sans"/>
                <a:ea typeface="DM Sans"/>
                <a:cs typeface="DM Sans"/>
                <a:sym typeface="DM Sans"/>
              </a:defRPr>
            </a:lvl3pPr>
            <a:lvl4pPr lvl="3" algn="ctr">
              <a:lnSpc>
                <a:spcPct val="100000"/>
              </a:lnSpc>
              <a:spcBef>
                <a:spcPts val="0"/>
              </a:spcBef>
              <a:spcAft>
                <a:spcPts val="0"/>
              </a:spcAft>
              <a:buSzPts val="1800"/>
              <a:buFont typeface="DM Sans"/>
              <a:buNone/>
              <a:defRPr sz="1800">
                <a:latin typeface="DM Sans"/>
                <a:ea typeface="DM Sans"/>
                <a:cs typeface="DM Sans"/>
                <a:sym typeface="DM Sans"/>
              </a:defRPr>
            </a:lvl4pPr>
            <a:lvl5pPr lvl="4" algn="ctr">
              <a:lnSpc>
                <a:spcPct val="100000"/>
              </a:lnSpc>
              <a:spcBef>
                <a:spcPts val="0"/>
              </a:spcBef>
              <a:spcAft>
                <a:spcPts val="0"/>
              </a:spcAft>
              <a:buSzPts val="1800"/>
              <a:buFont typeface="DM Sans"/>
              <a:buNone/>
              <a:defRPr sz="1800">
                <a:latin typeface="DM Sans"/>
                <a:ea typeface="DM Sans"/>
                <a:cs typeface="DM Sans"/>
                <a:sym typeface="DM Sans"/>
              </a:defRPr>
            </a:lvl5pPr>
            <a:lvl6pPr lvl="5" algn="ctr">
              <a:lnSpc>
                <a:spcPct val="100000"/>
              </a:lnSpc>
              <a:spcBef>
                <a:spcPts val="0"/>
              </a:spcBef>
              <a:spcAft>
                <a:spcPts val="0"/>
              </a:spcAft>
              <a:buSzPts val="1800"/>
              <a:buFont typeface="DM Sans"/>
              <a:buNone/>
              <a:defRPr sz="1800">
                <a:latin typeface="DM Sans"/>
                <a:ea typeface="DM Sans"/>
                <a:cs typeface="DM Sans"/>
                <a:sym typeface="DM Sans"/>
              </a:defRPr>
            </a:lvl6pPr>
            <a:lvl7pPr lvl="6" algn="ctr">
              <a:lnSpc>
                <a:spcPct val="100000"/>
              </a:lnSpc>
              <a:spcBef>
                <a:spcPts val="0"/>
              </a:spcBef>
              <a:spcAft>
                <a:spcPts val="0"/>
              </a:spcAft>
              <a:buSzPts val="1800"/>
              <a:buFont typeface="DM Sans"/>
              <a:buNone/>
              <a:defRPr sz="1800">
                <a:latin typeface="DM Sans"/>
                <a:ea typeface="DM Sans"/>
                <a:cs typeface="DM Sans"/>
                <a:sym typeface="DM Sans"/>
              </a:defRPr>
            </a:lvl7pPr>
            <a:lvl8pPr lvl="7" algn="ctr">
              <a:lnSpc>
                <a:spcPct val="100000"/>
              </a:lnSpc>
              <a:spcBef>
                <a:spcPts val="0"/>
              </a:spcBef>
              <a:spcAft>
                <a:spcPts val="0"/>
              </a:spcAft>
              <a:buSzPts val="1800"/>
              <a:buFont typeface="DM Sans"/>
              <a:buNone/>
              <a:defRPr sz="1800">
                <a:latin typeface="DM Sans"/>
                <a:ea typeface="DM Sans"/>
                <a:cs typeface="DM Sans"/>
                <a:sym typeface="DM Sans"/>
              </a:defRPr>
            </a:lvl8pPr>
            <a:lvl9pPr lvl="8" algn="ctr">
              <a:lnSpc>
                <a:spcPct val="100000"/>
              </a:lnSpc>
              <a:spcBef>
                <a:spcPts val="0"/>
              </a:spcBef>
              <a:spcAft>
                <a:spcPts val="0"/>
              </a:spcAft>
              <a:buSzPts val="1800"/>
              <a:buFont typeface="DM Sans"/>
              <a:buNone/>
              <a:defRPr sz="1800">
                <a:latin typeface="DM Sans"/>
                <a:ea typeface="DM Sans"/>
                <a:cs typeface="DM Sans"/>
                <a:sym typeface="DM Sans"/>
              </a:defRPr>
            </a:lvl9pPr>
          </a:lstStyle>
          <a:p>
            <a:endParaRPr/>
          </a:p>
        </p:txBody>
      </p:sp>
      <p:sp>
        <p:nvSpPr>
          <p:cNvPr id="1484" name="Google Shape;1484;p172"/>
          <p:cNvSpPr txBox="1">
            <a:spLocks noGrp="1"/>
          </p:cNvSpPr>
          <p:nvPr>
            <p:ph type="title" idx="14"/>
          </p:nvPr>
        </p:nvSpPr>
        <p:spPr>
          <a:xfrm>
            <a:off x="792175" y="2992276"/>
            <a:ext cx="5964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lnSpc>
                <a:spcPct val="100000"/>
              </a:lnSpc>
              <a:spcBef>
                <a:spcPts val="0"/>
              </a:spcBef>
              <a:spcAft>
                <a:spcPts val="0"/>
              </a:spcAft>
              <a:buSzPts val="1800"/>
              <a:buFont typeface="DM Sans"/>
              <a:buNone/>
              <a:defRPr sz="1800">
                <a:latin typeface="DM Sans"/>
                <a:ea typeface="DM Sans"/>
                <a:cs typeface="DM Sans"/>
                <a:sym typeface="DM Sans"/>
              </a:defRPr>
            </a:lvl2pPr>
            <a:lvl3pPr lvl="2" algn="ctr">
              <a:lnSpc>
                <a:spcPct val="100000"/>
              </a:lnSpc>
              <a:spcBef>
                <a:spcPts val="0"/>
              </a:spcBef>
              <a:spcAft>
                <a:spcPts val="0"/>
              </a:spcAft>
              <a:buSzPts val="1800"/>
              <a:buFont typeface="DM Sans"/>
              <a:buNone/>
              <a:defRPr sz="1800">
                <a:latin typeface="DM Sans"/>
                <a:ea typeface="DM Sans"/>
                <a:cs typeface="DM Sans"/>
                <a:sym typeface="DM Sans"/>
              </a:defRPr>
            </a:lvl3pPr>
            <a:lvl4pPr lvl="3" algn="ctr">
              <a:lnSpc>
                <a:spcPct val="100000"/>
              </a:lnSpc>
              <a:spcBef>
                <a:spcPts val="0"/>
              </a:spcBef>
              <a:spcAft>
                <a:spcPts val="0"/>
              </a:spcAft>
              <a:buSzPts val="1800"/>
              <a:buFont typeface="DM Sans"/>
              <a:buNone/>
              <a:defRPr sz="1800">
                <a:latin typeface="DM Sans"/>
                <a:ea typeface="DM Sans"/>
                <a:cs typeface="DM Sans"/>
                <a:sym typeface="DM Sans"/>
              </a:defRPr>
            </a:lvl4pPr>
            <a:lvl5pPr lvl="4" algn="ctr">
              <a:lnSpc>
                <a:spcPct val="100000"/>
              </a:lnSpc>
              <a:spcBef>
                <a:spcPts val="0"/>
              </a:spcBef>
              <a:spcAft>
                <a:spcPts val="0"/>
              </a:spcAft>
              <a:buSzPts val="1800"/>
              <a:buFont typeface="DM Sans"/>
              <a:buNone/>
              <a:defRPr sz="1800">
                <a:latin typeface="DM Sans"/>
                <a:ea typeface="DM Sans"/>
                <a:cs typeface="DM Sans"/>
                <a:sym typeface="DM Sans"/>
              </a:defRPr>
            </a:lvl5pPr>
            <a:lvl6pPr lvl="5" algn="ctr">
              <a:lnSpc>
                <a:spcPct val="100000"/>
              </a:lnSpc>
              <a:spcBef>
                <a:spcPts val="0"/>
              </a:spcBef>
              <a:spcAft>
                <a:spcPts val="0"/>
              </a:spcAft>
              <a:buSzPts val="1800"/>
              <a:buFont typeface="DM Sans"/>
              <a:buNone/>
              <a:defRPr sz="1800">
                <a:latin typeface="DM Sans"/>
                <a:ea typeface="DM Sans"/>
                <a:cs typeface="DM Sans"/>
                <a:sym typeface="DM Sans"/>
              </a:defRPr>
            </a:lvl6pPr>
            <a:lvl7pPr lvl="6" algn="ctr">
              <a:lnSpc>
                <a:spcPct val="100000"/>
              </a:lnSpc>
              <a:spcBef>
                <a:spcPts val="0"/>
              </a:spcBef>
              <a:spcAft>
                <a:spcPts val="0"/>
              </a:spcAft>
              <a:buSzPts val="1800"/>
              <a:buFont typeface="DM Sans"/>
              <a:buNone/>
              <a:defRPr sz="1800">
                <a:latin typeface="DM Sans"/>
                <a:ea typeface="DM Sans"/>
                <a:cs typeface="DM Sans"/>
                <a:sym typeface="DM Sans"/>
              </a:defRPr>
            </a:lvl7pPr>
            <a:lvl8pPr lvl="7" algn="ctr">
              <a:lnSpc>
                <a:spcPct val="100000"/>
              </a:lnSpc>
              <a:spcBef>
                <a:spcPts val="0"/>
              </a:spcBef>
              <a:spcAft>
                <a:spcPts val="0"/>
              </a:spcAft>
              <a:buSzPts val="1800"/>
              <a:buFont typeface="DM Sans"/>
              <a:buNone/>
              <a:defRPr sz="1800">
                <a:latin typeface="DM Sans"/>
                <a:ea typeface="DM Sans"/>
                <a:cs typeface="DM Sans"/>
                <a:sym typeface="DM Sans"/>
              </a:defRPr>
            </a:lvl8pPr>
            <a:lvl9pPr lvl="8" algn="ctr">
              <a:lnSpc>
                <a:spcPct val="100000"/>
              </a:lnSpc>
              <a:spcBef>
                <a:spcPts val="0"/>
              </a:spcBef>
              <a:spcAft>
                <a:spcPts val="0"/>
              </a:spcAft>
              <a:buSzPts val="1800"/>
              <a:buFont typeface="DM Sans"/>
              <a:buNone/>
              <a:defRPr sz="1800">
                <a:latin typeface="DM Sans"/>
                <a:ea typeface="DM Sans"/>
                <a:cs typeface="DM Sans"/>
                <a:sym typeface="DM Sans"/>
              </a:defRPr>
            </a:lvl9pPr>
          </a:lstStyle>
          <a:p>
            <a:endParaRPr/>
          </a:p>
        </p:txBody>
      </p:sp>
      <p:sp>
        <p:nvSpPr>
          <p:cNvPr id="1485" name="Google Shape;1485;p172"/>
          <p:cNvSpPr txBox="1">
            <a:spLocks noGrp="1"/>
          </p:cNvSpPr>
          <p:nvPr>
            <p:ph type="title" idx="15"/>
          </p:nvPr>
        </p:nvSpPr>
        <p:spPr>
          <a:xfrm>
            <a:off x="3314700" y="2992276"/>
            <a:ext cx="5964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lnSpc>
                <a:spcPct val="100000"/>
              </a:lnSpc>
              <a:spcBef>
                <a:spcPts val="0"/>
              </a:spcBef>
              <a:spcAft>
                <a:spcPts val="0"/>
              </a:spcAft>
              <a:buSzPts val="1800"/>
              <a:buFont typeface="DM Sans"/>
              <a:buNone/>
              <a:defRPr sz="1800">
                <a:latin typeface="DM Sans"/>
                <a:ea typeface="DM Sans"/>
                <a:cs typeface="DM Sans"/>
                <a:sym typeface="DM Sans"/>
              </a:defRPr>
            </a:lvl2pPr>
            <a:lvl3pPr lvl="2" algn="ctr">
              <a:lnSpc>
                <a:spcPct val="100000"/>
              </a:lnSpc>
              <a:spcBef>
                <a:spcPts val="0"/>
              </a:spcBef>
              <a:spcAft>
                <a:spcPts val="0"/>
              </a:spcAft>
              <a:buSzPts val="1800"/>
              <a:buFont typeface="DM Sans"/>
              <a:buNone/>
              <a:defRPr sz="1800">
                <a:latin typeface="DM Sans"/>
                <a:ea typeface="DM Sans"/>
                <a:cs typeface="DM Sans"/>
                <a:sym typeface="DM Sans"/>
              </a:defRPr>
            </a:lvl3pPr>
            <a:lvl4pPr lvl="3" algn="ctr">
              <a:lnSpc>
                <a:spcPct val="100000"/>
              </a:lnSpc>
              <a:spcBef>
                <a:spcPts val="0"/>
              </a:spcBef>
              <a:spcAft>
                <a:spcPts val="0"/>
              </a:spcAft>
              <a:buSzPts val="1800"/>
              <a:buFont typeface="DM Sans"/>
              <a:buNone/>
              <a:defRPr sz="1800">
                <a:latin typeface="DM Sans"/>
                <a:ea typeface="DM Sans"/>
                <a:cs typeface="DM Sans"/>
                <a:sym typeface="DM Sans"/>
              </a:defRPr>
            </a:lvl4pPr>
            <a:lvl5pPr lvl="4" algn="ctr">
              <a:lnSpc>
                <a:spcPct val="100000"/>
              </a:lnSpc>
              <a:spcBef>
                <a:spcPts val="0"/>
              </a:spcBef>
              <a:spcAft>
                <a:spcPts val="0"/>
              </a:spcAft>
              <a:buSzPts val="1800"/>
              <a:buFont typeface="DM Sans"/>
              <a:buNone/>
              <a:defRPr sz="1800">
                <a:latin typeface="DM Sans"/>
                <a:ea typeface="DM Sans"/>
                <a:cs typeface="DM Sans"/>
                <a:sym typeface="DM Sans"/>
              </a:defRPr>
            </a:lvl5pPr>
            <a:lvl6pPr lvl="5" algn="ctr">
              <a:lnSpc>
                <a:spcPct val="100000"/>
              </a:lnSpc>
              <a:spcBef>
                <a:spcPts val="0"/>
              </a:spcBef>
              <a:spcAft>
                <a:spcPts val="0"/>
              </a:spcAft>
              <a:buSzPts val="1800"/>
              <a:buFont typeface="DM Sans"/>
              <a:buNone/>
              <a:defRPr sz="1800">
                <a:latin typeface="DM Sans"/>
                <a:ea typeface="DM Sans"/>
                <a:cs typeface="DM Sans"/>
                <a:sym typeface="DM Sans"/>
              </a:defRPr>
            </a:lvl6pPr>
            <a:lvl7pPr lvl="6" algn="ctr">
              <a:lnSpc>
                <a:spcPct val="100000"/>
              </a:lnSpc>
              <a:spcBef>
                <a:spcPts val="0"/>
              </a:spcBef>
              <a:spcAft>
                <a:spcPts val="0"/>
              </a:spcAft>
              <a:buSzPts val="1800"/>
              <a:buFont typeface="DM Sans"/>
              <a:buNone/>
              <a:defRPr sz="1800">
                <a:latin typeface="DM Sans"/>
                <a:ea typeface="DM Sans"/>
                <a:cs typeface="DM Sans"/>
                <a:sym typeface="DM Sans"/>
              </a:defRPr>
            </a:lvl7pPr>
            <a:lvl8pPr lvl="7" algn="ctr">
              <a:lnSpc>
                <a:spcPct val="100000"/>
              </a:lnSpc>
              <a:spcBef>
                <a:spcPts val="0"/>
              </a:spcBef>
              <a:spcAft>
                <a:spcPts val="0"/>
              </a:spcAft>
              <a:buSzPts val="1800"/>
              <a:buFont typeface="DM Sans"/>
              <a:buNone/>
              <a:defRPr sz="1800">
                <a:latin typeface="DM Sans"/>
                <a:ea typeface="DM Sans"/>
                <a:cs typeface="DM Sans"/>
                <a:sym typeface="DM Sans"/>
              </a:defRPr>
            </a:lvl8pPr>
            <a:lvl9pPr lvl="8" algn="ctr">
              <a:lnSpc>
                <a:spcPct val="100000"/>
              </a:lnSpc>
              <a:spcBef>
                <a:spcPts val="0"/>
              </a:spcBef>
              <a:spcAft>
                <a:spcPts val="0"/>
              </a:spcAft>
              <a:buSzPts val="1800"/>
              <a:buFont typeface="DM Sans"/>
              <a:buNone/>
              <a:defRPr sz="1800">
                <a:latin typeface="DM Sans"/>
                <a:ea typeface="DM Sans"/>
                <a:cs typeface="DM Sans"/>
                <a:sym typeface="DM Sans"/>
              </a:defRPr>
            </a:lvl9pPr>
          </a:lstStyle>
          <a:p>
            <a:endParaRPr/>
          </a:p>
        </p:txBody>
      </p:sp>
      <p:sp>
        <p:nvSpPr>
          <p:cNvPr id="1486" name="Google Shape;1486;p172"/>
          <p:cNvSpPr txBox="1">
            <a:spLocks noGrp="1"/>
          </p:cNvSpPr>
          <p:nvPr>
            <p:ph type="subTitle" idx="16"/>
          </p:nvPr>
        </p:nvSpPr>
        <p:spPr>
          <a:xfrm>
            <a:off x="6428225" y="3380175"/>
            <a:ext cx="1923600" cy="1029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87" name="Google Shape;1487;p172"/>
          <p:cNvSpPr txBox="1">
            <a:spLocks noGrp="1"/>
          </p:cNvSpPr>
          <p:nvPr>
            <p:ph type="subTitle" idx="17"/>
          </p:nvPr>
        </p:nvSpPr>
        <p:spPr>
          <a:xfrm>
            <a:off x="6428225" y="1434475"/>
            <a:ext cx="1923600" cy="45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Montserrat ExtraBold"/>
              <a:buNone/>
              <a:defRPr sz="20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2pPr>
            <a:lvl3pPr lvl="2"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3pPr>
            <a:lvl4pPr lvl="3"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4pPr>
            <a:lvl5pPr lvl="4"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5pPr>
            <a:lvl6pPr lvl="5"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6pPr>
            <a:lvl7pPr lvl="6"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7pPr>
            <a:lvl8pPr lvl="7"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8pPr>
            <a:lvl9pPr lvl="8"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9pPr>
          </a:lstStyle>
          <a:p>
            <a:endParaRPr/>
          </a:p>
        </p:txBody>
      </p:sp>
      <p:sp>
        <p:nvSpPr>
          <p:cNvPr id="1488" name="Google Shape;1488;p172"/>
          <p:cNvSpPr txBox="1">
            <a:spLocks noGrp="1"/>
          </p:cNvSpPr>
          <p:nvPr>
            <p:ph type="subTitle" idx="18"/>
          </p:nvPr>
        </p:nvSpPr>
        <p:spPr>
          <a:xfrm>
            <a:off x="6428225" y="2992287"/>
            <a:ext cx="1923600" cy="45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Montserrat ExtraBold"/>
              <a:buNone/>
              <a:defRPr sz="20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2pPr>
            <a:lvl3pPr lvl="2"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3pPr>
            <a:lvl4pPr lvl="3"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4pPr>
            <a:lvl5pPr lvl="4"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5pPr>
            <a:lvl6pPr lvl="5"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6pPr>
            <a:lvl7pPr lvl="6"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7pPr>
            <a:lvl8pPr lvl="7"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8pPr>
            <a:lvl9pPr lvl="8"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9pPr>
          </a:lstStyle>
          <a:p>
            <a:endParaRPr/>
          </a:p>
        </p:txBody>
      </p:sp>
      <p:sp>
        <p:nvSpPr>
          <p:cNvPr id="1489" name="Google Shape;1489;p172"/>
          <p:cNvSpPr txBox="1">
            <a:spLocks noGrp="1"/>
          </p:cNvSpPr>
          <p:nvPr>
            <p:ph type="subTitle" idx="19"/>
          </p:nvPr>
        </p:nvSpPr>
        <p:spPr>
          <a:xfrm>
            <a:off x="6428225" y="1825209"/>
            <a:ext cx="1923600" cy="1029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90" name="Google Shape;1490;p172"/>
          <p:cNvSpPr txBox="1">
            <a:spLocks noGrp="1"/>
          </p:cNvSpPr>
          <p:nvPr>
            <p:ph type="title" idx="20"/>
          </p:nvPr>
        </p:nvSpPr>
        <p:spPr>
          <a:xfrm>
            <a:off x="5837225" y="1434475"/>
            <a:ext cx="5964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lnSpc>
                <a:spcPct val="100000"/>
              </a:lnSpc>
              <a:spcBef>
                <a:spcPts val="0"/>
              </a:spcBef>
              <a:spcAft>
                <a:spcPts val="0"/>
              </a:spcAft>
              <a:buSzPts val="1800"/>
              <a:buFont typeface="DM Sans"/>
              <a:buNone/>
              <a:defRPr sz="1800">
                <a:latin typeface="DM Sans"/>
                <a:ea typeface="DM Sans"/>
                <a:cs typeface="DM Sans"/>
                <a:sym typeface="DM Sans"/>
              </a:defRPr>
            </a:lvl2pPr>
            <a:lvl3pPr lvl="2" algn="ctr">
              <a:lnSpc>
                <a:spcPct val="100000"/>
              </a:lnSpc>
              <a:spcBef>
                <a:spcPts val="0"/>
              </a:spcBef>
              <a:spcAft>
                <a:spcPts val="0"/>
              </a:spcAft>
              <a:buSzPts val="1800"/>
              <a:buFont typeface="DM Sans"/>
              <a:buNone/>
              <a:defRPr sz="1800">
                <a:latin typeface="DM Sans"/>
                <a:ea typeface="DM Sans"/>
                <a:cs typeface="DM Sans"/>
                <a:sym typeface="DM Sans"/>
              </a:defRPr>
            </a:lvl3pPr>
            <a:lvl4pPr lvl="3" algn="ctr">
              <a:lnSpc>
                <a:spcPct val="100000"/>
              </a:lnSpc>
              <a:spcBef>
                <a:spcPts val="0"/>
              </a:spcBef>
              <a:spcAft>
                <a:spcPts val="0"/>
              </a:spcAft>
              <a:buSzPts val="1800"/>
              <a:buFont typeface="DM Sans"/>
              <a:buNone/>
              <a:defRPr sz="1800">
                <a:latin typeface="DM Sans"/>
                <a:ea typeface="DM Sans"/>
                <a:cs typeface="DM Sans"/>
                <a:sym typeface="DM Sans"/>
              </a:defRPr>
            </a:lvl4pPr>
            <a:lvl5pPr lvl="4" algn="ctr">
              <a:lnSpc>
                <a:spcPct val="100000"/>
              </a:lnSpc>
              <a:spcBef>
                <a:spcPts val="0"/>
              </a:spcBef>
              <a:spcAft>
                <a:spcPts val="0"/>
              </a:spcAft>
              <a:buSzPts val="1800"/>
              <a:buFont typeface="DM Sans"/>
              <a:buNone/>
              <a:defRPr sz="1800">
                <a:latin typeface="DM Sans"/>
                <a:ea typeface="DM Sans"/>
                <a:cs typeface="DM Sans"/>
                <a:sym typeface="DM Sans"/>
              </a:defRPr>
            </a:lvl5pPr>
            <a:lvl6pPr lvl="5" algn="ctr">
              <a:lnSpc>
                <a:spcPct val="100000"/>
              </a:lnSpc>
              <a:spcBef>
                <a:spcPts val="0"/>
              </a:spcBef>
              <a:spcAft>
                <a:spcPts val="0"/>
              </a:spcAft>
              <a:buSzPts val="1800"/>
              <a:buFont typeface="DM Sans"/>
              <a:buNone/>
              <a:defRPr sz="1800">
                <a:latin typeface="DM Sans"/>
                <a:ea typeface="DM Sans"/>
                <a:cs typeface="DM Sans"/>
                <a:sym typeface="DM Sans"/>
              </a:defRPr>
            </a:lvl6pPr>
            <a:lvl7pPr lvl="6" algn="ctr">
              <a:lnSpc>
                <a:spcPct val="100000"/>
              </a:lnSpc>
              <a:spcBef>
                <a:spcPts val="0"/>
              </a:spcBef>
              <a:spcAft>
                <a:spcPts val="0"/>
              </a:spcAft>
              <a:buSzPts val="1800"/>
              <a:buFont typeface="DM Sans"/>
              <a:buNone/>
              <a:defRPr sz="1800">
                <a:latin typeface="DM Sans"/>
                <a:ea typeface="DM Sans"/>
                <a:cs typeface="DM Sans"/>
                <a:sym typeface="DM Sans"/>
              </a:defRPr>
            </a:lvl7pPr>
            <a:lvl8pPr lvl="7" algn="ctr">
              <a:lnSpc>
                <a:spcPct val="100000"/>
              </a:lnSpc>
              <a:spcBef>
                <a:spcPts val="0"/>
              </a:spcBef>
              <a:spcAft>
                <a:spcPts val="0"/>
              </a:spcAft>
              <a:buSzPts val="1800"/>
              <a:buFont typeface="DM Sans"/>
              <a:buNone/>
              <a:defRPr sz="1800">
                <a:latin typeface="DM Sans"/>
                <a:ea typeface="DM Sans"/>
                <a:cs typeface="DM Sans"/>
                <a:sym typeface="DM Sans"/>
              </a:defRPr>
            </a:lvl8pPr>
            <a:lvl9pPr lvl="8" algn="ctr">
              <a:lnSpc>
                <a:spcPct val="100000"/>
              </a:lnSpc>
              <a:spcBef>
                <a:spcPts val="0"/>
              </a:spcBef>
              <a:spcAft>
                <a:spcPts val="0"/>
              </a:spcAft>
              <a:buSzPts val="1800"/>
              <a:buFont typeface="DM Sans"/>
              <a:buNone/>
              <a:defRPr sz="1800">
                <a:latin typeface="DM Sans"/>
                <a:ea typeface="DM Sans"/>
                <a:cs typeface="DM Sans"/>
                <a:sym typeface="DM Sans"/>
              </a:defRPr>
            </a:lvl9pPr>
          </a:lstStyle>
          <a:p>
            <a:endParaRPr/>
          </a:p>
        </p:txBody>
      </p:sp>
      <p:sp>
        <p:nvSpPr>
          <p:cNvPr id="1491" name="Google Shape;1491;p172"/>
          <p:cNvSpPr txBox="1">
            <a:spLocks noGrp="1"/>
          </p:cNvSpPr>
          <p:nvPr>
            <p:ph type="title" idx="21"/>
          </p:nvPr>
        </p:nvSpPr>
        <p:spPr>
          <a:xfrm>
            <a:off x="5837225" y="2992276"/>
            <a:ext cx="5964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lnSpc>
                <a:spcPct val="100000"/>
              </a:lnSpc>
              <a:spcBef>
                <a:spcPts val="0"/>
              </a:spcBef>
              <a:spcAft>
                <a:spcPts val="0"/>
              </a:spcAft>
              <a:buSzPts val="1800"/>
              <a:buFont typeface="DM Sans"/>
              <a:buNone/>
              <a:defRPr sz="1800">
                <a:latin typeface="DM Sans"/>
                <a:ea typeface="DM Sans"/>
                <a:cs typeface="DM Sans"/>
                <a:sym typeface="DM Sans"/>
              </a:defRPr>
            </a:lvl2pPr>
            <a:lvl3pPr lvl="2" algn="ctr">
              <a:lnSpc>
                <a:spcPct val="100000"/>
              </a:lnSpc>
              <a:spcBef>
                <a:spcPts val="0"/>
              </a:spcBef>
              <a:spcAft>
                <a:spcPts val="0"/>
              </a:spcAft>
              <a:buSzPts val="1800"/>
              <a:buFont typeface="DM Sans"/>
              <a:buNone/>
              <a:defRPr sz="1800">
                <a:latin typeface="DM Sans"/>
                <a:ea typeface="DM Sans"/>
                <a:cs typeface="DM Sans"/>
                <a:sym typeface="DM Sans"/>
              </a:defRPr>
            </a:lvl3pPr>
            <a:lvl4pPr lvl="3" algn="ctr">
              <a:lnSpc>
                <a:spcPct val="100000"/>
              </a:lnSpc>
              <a:spcBef>
                <a:spcPts val="0"/>
              </a:spcBef>
              <a:spcAft>
                <a:spcPts val="0"/>
              </a:spcAft>
              <a:buSzPts val="1800"/>
              <a:buFont typeface="DM Sans"/>
              <a:buNone/>
              <a:defRPr sz="1800">
                <a:latin typeface="DM Sans"/>
                <a:ea typeface="DM Sans"/>
                <a:cs typeface="DM Sans"/>
                <a:sym typeface="DM Sans"/>
              </a:defRPr>
            </a:lvl4pPr>
            <a:lvl5pPr lvl="4" algn="ctr">
              <a:lnSpc>
                <a:spcPct val="100000"/>
              </a:lnSpc>
              <a:spcBef>
                <a:spcPts val="0"/>
              </a:spcBef>
              <a:spcAft>
                <a:spcPts val="0"/>
              </a:spcAft>
              <a:buSzPts val="1800"/>
              <a:buFont typeface="DM Sans"/>
              <a:buNone/>
              <a:defRPr sz="1800">
                <a:latin typeface="DM Sans"/>
                <a:ea typeface="DM Sans"/>
                <a:cs typeface="DM Sans"/>
                <a:sym typeface="DM Sans"/>
              </a:defRPr>
            </a:lvl5pPr>
            <a:lvl6pPr lvl="5" algn="ctr">
              <a:lnSpc>
                <a:spcPct val="100000"/>
              </a:lnSpc>
              <a:spcBef>
                <a:spcPts val="0"/>
              </a:spcBef>
              <a:spcAft>
                <a:spcPts val="0"/>
              </a:spcAft>
              <a:buSzPts val="1800"/>
              <a:buFont typeface="DM Sans"/>
              <a:buNone/>
              <a:defRPr sz="1800">
                <a:latin typeface="DM Sans"/>
                <a:ea typeface="DM Sans"/>
                <a:cs typeface="DM Sans"/>
                <a:sym typeface="DM Sans"/>
              </a:defRPr>
            </a:lvl6pPr>
            <a:lvl7pPr lvl="6" algn="ctr">
              <a:lnSpc>
                <a:spcPct val="100000"/>
              </a:lnSpc>
              <a:spcBef>
                <a:spcPts val="0"/>
              </a:spcBef>
              <a:spcAft>
                <a:spcPts val="0"/>
              </a:spcAft>
              <a:buSzPts val="1800"/>
              <a:buFont typeface="DM Sans"/>
              <a:buNone/>
              <a:defRPr sz="1800">
                <a:latin typeface="DM Sans"/>
                <a:ea typeface="DM Sans"/>
                <a:cs typeface="DM Sans"/>
                <a:sym typeface="DM Sans"/>
              </a:defRPr>
            </a:lvl7pPr>
            <a:lvl8pPr lvl="7" algn="ctr">
              <a:lnSpc>
                <a:spcPct val="100000"/>
              </a:lnSpc>
              <a:spcBef>
                <a:spcPts val="0"/>
              </a:spcBef>
              <a:spcAft>
                <a:spcPts val="0"/>
              </a:spcAft>
              <a:buSzPts val="1800"/>
              <a:buFont typeface="DM Sans"/>
              <a:buNone/>
              <a:defRPr sz="1800">
                <a:latin typeface="DM Sans"/>
                <a:ea typeface="DM Sans"/>
                <a:cs typeface="DM Sans"/>
                <a:sym typeface="DM Sans"/>
              </a:defRPr>
            </a:lvl8pPr>
            <a:lvl9pPr lvl="8" algn="ctr">
              <a:lnSpc>
                <a:spcPct val="100000"/>
              </a:lnSpc>
              <a:spcBef>
                <a:spcPts val="0"/>
              </a:spcBef>
              <a:spcAft>
                <a:spcPts val="0"/>
              </a:spcAft>
              <a:buSzPts val="1800"/>
              <a:buFont typeface="DM Sans"/>
              <a:buNone/>
              <a:defRPr sz="1800">
                <a:latin typeface="DM Sans"/>
                <a:ea typeface="DM Sans"/>
                <a:cs typeface="DM Sans"/>
                <a:sym typeface="DM Sans"/>
              </a:defRPr>
            </a:lvl9pPr>
          </a:lstStyle>
          <a:p>
            <a:endParaRPr/>
          </a:p>
        </p:txBody>
      </p:sp>
      <p:pic>
        <p:nvPicPr>
          <p:cNvPr id="1492" name="Google Shape;1492;p172"/>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Quote">
  <p:cSld name="CUSTOM_26">
    <p:spTree>
      <p:nvGrpSpPr>
        <p:cNvPr id="1" name="Shape 1493"/>
        <p:cNvGrpSpPr/>
        <p:nvPr/>
      </p:nvGrpSpPr>
      <p:grpSpPr>
        <a:xfrm>
          <a:off x="0" y="0"/>
          <a:ext cx="0" cy="0"/>
          <a:chOff x="0" y="0"/>
          <a:chExt cx="0" cy="0"/>
        </a:xfrm>
      </p:grpSpPr>
      <p:sp>
        <p:nvSpPr>
          <p:cNvPr id="1494" name="Google Shape;1494;p173"/>
          <p:cNvSpPr txBox="1">
            <a:spLocks noGrp="1"/>
          </p:cNvSpPr>
          <p:nvPr>
            <p:ph type="title"/>
          </p:nvPr>
        </p:nvSpPr>
        <p:spPr>
          <a:xfrm flipH="1">
            <a:off x="3275625" y="2841950"/>
            <a:ext cx="4575000" cy="5727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Font typeface="Montserrat Black"/>
              <a:buNone/>
              <a:defRPr sz="1800" b="0">
                <a:latin typeface="Montserrat Black"/>
                <a:ea typeface="Montserrat Black"/>
                <a:cs typeface="Montserrat Black"/>
                <a:sym typeface="Montserrat Black"/>
              </a:defRPr>
            </a:lvl1pPr>
            <a:lvl2pPr lvl="1" algn="l">
              <a:lnSpc>
                <a:spcPct val="100000"/>
              </a:lnSpc>
              <a:spcBef>
                <a:spcPts val="0"/>
              </a:spcBef>
              <a:spcAft>
                <a:spcPts val="0"/>
              </a:spcAft>
              <a:buClr>
                <a:schemeClr val="accent2"/>
              </a:buClr>
              <a:buSzPts val="1800"/>
              <a:buNone/>
              <a:defRPr sz="1800">
                <a:solidFill>
                  <a:schemeClr val="accent2"/>
                </a:solidFill>
              </a:defRPr>
            </a:lvl2pPr>
            <a:lvl3pPr lvl="2" algn="l">
              <a:lnSpc>
                <a:spcPct val="100000"/>
              </a:lnSpc>
              <a:spcBef>
                <a:spcPts val="0"/>
              </a:spcBef>
              <a:spcAft>
                <a:spcPts val="0"/>
              </a:spcAft>
              <a:buClr>
                <a:schemeClr val="accent2"/>
              </a:buClr>
              <a:buSzPts val="1800"/>
              <a:buNone/>
              <a:defRPr sz="1800">
                <a:solidFill>
                  <a:schemeClr val="accent2"/>
                </a:solidFill>
              </a:defRPr>
            </a:lvl3pPr>
            <a:lvl4pPr lvl="3" algn="l">
              <a:lnSpc>
                <a:spcPct val="100000"/>
              </a:lnSpc>
              <a:spcBef>
                <a:spcPts val="0"/>
              </a:spcBef>
              <a:spcAft>
                <a:spcPts val="0"/>
              </a:spcAft>
              <a:buClr>
                <a:schemeClr val="accent2"/>
              </a:buClr>
              <a:buSzPts val="1800"/>
              <a:buNone/>
              <a:defRPr sz="1800">
                <a:solidFill>
                  <a:schemeClr val="accent2"/>
                </a:solidFill>
              </a:defRPr>
            </a:lvl4pPr>
            <a:lvl5pPr lvl="4" algn="l">
              <a:lnSpc>
                <a:spcPct val="100000"/>
              </a:lnSpc>
              <a:spcBef>
                <a:spcPts val="0"/>
              </a:spcBef>
              <a:spcAft>
                <a:spcPts val="0"/>
              </a:spcAft>
              <a:buClr>
                <a:schemeClr val="accent2"/>
              </a:buClr>
              <a:buSzPts val="1800"/>
              <a:buNone/>
              <a:defRPr sz="1800">
                <a:solidFill>
                  <a:schemeClr val="accent2"/>
                </a:solidFill>
              </a:defRPr>
            </a:lvl5pPr>
            <a:lvl6pPr lvl="5" algn="l">
              <a:lnSpc>
                <a:spcPct val="100000"/>
              </a:lnSpc>
              <a:spcBef>
                <a:spcPts val="0"/>
              </a:spcBef>
              <a:spcAft>
                <a:spcPts val="0"/>
              </a:spcAft>
              <a:buClr>
                <a:schemeClr val="accent2"/>
              </a:buClr>
              <a:buSzPts val="1800"/>
              <a:buNone/>
              <a:defRPr sz="1800">
                <a:solidFill>
                  <a:schemeClr val="accent2"/>
                </a:solidFill>
              </a:defRPr>
            </a:lvl6pPr>
            <a:lvl7pPr lvl="6" algn="l">
              <a:lnSpc>
                <a:spcPct val="100000"/>
              </a:lnSpc>
              <a:spcBef>
                <a:spcPts val="0"/>
              </a:spcBef>
              <a:spcAft>
                <a:spcPts val="0"/>
              </a:spcAft>
              <a:buClr>
                <a:schemeClr val="accent2"/>
              </a:buClr>
              <a:buSzPts val="1800"/>
              <a:buNone/>
              <a:defRPr sz="1800">
                <a:solidFill>
                  <a:schemeClr val="accent2"/>
                </a:solidFill>
              </a:defRPr>
            </a:lvl7pPr>
            <a:lvl8pPr lvl="7" algn="l">
              <a:lnSpc>
                <a:spcPct val="100000"/>
              </a:lnSpc>
              <a:spcBef>
                <a:spcPts val="0"/>
              </a:spcBef>
              <a:spcAft>
                <a:spcPts val="0"/>
              </a:spcAft>
              <a:buClr>
                <a:schemeClr val="accent2"/>
              </a:buClr>
              <a:buSzPts val="1800"/>
              <a:buNone/>
              <a:defRPr sz="1800">
                <a:solidFill>
                  <a:schemeClr val="accent2"/>
                </a:solidFill>
              </a:defRPr>
            </a:lvl8pPr>
            <a:lvl9pPr lvl="8" algn="l">
              <a:lnSpc>
                <a:spcPct val="100000"/>
              </a:lnSpc>
              <a:spcBef>
                <a:spcPts val="0"/>
              </a:spcBef>
              <a:spcAft>
                <a:spcPts val="0"/>
              </a:spcAft>
              <a:buClr>
                <a:schemeClr val="accent2"/>
              </a:buClr>
              <a:buSzPts val="1800"/>
              <a:buNone/>
              <a:defRPr sz="1800">
                <a:solidFill>
                  <a:schemeClr val="accent2"/>
                </a:solidFill>
              </a:defRPr>
            </a:lvl9pPr>
          </a:lstStyle>
          <a:p>
            <a:endParaRPr/>
          </a:p>
        </p:txBody>
      </p:sp>
      <p:sp>
        <p:nvSpPr>
          <p:cNvPr id="1495" name="Google Shape;1495;p173"/>
          <p:cNvSpPr txBox="1">
            <a:spLocks noGrp="1"/>
          </p:cNvSpPr>
          <p:nvPr>
            <p:ph type="subTitle" idx="1"/>
          </p:nvPr>
        </p:nvSpPr>
        <p:spPr>
          <a:xfrm flipH="1">
            <a:off x="3275625" y="1728850"/>
            <a:ext cx="4575000" cy="11073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800"/>
              <a:buFont typeface="DM Sans"/>
              <a:buNone/>
              <a:defRPr sz="2000" b="1">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6" name="Google Shape;1496;p173"/>
          <p:cNvSpPr/>
          <p:nvPr/>
        </p:nvSpPr>
        <p:spPr>
          <a:xfrm rot="-3415034" flipH="1">
            <a:off x="6361616" y="308997"/>
            <a:ext cx="4814608" cy="409530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173"/>
          <p:cNvSpPr/>
          <p:nvPr/>
        </p:nvSpPr>
        <p:spPr>
          <a:xfrm rot="-7977677">
            <a:off x="1649745" y="498156"/>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173"/>
          <p:cNvSpPr/>
          <p:nvPr/>
        </p:nvSpPr>
        <p:spPr>
          <a:xfrm>
            <a:off x="7092213" y="3598577"/>
            <a:ext cx="1434654" cy="1265482"/>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9" name="Google Shape;1499;p173"/>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content slide 1">
  <p:cSld name="TITLE_AND_BODY_1">
    <p:spTree>
      <p:nvGrpSpPr>
        <p:cNvPr id="1" name="Shape 87"/>
        <p:cNvGrpSpPr/>
        <p:nvPr/>
      </p:nvGrpSpPr>
      <p:grpSpPr>
        <a:xfrm>
          <a:off x="0" y="0"/>
          <a:ext cx="0" cy="0"/>
          <a:chOff x="0" y="0"/>
          <a:chExt cx="0" cy="0"/>
        </a:xfrm>
      </p:grpSpPr>
      <p:sp>
        <p:nvSpPr>
          <p:cNvPr id="88" name="Google Shape;88;p19"/>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chemeClr val="accent1"/>
              </a:buClr>
              <a:buSzPts val="1200"/>
              <a:buFont typeface="DM Sans Medium"/>
              <a:buAutoNum type="arabicPeriod"/>
              <a:defRPr sz="1200">
                <a:latin typeface="DM Sans Medium"/>
                <a:ea typeface="DM Sans Medium"/>
                <a:cs typeface="DM Sans Medium"/>
                <a:sym typeface="DM Sans Medium"/>
              </a:defRPr>
            </a:lvl1pPr>
            <a:lvl2pPr marL="914400" lvl="1"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2pPr>
            <a:lvl3pPr marL="1371600" lvl="2"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3pPr>
            <a:lvl4pPr marL="1828800" lvl="3"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4pPr>
            <a:lvl5pPr marL="2286000" lvl="4"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5pPr>
            <a:lvl6pPr marL="2743200" lvl="5"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6pPr>
            <a:lvl7pPr marL="3200400" lvl="6"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7pPr>
            <a:lvl8pPr marL="3657600" lvl="7"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8pPr>
            <a:lvl9pPr marL="4114800" lvl="8"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9pPr>
          </a:lstStyle>
          <a:p>
            <a:endParaRPr/>
          </a:p>
        </p:txBody>
      </p:sp>
      <p:sp>
        <p:nvSpPr>
          <p:cNvPr id="89" name="Google Shape;89;p19"/>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90" name="Google Shape;90;p19"/>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Numbers and text">
  <p:cSld name="CUSTOM_24">
    <p:spTree>
      <p:nvGrpSpPr>
        <p:cNvPr id="1" name="Shape 1500"/>
        <p:cNvGrpSpPr/>
        <p:nvPr/>
      </p:nvGrpSpPr>
      <p:grpSpPr>
        <a:xfrm>
          <a:off x="0" y="0"/>
          <a:ext cx="0" cy="0"/>
          <a:chOff x="0" y="0"/>
          <a:chExt cx="0" cy="0"/>
        </a:xfrm>
      </p:grpSpPr>
      <p:sp>
        <p:nvSpPr>
          <p:cNvPr id="1501" name="Google Shape;1501;p174"/>
          <p:cNvSpPr/>
          <p:nvPr/>
        </p:nvSpPr>
        <p:spPr>
          <a:xfrm rot="2465585" flipH="1">
            <a:off x="-2193957" y="2702195"/>
            <a:ext cx="4267802" cy="2625668"/>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174"/>
          <p:cNvSpPr/>
          <p:nvPr/>
        </p:nvSpPr>
        <p:spPr>
          <a:xfrm rot="-6430284" flipH="1">
            <a:off x="6992855" y="-1008460"/>
            <a:ext cx="3967958" cy="3604468"/>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174"/>
          <p:cNvSpPr/>
          <p:nvPr/>
        </p:nvSpPr>
        <p:spPr>
          <a:xfrm>
            <a:off x="-458900" y="-740250"/>
            <a:ext cx="2037008" cy="2154203"/>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174"/>
          <p:cNvSpPr txBox="1">
            <a:spLocks noGrp="1"/>
          </p:cNvSpPr>
          <p:nvPr>
            <p:ph type="subTitle" idx="1"/>
          </p:nvPr>
        </p:nvSpPr>
        <p:spPr>
          <a:xfrm>
            <a:off x="628701" y="3181975"/>
            <a:ext cx="2167800" cy="454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5" name="Google Shape;1505;p174"/>
          <p:cNvSpPr txBox="1">
            <a:spLocks noGrp="1"/>
          </p:cNvSpPr>
          <p:nvPr>
            <p:ph type="subTitle" idx="2"/>
          </p:nvPr>
        </p:nvSpPr>
        <p:spPr>
          <a:xfrm>
            <a:off x="3488100" y="3181975"/>
            <a:ext cx="2167800" cy="454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6" name="Google Shape;1506;p174"/>
          <p:cNvSpPr txBox="1">
            <a:spLocks noGrp="1"/>
          </p:cNvSpPr>
          <p:nvPr>
            <p:ph type="subTitle" idx="3"/>
          </p:nvPr>
        </p:nvSpPr>
        <p:spPr>
          <a:xfrm>
            <a:off x="628700" y="3649713"/>
            <a:ext cx="21678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07" name="Google Shape;1507;p174"/>
          <p:cNvSpPr txBox="1">
            <a:spLocks noGrp="1"/>
          </p:cNvSpPr>
          <p:nvPr>
            <p:ph type="subTitle" idx="4"/>
          </p:nvPr>
        </p:nvSpPr>
        <p:spPr>
          <a:xfrm>
            <a:off x="3488100" y="3649713"/>
            <a:ext cx="21678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08" name="Google Shape;1508;p174"/>
          <p:cNvSpPr txBox="1">
            <a:spLocks noGrp="1"/>
          </p:cNvSpPr>
          <p:nvPr>
            <p:ph type="title"/>
          </p:nvPr>
        </p:nvSpPr>
        <p:spPr>
          <a:xfrm>
            <a:off x="628699" y="1464438"/>
            <a:ext cx="21678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3000">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509" name="Google Shape;1509;p174"/>
          <p:cNvSpPr txBox="1">
            <a:spLocks noGrp="1"/>
          </p:cNvSpPr>
          <p:nvPr>
            <p:ph type="title" idx="5"/>
          </p:nvPr>
        </p:nvSpPr>
        <p:spPr>
          <a:xfrm>
            <a:off x="3456213" y="1464438"/>
            <a:ext cx="21678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3000">
                <a:solidFill>
                  <a:schemeClr val="accent5"/>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510" name="Google Shape;1510;p174"/>
          <p:cNvSpPr txBox="1">
            <a:spLocks noGrp="1"/>
          </p:cNvSpPr>
          <p:nvPr>
            <p:ph type="subTitle" idx="6"/>
          </p:nvPr>
        </p:nvSpPr>
        <p:spPr>
          <a:xfrm>
            <a:off x="6347500" y="3181975"/>
            <a:ext cx="2167800" cy="454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1" name="Google Shape;1511;p174"/>
          <p:cNvSpPr txBox="1">
            <a:spLocks noGrp="1"/>
          </p:cNvSpPr>
          <p:nvPr>
            <p:ph type="subTitle" idx="7"/>
          </p:nvPr>
        </p:nvSpPr>
        <p:spPr>
          <a:xfrm>
            <a:off x="6347488" y="3649713"/>
            <a:ext cx="21678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12" name="Google Shape;1512;p174"/>
          <p:cNvSpPr txBox="1">
            <a:spLocks noGrp="1"/>
          </p:cNvSpPr>
          <p:nvPr>
            <p:ph type="title" idx="8"/>
          </p:nvPr>
        </p:nvSpPr>
        <p:spPr>
          <a:xfrm>
            <a:off x="6347501" y="1464438"/>
            <a:ext cx="21678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3000">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513" name="Google Shape;1513;p174"/>
          <p:cNvSpPr txBox="1">
            <a:spLocks noGrp="1"/>
          </p:cNvSpPr>
          <p:nvPr>
            <p:ph type="title" idx="9"/>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514" name="Google Shape;1514;p174"/>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Numbers and text 1">
  <p:cSld name="CUSTOM_25">
    <p:spTree>
      <p:nvGrpSpPr>
        <p:cNvPr id="1" name="Shape 1515"/>
        <p:cNvGrpSpPr/>
        <p:nvPr/>
      </p:nvGrpSpPr>
      <p:grpSpPr>
        <a:xfrm>
          <a:off x="0" y="0"/>
          <a:ext cx="0" cy="0"/>
          <a:chOff x="0" y="0"/>
          <a:chExt cx="0" cy="0"/>
        </a:xfrm>
      </p:grpSpPr>
      <p:sp>
        <p:nvSpPr>
          <p:cNvPr id="1516" name="Google Shape;1516;p175"/>
          <p:cNvSpPr/>
          <p:nvPr/>
        </p:nvSpPr>
        <p:spPr>
          <a:xfrm rot="672094">
            <a:off x="5584289" y="562638"/>
            <a:ext cx="4680680" cy="42519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175"/>
          <p:cNvSpPr/>
          <p:nvPr/>
        </p:nvSpPr>
        <p:spPr>
          <a:xfrm rot="3414914">
            <a:off x="-1520582" y="790965"/>
            <a:ext cx="3987256" cy="3391668"/>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175"/>
          <p:cNvSpPr/>
          <p:nvPr/>
        </p:nvSpPr>
        <p:spPr>
          <a:xfrm rot="1095657">
            <a:off x="1778030" y="3865579"/>
            <a:ext cx="1021004" cy="133344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175"/>
          <p:cNvSpPr txBox="1">
            <a:spLocks noGrp="1"/>
          </p:cNvSpPr>
          <p:nvPr>
            <p:ph type="subTitle" idx="1"/>
          </p:nvPr>
        </p:nvSpPr>
        <p:spPr>
          <a:xfrm>
            <a:off x="2718750" y="1540138"/>
            <a:ext cx="37065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520" name="Google Shape;1520;p175"/>
          <p:cNvSpPr txBox="1">
            <a:spLocks noGrp="1"/>
          </p:cNvSpPr>
          <p:nvPr>
            <p:ph type="title"/>
          </p:nvPr>
        </p:nvSpPr>
        <p:spPr>
          <a:xfrm>
            <a:off x="2718750" y="967438"/>
            <a:ext cx="3706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4600">
                <a:solidFill>
                  <a:schemeClr val="accent1"/>
                </a:solidFill>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a:endParaRPr/>
          </a:p>
        </p:txBody>
      </p:sp>
      <p:sp>
        <p:nvSpPr>
          <p:cNvPr id="1521" name="Google Shape;1521;p175"/>
          <p:cNvSpPr txBox="1">
            <a:spLocks noGrp="1"/>
          </p:cNvSpPr>
          <p:nvPr>
            <p:ph type="subTitle" idx="2"/>
          </p:nvPr>
        </p:nvSpPr>
        <p:spPr>
          <a:xfrm>
            <a:off x="2718750" y="2673663"/>
            <a:ext cx="37065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522" name="Google Shape;1522;p175"/>
          <p:cNvSpPr txBox="1">
            <a:spLocks noGrp="1"/>
          </p:cNvSpPr>
          <p:nvPr>
            <p:ph type="title" idx="3"/>
          </p:nvPr>
        </p:nvSpPr>
        <p:spPr>
          <a:xfrm>
            <a:off x="2718750" y="2100933"/>
            <a:ext cx="3706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4600">
                <a:solidFill>
                  <a:schemeClr val="accent1"/>
                </a:solidFill>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a:endParaRPr/>
          </a:p>
        </p:txBody>
      </p:sp>
      <p:sp>
        <p:nvSpPr>
          <p:cNvPr id="1523" name="Google Shape;1523;p175"/>
          <p:cNvSpPr txBox="1">
            <a:spLocks noGrp="1"/>
          </p:cNvSpPr>
          <p:nvPr>
            <p:ph type="subTitle" idx="4"/>
          </p:nvPr>
        </p:nvSpPr>
        <p:spPr>
          <a:xfrm>
            <a:off x="2718750" y="3807163"/>
            <a:ext cx="37065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524" name="Google Shape;1524;p175"/>
          <p:cNvSpPr txBox="1">
            <a:spLocks noGrp="1"/>
          </p:cNvSpPr>
          <p:nvPr>
            <p:ph type="title" idx="5"/>
          </p:nvPr>
        </p:nvSpPr>
        <p:spPr>
          <a:xfrm>
            <a:off x="2718750" y="3234463"/>
            <a:ext cx="3706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4600">
                <a:solidFill>
                  <a:schemeClr val="accent1"/>
                </a:solidFill>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list">
  <p:cSld name="CUSTOM_22">
    <p:spTree>
      <p:nvGrpSpPr>
        <p:cNvPr id="1" name="Shape 1525"/>
        <p:cNvGrpSpPr/>
        <p:nvPr/>
      </p:nvGrpSpPr>
      <p:grpSpPr>
        <a:xfrm>
          <a:off x="0" y="0"/>
          <a:ext cx="0" cy="0"/>
          <a:chOff x="0" y="0"/>
          <a:chExt cx="0" cy="0"/>
        </a:xfrm>
      </p:grpSpPr>
      <p:sp>
        <p:nvSpPr>
          <p:cNvPr id="1526" name="Google Shape;1526;p176"/>
          <p:cNvSpPr/>
          <p:nvPr/>
        </p:nvSpPr>
        <p:spPr>
          <a:xfrm rot="-1781954">
            <a:off x="6294076" y="45615"/>
            <a:ext cx="4658414" cy="476516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176"/>
          <p:cNvSpPr/>
          <p:nvPr/>
        </p:nvSpPr>
        <p:spPr>
          <a:xfrm>
            <a:off x="6619750" y="1260100"/>
            <a:ext cx="1269687" cy="1658228"/>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176"/>
          <p:cNvSpPr/>
          <p:nvPr/>
        </p:nvSpPr>
        <p:spPr>
          <a:xfrm rot="1145765" flipH="1">
            <a:off x="-1426013" y="-803761"/>
            <a:ext cx="3397353" cy="3383266"/>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176"/>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30" name="Google Shape;1530;p176"/>
          <p:cNvSpPr txBox="1">
            <a:spLocks noGrp="1"/>
          </p:cNvSpPr>
          <p:nvPr>
            <p:ph type="subTitle" idx="1"/>
          </p:nvPr>
        </p:nvSpPr>
        <p:spPr>
          <a:xfrm>
            <a:off x="897675" y="1577850"/>
            <a:ext cx="4809300" cy="2489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8C353C"/>
              </a:buClr>
              <a:buSzPts val="1600"/>
              <a:buFont typeface="Nunito"/>
              <a:buChar char="●"/>
              <a:defRPr sz="1600"/>
            </a:lvl1pPr>
            <a:lvl2pPr lvl="1" algn="l">
              <a:lnSpc>
                <a:spcPct val="100000"/>
              </a:lnSpc>
              <a:spcBef>
                <a:spcPts val="0"/>
              </a:spcBef>
              <a:spcAft>
                <a:spcPts val="0"/>
              </a:spcAft>
              <a:buClr>
                <a:schemeClr val="dk1"/>
              </a:buClr>
              <a:buSzPts val="1600"/>
              <a:buFont typeface="Nunito"/>
              <a:buChar char="○"/>
              <a:defRPr/>
            </a:lvl2pPr>
            <a:lvl3pPr lvl="2" algn="l">
              <a:lnSpc>
                <a:spcPct val="100000"/>
              </a:lnSpc>
              <a:spcBef>
                <a:spcPts val="0"/>
              </a:spcBef>
              <a:spcAft>
                <a:spcPts val="0"/>
              </a:spcAft>
              <a:buClr>
                <a:schemeClr val="dk1"/>
              </a:buClr>
              <a:buSzPts val="1600"/>
              <a:buFont typeface="Nunito"/>
              <a:buChar char="■"/>
              <a:defRPr/>
            </a:lvl3pPr>
            <a:lvl4pPr lvl="3" algn="l">
              <a:lnSpc>
                <a:spcPct val="100000"/>
              </a:lnSpc>
              <a:spcBef>
                <a:spcPts val="0"/>
              </a:spcBef>
              <a:spcAft>
                <a:spcPts val="0"/>
              </a:spcAft>
              <a:buClr>
                <a:schemeClr val="dk1"/>
              </a:buClr>
              <a:buSzPts val="1600"/>
              <a:buFont typeface="Nunito"/>
              <a:buChar char="●"/>
              <a:defRPr/>
            </a:lvl4pPr>
            <a:lvl5pPr lvl="4" algn="l">
              <a:lnSpc>
                <a:spcPct val="100000"/>
              </a:lnSpc>
              <a:spcBef>
                <a:spcPts val="0"/>
              </a:spcBef>
              <a:spcAft>
                <a:spcPts val="0"/>
              </a:spcAft>
              <a:buClr>
                <a:schemeClr val="dk1"/>
              </a:buClr>
              <a:buSzPts val="1600"/>
              <a:buFont typeface="Nunito"/>
              <a:buChar char="○"/>
              <a:defRPr/>
            </a:lvl5pPr>
            <a:lvl6pPr lvl="5" algn="l">
              <a:lnSpc>
                <a:spcPct val="100000"/>
              </a:lnSpc>
              <a:spcBef>
                <a:spcPts val="0"/>
              </a:spcBef>
              <a:spcAft>
                <a:spcPts val="0"/>
              </a:spcAft>
              <a:buClr>
                <a:schemeClr val="dk1"/>
              </a:buClr>
              <a:buSzPts val="1600"/>
              <a:buFont typeface="Nunito"/>
              <a:buChar char="■"/>
              <a:defRPr/>
            </a:lvl6pPr>
            <a:lvl7pPr lvl="6" algn="l">
              <a:lnSpc>
                <a:spcPct val="100000"/>
              </a:lnSpc>
              <a:spcBef>
                <a:spcPts val="0"/>
              </a:spcBef>
              <a:spcAft>
                <a:spcPts val="0"/>
              </a:spcAft>
              <a:buClr>
                <a:schemeClr val="dk1"/>
              </a:buClr>
              <a:buSzPts val="1600"/>
              <a:buFont typeface="Nunito"/>
              <a:buChar char="●"/>
              <a:defRPr/>
            </a:lvl7pPr>
            <a:lvl8pPr lvl="7" algn="l">
              <a:lnSpc>
                <a:spcPct val="100000"/>
              </a:lnSpc>
              <a:spcBef>
                <a:spcPts val="0"/>
              </a:spcBef>
              <a:spcAft>
                <a:spcPts val="0"/>
              </a:spcAft>
              <a:buClr>
                <a:schemeClr val="dk1"/>
              </a:buClr>
              <a:buSzPts val="1600"/>
              <a:buFont typeface="Nunito"/>
              <a:buChar char="○"/>
              <a:defRPr/>
            </a:lvl8pPr>
            <a:lvl9pPr lvl="8" algn="l">
              <a:lnSpc>
                <a:spcPct val="100000"/>
              </a:lnSpc>
              <a:spcBef>
                <a:spcPts val="0"/>
              </a:spcBef>
              <a:spcAft>
                <a:spcPts val="0"/>
              </a:spcAft>
              <a:buClr>
                <a:schemeClr val="dk1"/>
              </a:buClr>
              <a:buSzPts val="1600"/>
              <a:buFont typeface="Nunito"/>
              <a:buChar char="■"/>
              <a:defRPr/>
            </a:lvl9pPr>
          </a:lstStyle>
          <a:p>
            <a:endParaRPr/>
          </a:p>
        </p:txBody>
      </p:sp>
      <p:pic>
        <p:nvPicPr>
          <p:cNvPr id="1531" name="Google Shape;1531;p176"/>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One column text 1">
  <p:cSld name="CUSTOM_32_1">
    <p:spTree>
      <p:nvGrpSpPr>
        <p:cNvPr id="1" name="Shape 1532"/>
        <p:cNvGrpSpPr/>
        <p:nvPr/>
      </p:nvGrpSpPr>
      <p:grpSpPr>
        <a:xfrm>
          <a:off x="0" y="0"/>
          <a:ext cx="0" cy="0"/>
          <a:chOff x="0" y="0"/>
          <a:chExt cx="0" cy="0"/>
        </a:xfrm>
      </p:grpSpPr>
      <p:sp>
        <p:nvSpPr>
          <p:cNvPr id="1533" name="Google Shape;1533;p177"/>
          <p:cNvSpPr/>
          <p:nvPr/>
        </p:nvSpPr>
        <p:spPr>
          <a:xfrm rot="-1690000">
            <a:off x="4770052" y="3432202"/>
            <a:ext cx="4311133" cy="2652327"/>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177"/>
          <p:cNvSpPr/>
          <p:nvPr/>
        </p:nvSpPr>
        <p:spPr>
          <a:xfrm rot="-8976185">
            <a:off x="-892229" y="695729"/>
            <a:ext cx="3210901" cy="3197587"/>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177"/>
          <p:cNvSpPr txBox="1">
            <a:spLocks noGrp="1"/>
          </p:cNvSpPr>
          <p:nvPr>
            <p:ph type="title"/>
          </p:nvPr>
        </p:nvSpPr>
        <p:spPr>
          <a:xfrm>
            <a:off x="1569450" y="1152050"/>
            <a:ext cx="6005100" cy="151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4200"/>
              <a:buFont typeface="Montserrat Black"/>
              <a:buNone/>
              <a:defRPr sz="3600" b="0">
                <a:solidFill>
                  <a:schemeClr val="accent1"/>
                </a:solidFill>
                <a:latin typeface="Montserrat Black"/>
                <a:ea typeface="Montserrat Black"/>
                <a:cs typeface="Montserrat Black"/>
                <a:sym typeface="Montserrat Black"/>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36" name="Google Shape;1536;p177"/>
          <p:cNvSpPr txBox="1">
            <a:spLocks noGrp="1"/>
          </p:cNvSpPr>
          <p:nvPr>
            <p:ph type="subTitle" idx="1"/>
          </p:nvPr>
        </p:nvSpPr>
        <p:spPr>
          <a:xfrm>
            <a:off x="1569450" y="2756350"/>
            <a:ext cx="60051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DM Sans"/>
              <a:buNone/>
              <a:defRPr b="1">
                <a:solidFill>
                  <a:schemeClr val="accent2"/>
                </a:solidFill>
                <a:latin typeface="DM Sans"/>
                <a:ea typeface="DM Sans"/>
                <a:cs typeface="DM Sans"/>
                <a:sym typeface="DM Sans"/>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1537" name="Google Shape;1537;p177"/>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One column text 2">
  <p:cSld name="CUSTOM_24_1">
    <p:spTree>
      <p:nvGrpSpPr>
        <p:cNvPr id="1" name="Shape 1538"/>
        <p:cNvGrpSpPr/>
        <p:nvPr/>
      </p:nvGrpSpPr>
      <p:grpSpPr>
        <a:xfrm>
          <a:off x="0" y="0"/>
          <a:ext cx="0" cy="0"/>
          <a:chOff x="0" y="0"/>
          <a:chExt cx="0" cy="0"/>
        </a:xfrm>
      </p:grpSpPr>
      <p:sp>
        <p:nvSpPr>
          <p:cNvPr id="1539" name="Google Shape;1539;p178"/>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40" name="Google Shape;1540;p178"/>
          <p:cNvSpPr txBox="1">
            <a:spLocks noGrp="1"/>
          </p:cNvSpPr>
          <p:nvPr>
            <p:ph type="subTitle" idx="1"/>
          </p:nvPr>
        </p:nvSpPr>
        <p:spPr>
          <a:xfrm>
            <a:off x="713250" y="1123450"/>
            <a:ext cx="7717500" cy="344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1800"/>
              <a:buFont typeface="DM Sans Medium"/>
              <a:buAutoNum type="arabicPeriod"/>
              <a:defRPr sz="1600">
                <a:latin typeface="DM Sans Medium"/>
                <a:ea typeface="DM Sans Medium"/>
                <a:cs typeface="DM Sans Medium"/>
                <a:sym typeface="DM Sans Medium"/>
              </a:defRPr>
            </a:lvl1pPr>
            <a:lvl2pPr lvl="1" algn="l">
              <a:lnSpc>
                <a:spcPct val="100000"/>
              </a:lnSpc>
              <a:spcBef>
                <a:spcPts val="0"/>
              </a:spcBef>
              <a:spcAft>
                <a:spcPts val="0"/>
              </a:spcAft>
              <a:buClr>
                <a:schemeClr val="accent1"/>
              </a:buClr>
              <a:buSzPts val="1400"/>
              <a:buAutoNum type="alphaLcPeriod"/>
              <a:defRPr sz="1600"/>
            </a:lvl2pPr>
            <a:lvl3pPr lvl="2" algn="l">
              <a:lnSpc>
                <a:spcPct val="100000"/>
              </a:lnSpc>
              <a:spcBef>
                <a:spcPts val="0"/>
              </a:spcBef>
              <a:spcAft>
                <a:spcPts val="0"/>
              </a:spcAft>
              <a:buSzPts val="1400"/>
              <a:buAutoNum type="romanLcPeriod"/>
              <a:defRPr/>
            </a:lvl3pPr>
            <a:lvl4pPr lvl="3" algn="l">
              <a:lnSpc>
                <a:spcPct val="100000"/>
              </a:lnSpc>
              <a:spcBef>
                <a:spcPts val="0"/>
              </a:spcBef>
              <a:spcAft>
                <a:spcPts val="0"/>
              </a:spcAft>
              <a:buSzPts val="1400"/>
              <a:buAutoNum type="arabicPeriod"/>
              <a:defRPr/>
            </a:lvl4pPr>
            <a:lvl5pPr lvl="4" algn="l">
              <a:lnSpc>
                <a:spcPct val="100000"/>
              </a:lnSpc>
              <a:spcBef>
                <a:spcPts val="0"/>
              </a:spcBef>
              <a:spcAft>
                <a:spcPts val="0"/>
              </a:spcAft>
              <a:buSzPts val="1400"/>
              <a:buAutoNum type="alphaLcPeriod"/>
              <a:defRPr/>
            </a:lvl5pPr>
            <a:lvl6pPr lvl="5" algn="l">
              <a:lnSpc>
                <a:spcPct val="100000"/>
              </a:lnSpc>
              <a:spcBef>
                <a:spcPts val="0"/>
              </a:spcBef>
              <a:spcAft>
                <a:spcPts val="0"/>
              </a:spcAft>
              <a:buSzPts val="1400"/>
              <a:buAutoNum type="romanLcPeriod"/>
              <a:defRPr/>
            </a:lvl6pPr>
            <a:lvl7pPr lvl="6" algn="l">
              <a:lnSpc>
                <a:spcPct val="100000"/>
              </a:lnSpc>
              <a:spcBef>
                <a:spcPts val="0"/>
              </a:spcBef>
              <a:spcAft>
                <a:spcPts val="0"/>
              </a:spcAft>
              <a:buSzPts val="1400"/>
              <a:buAutoNum type="arabicPeriod"/>
              <a:defRPr/>
            </a:lvl7pPr>
            <a:lvl8pPr lvl="7" algn="l">
              <a:lnSpc>
                <a:spcPct val="100000"/>
              </a:lnSpc>
              <a:spcBef>
                <a:spcPts val="0"/>
              </a:spcBef>
              <a:spcAft>
                <a:spcPts val="0"/>
              </a:spcAft>
              <a:buSzPts val="1400"/>
              <a:buAutoNum type="alphaLcPeriod"/>
              <a:defRPr/>
            </a:lvl8pPr>
            <a:lvl9pPr lvl="8" algn="l">
              <a:lnSpc>
                <a:spcPct val="100000"/>
              </a:lnSpc>
              <a:spcBef>
                <a:spcPts val="0"/>
              </a:spcBef>
              <a:spcAft>
                <a:spcPts val="0"/>
              </a:spcAft>
              <a:buSzPts val="1400"/>
              <a:buAutoNum type="romanLcPeriod"/>
              <a:defRPr/>
            </a:lvl9pPr>
          </a:lstStyle>
          <a:p>
            <a:endParaRPr/>
          </a:p>
        </p:txBody>
      </p:sp>
      <p:sp>
        <p:nvSpPr>
          <p:cNvPr id="1541" name="Google Shape;1541;p178"/>
          <p:cNvSpPr/>
          <p:nvPr/>
        </p:nvSpPr>
        <p:spPr>
          <a:xfrm>
            <a:off x="-598400" y="3985675"/>
            <a:ext cx="1844545" cy="1627040"/>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178"/>
          <p:cNvSpPr/>
          <p:nvPr/>
        </p:nvSpPr>
        <p:spPr>
          <a:xfrm rot="7619243">
            <a:off x="7150868" y="2766901"/>
            <a:ext cx="3210914" cy="3197601"/>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43" name="Google Shape;1543;p178"/>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One column text 3">
  <p:cSld name="CUSTOM_23">
    <p:spTree>
      <p:nvGrpSpPr>
        <p:cNvPr id="1" name="Shape 1544"/>
        <p:cNvGrpSpPr/>
        <p:nvPr/>
      </p:nvGrpSpPr>
      <p:grpSpPr>
        <a:xfrm>
          <a:off x="0" y="0"/>
          <a:ext cx="0" cy="0"/>
          <a:chOff x="0" y="0"/>
          <a:chExt cx="0" cy="0"/>
        </a:xfrm>
      </p:grpSpPr>
      <p:sp>
        <p:nvSpPr>
          <p:cNvPr id="1545" name="Google Shape;1545;p179"/>
          <p:cNvSpPr txBox="1">
            <a:spLocks noGrp="1"/>
          </p:cNvSpPr>
          <p:nvPr>
            <p:ph type="title"/>
          </p:nvPr>
        </p:nvSpPr>
        <p:spPr>
          <a:xfrm>
            <a:off x="713225" y="1505738"/>
            <a:ext cx="4450800" cy="1269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46" name="Google Shape;1546;p179"/>
          <p:cNvSpPr txBox="1">
            <a:spLocks noGrp="1"/>
          </p:cNvSpPr>
          <p:nvPr>
            <p:ph type="subTitle" idx="1"/>
          </p:nvPr>
        </p:nvSpPr>
        <p:spPr>
          <a:xfrm>
            <a:off x="713225" y="2725763"/>
            <a:ext cx="3231600" cy="91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8C353C"/>
              </a:buClr>
              <a:buSzPts val="1600"/>
              <a:buFont typeface="DM Sans Medium"/>
              <a:buChar char="●"/>
              <a:defRPr sz="1600">
                <a:latin typeface="DM Sans Medium"/>
                <a:ea typeface="DM Sans Medium"/>
                <a:cs typeface="DM Sans Medium"/>
                <a:sym typeface="DM Sans Medium"/>
              </a:defRPr>
            </a:lvl1pPr>
            <a:lvl2pPr lvl="1" algn="l">
              <a:lnSpc>
                <a:spcPct val="100000"/>
              </a:lnSpc>
              <a:spcBef>
                <a:spcPts val="0"/>
              </a:spcBef>
              <a:spcAft>
                <a:spcPts val="0"/>
              </a:spcAft>
              <a:buClr>
                <a:schemeClr val="dk1"/>
              </a:buClr>
              <a:buSzPts val="1600"/>
              <a:buFont typeface="Nunito"/>
              <a:buChar char="○"/>
              <a:defRPr/>
            </a:lvl2pPr>
            <a:lvl3pPr lvl="2" algn="l">
              <a:lnSpc>
                <a:spcPct val="100000"/>
              </a:lnSpc>
              <a:spcBef>
                <a:spcPts val="0"/>
              </a:spcBef>
              <a:spcAft>
                <a:spcPts val="0"/>
              </a:spcAft>
              <a:buClr>
                <a:schemeClr val="dk1"/>
              </a:buClr>
              <a:buSzPts val="1600"/>
              <a:buFont typeface="Nunito"/>
              <a:buChar char="■"/>
              <a:defRPr/>
            </a:lvl3pPr>
            <a:lvl4pPr lvl="3" algn="l">
              <a:lnSpc>
                <a:spcPct val="100000"/>
              </a:lnSpc>
              <a:spcBef>
                <a:spcPts val="0"/>
              </a:spcBef>
              <a:spcAft>
                <a:spcPts val="0"/>
              </a:spcAft>
              <a:buClr>
                <a:schemeClr val="dk1"/>
              </a:buClr>
              <a:buSzPts val="1600"/>
              <a:buFont typeface="Nunito"/>
              <a:buChar char="●"/>
              <a:defRPr/>
            </a:lvl4pPr>
            <a:lvl5pPr lvl="4" algn="l">
              <a:lnSpc>
                <a:spcPct val="100000"/>
              </a:lnSpc>
              <a:spcBef>
                <a:spcPts val="0"/>
              </a:spcBef>
              <a:spcAft>
                <a:spcPts val="0"/>
              </a:spcAft>
              <a:buClr>
                <a:schemeClr val="dk1"/>
              </a:buClr>
              <a:buSzPts val="1600"/>
              <a:buFont typeface="Nunito"/>
              <a:buChar char="○"/>
              <a:defRPr/>
            </a:lvl5pPr>
            <a:lvl6pPr lvl="5" algn="l">
              <a:lnSpc>
                <a:spcPct val="100000"/>
              </a:lnSpc>
              <a:spcBef>
                <a:spcPts val="0"/>
              </a:spcBef>
              <a:spcAft>
                <a:spcPts val="0"/>
              </a:spcAft>
              <a:buClr>
                <a:schemeClr val="dk1"/>
              </a:buClr>
              <a:buSzPts val="1600"/>
              <a:buFont typeface="Nunito"/>
              <a:buChar char="■"/>
              <a:defRPr/>
            </a:lvl6pPr>
            <a:lvl7pPr lvl="6" algn="l">
              <a:lnSpc>
                <a:spcPct val="100000"/>
              </a:lnSpc>
              <a:spcBef>
                <a:spcPts val="0"/>
              </a:spcBef>
              <a:spcAft>
                <a:spcPts val="0"/>
              </a:spcAft>
              <a:buClr>
                <a:schemeClr val="dk1"/>
              </a:buClr>
              <a:buSzPts val="1600"/>
              <a:buFont typeface="Nunito"/>
              <a:buChar char="●"/>
              <a:defRPr/>
            </a:lvl7pPr>
            <a:lvl8pPr lvl="7" algn="l">
              <a:lnSpc>
                <a:spcPct val="100000"/>
              </a:lnSpc>
              <a:spcBef>
                <a:spcPts val="0"/>
              </a:spcBef>
              <a:spcAft>
                <a:spcPts val="0"/>
              </a:spcAft>
              <a:buClr>
                <a:schemeClr val="dk1"/>
              </a:buClr>
              <a:buSzPts val="1600"/>
              <a:buFont typeface="Nunito"/>
              <a:buChar char="○"/>
              <a:defRPr/>
            </a:lvl8pPr>
            <a:lvl9pPr lvl="8" algn="l">
              <a:lnSpc>
                <a:spcPct val="100000"/>
              </a:lnSpc>
              <a:spcBef>
                <a:spcPts val="0"/>
              </a:spcBef>
              <a:spcAft>
                <a:spcPts val="0"/>
              </a:spcAft>
              <a:buClr>
                <a:schemeClr val="dk1"/>
              </a:buClr>
              <a:buSzPts val="1600"/>
              <a:buFont typeface="Nunito"/>
              <a:buChar char="■"/>
              <a:defRPr/>
            </a:lvl9pPr>
          </a:lstStyle>
          <a:p>
            <a:endParaRPr/>
          </a:p>
        </p:txBody>
      </p:sp>
      <p:sp>
        <p:nvSpPr>
          <p:cNvPr id="1547" name="Google Shape;1547;p179"/>
          <p:cNvSpPr/>
          <p:nvPr/>
        </p:nvSpPr>
        <p:spPr>
          <a:xfrm rot="-5035031" flipH="1">
            <a:off x="4206936" y="751852"/>
            <a:ext cx="7221377" cy="444297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179"/>
          <p:cNvSpPr/>
          <p:nvPr/>
        </p:nvSpPr>
        <p:spPr>
          <a:xfrm rot="5400000">
            <a:off x="-2021747" y="2268334"/>
            <a:ext cx="4906632" cy="3196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179"/>
          <p:cNvSpPr/>
          <p:nvPr/>
        </p:nvSpPr>
        <p:spPr>
          <a:xfrm>
            <a:off x="1280800" y="-652650"/>
            <a:ext cx="1871779" cy="179602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50" name="Google Shape;1550;p179"/>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One column text 4">
  <p:cSld name="CUSTOM_27">
    <p:spTree>
      <p:nvGrpSpPr>
        <p:cNvPr id="1" name="Shape 1551"/>
        <p:cNvGrpSpPr/>
        <p:nvPr/>
      </p:nvGrpSpPr>
      <p:grpSpPr>
        <a:xfrm>
          <a:off x="0" y="0"/>
          <a:ext cx="0" cy="0"/>
          <a:chOff x="0" y="0"/>
          <a:chExt cx="0" cy="0"/>
        </a:xfrm>
      </p:grpSpPr>
      <p:sp>
        <p:nvSpPr>
          <p:cNvPr id="1552" name="Google Shape;1552;p180"/>
          <p:cNvSpPr/>
          <p:nvPr/>
        </p:nvSpPr>
        <p:spPr>
          <a:xfrm rot="-1408952">
            <a:off x="7039344" y="962818"/>
            <a:ext cx="3561578" cy="4437875"/>
          </a:xfrm>
          <a:custGeom>
            <a:avLst/>
            <a:gdLst/>
            <a:ahLst/>
            <a:cxnLst/>
            <a:rect l="l" t="t" r="r" b="b"/>
            <a:pathLst>
              <a:path w="15146" h="21250" extrusionOk="0">
                <a:moveTo>
                  <a:pt x="2903" y="12143"/>
                </a:moveTo>
                <a:cubicBezTo>
                  <a:pt x="1936" y="10308"/>
                  <a:pt x="234" y="9174"/>
                  <a:pt x="201" y="6972"/>
                </a:cubicBezTo>
                <a:cubicBezTo>
                  <a:pt x="1" y="1"/>
                  <a:pt x="7773" y="1769"/>
                  <a:pt x="11209" y="4637"/>
                </a:cubicBezTo>
                <a:cubicBezTo>
                  <a:pt x="13877" y="6839"/>
                  <a:pt x="15145" y="10208"/>
                  <a:pt x="14178" y="13544"/>
                </a:cubicBezTo>
                <a:cubicBezTo>
                  <a:pt x="13310" y="16379"/>
                  <a:pt x="10141" y="21249"/>
                  <a:pt x="6472" y="20349"/>
                </a:cubicBezTo>
                <a:cubicBezTo>
                  <a:pt x="3203" y="19581"/>
                  <a:pt x="4070" y="14811"/>
                  <a:pt x="3070" y="12476"/>
                </a:cubicBezTo>
                <a:cubicBezTo>
                  <a:pt x="3036" y="12343"/>
                  <a:pt x="2970" y="12243"/>
                  <a:pt x="2903" y="12143"/>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180"/>
          <p:cNvSpPr/>
          <p:nvPr/>
        </p:nvSpPr>
        <p:spPr>
          <a:xfrm rot="5400000" flipH="1">
            <a:off x="-1331519" y="-591459"/>
            <a:ext cx="5570538" cy="362945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180"/>
          <p:cNvSpPr/>
          <p:nvPr/>
        </p:nvSpPr>
        <p:spPr>
          <a:xfrm rot="-7977677">
            <a:off x="1465320" y="345459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55" name="Google Shape;1555;p180"/>
          <p:cNvGrpSpPr/>
          <p:nvPr/>
        </p:nvGrpSpPr>
        <p:grpSpPr>
          <a:xfrm>
            <a:off x="5084306" y="-1054185"/>
            <a:ext cx="2304462" cy="2293869"/>
            <a:chOff x="2414491" y="671177"/>
            <a:chExt cx="1830972" cy="1822411"/>
          </a:xfrm>
        </p:grpSpPr>
        <p:sp>
          <p:nvSpPr>
            <p:cNvPr id="1556" name="Google Shape;1556;p180"/>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180"/>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180"/>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180"/>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180"/>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180"/>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180"/>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180"/>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180"/>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180"/>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180"/>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180"/>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180"/>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180"/>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180"/>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180"/>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180"/>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180"/>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180"/>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180"/>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180"/>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180"/>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180"/>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180"/>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180"/>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180"/>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180"/>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180"/>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180"/>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180"/>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180"/>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180"/>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180"/>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180"/>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90" name="Google Shape;1590;p180"/>
          <p:cNvSpPr txBox="1">
            <a:spLocks noGrp="1"/>
          </p:cNvSpPr>
          <p:nvPr>
            <p:ph type="title"/>
          </p:nvPr>
        </p:nvSpPr>
        <p:spPr>
          <a:xfrm>
            <a:off x="2690725" y="1505725"/>
            <a:ext cx="3858900" cy="1148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100"/>
              <a:buFont typeface="Montserrat Black"/>
              <a:buNone/>
              <a:defRPr sz="6000" b="0">
                <a:solidFill>
                  <a:schemeClr val="accent1"/>
                </a:solidFill>
                <a:latin typeface="Montserrat Black"/>
                <a:ea typeface="Montserrat Black"/>
                <a:cs typeface="Montserrat Black"/>
                <a:sym typeface="Montserrat Black"/>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91" name="Google Shape;1591;p180"/>
          <p:cNvSpPr txBox="1">
            <a:spLocks noGrp="1"/>
          </p:cNvSpPr>
          <p:nvPr>
            <p:ph type="subTitle" idx="1"/>
          </p:nvPr>
        </p:nvSpPr>
        <p:spPr>
          <a:xfrm>
            <a:off x="2690725" y="2725750"/>
            <a:ext cx="3858900" cy="91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8C353C"/>
              </a:buClr>
              <a:buSzPts val="1600"/>
              <a:buFont typeface="Nunito"/>
              <a:buChar char="●"/>
              <a:defRPr sz="1600"/>
            </a:lvl1pPr>
            <a:lvl2pPr lvl="1" algn="l">
              <a:lnSpc>
                <a:spcPct val="100000"/>
              </a:lnSpc>
              <a:spcBef>
                <a:spcPts val="0"/>
              </a:spcBef>
              <a:spcAft>
                <a:spcPts val="0"/>
              </a:spcAft>
              <a:buClr>
                <a:schemeClr val="dk1"/>
              </a:buClr>
              <a:buSzPts val="1600"/>
              <a:buFont typeface="Nunito"/>
              <a:buChar char="○"/>
              <a:defRPr/>
            </a:lvl2pPr>
            <a:lvl3pPr lvl="2" algn="l">
              <a:lnSpc>
                <a:spcPct val="100000"/>
              </a:lnSpc>
              <a:spcBef>
                <a:spcPts val="0"/>
              </a:spcBef>
              <a:spcAft>
                <a:spcPts val="0"/>
              </a:spcAft>
              <a:buClr>
                <a:schemeClr val="dk1"/>
              </a:buClr>
              <a:buSzPts val="1600"/>
              <a:buFont typeface="Nunito"/>
              <a:buChar char="■"/>
              <a:defRPr/>
            </a:lvl3pPr>
            <a:lvl4pPr lvl="3" algn="l">
              <a:lnSpc>
                <a:spcPct val="100000"/>
              </a:lnSpc>
              <a:spcBef>
                <a:spcPts val="0"/>
              </a:spcBef>
              <a:spcAft>
                <a:spcPts val="0"/>
              </a:spcAft>
              <a:buClr>
                <a:schemeClr val="dk1"/>
              </a:buClr>
              <a:buSzPts val="1600"/>
              <a:buFont typeface="Nunito"/>
              <a:buChar char="●"/>
              <a:defRPr/>
            </a:lvl4pPr>
            <a:lvl5pPr lvl="4" algn="l">
              <a:lnSpc>
                <a:spcPct val="100000"/>
              </a:lnSpc>
              <a:spcBef>
                <a:spcPts val="0"/>
              </a:spcBef>
              <a:spcAft>
                <a:spcPts val="0"/>
              </a:spcAft>
              <a:buClr>
                <a:schemeClr val="dk1"/>
              </a:buClr>
              <a:buSzPts val="1600"/>
              <a:buFont typeface="Nunito"/>
              <a:buChar char="○"/>
              <a:defRPr/>
            </a:lvl5pPr>
            <a:lvl6pPr lvl="5" algn="l">
              <a:lnSpc>
                <a:spcPct val="100000"/>
              </a:lnSpc>
              <a:spcBef>
                <a:spcPts val="0"/>
              </a:spcBef>
              <a:spcAft>
                <a:spcPts val="0"/>
              </a:spcAft>
              <a:buClr>
                <a:schemeClr val="dk1"/>
              </a:buClr>
              <a:buSzPts val="1600"/>
              <a:buFont typeface="Nunito"/>
              <a:buChar char="■"/>
              <a:defRPr/>
            </a:lvl6pPr>
            <a:lvl7pPr lvl="6" algn="l">
              <a:lnSpc>
                <a:spcPct val="100000"/>
              </a:lnSpc>
              <a:spcBef>
                <a:spcPts val="0"/>
              </a:spcBef>
              <a:spcAft>
                <a:spcPts val="0"/>
              </a:spcAft>
              <a:buClr>
                <a:schemeClr val="dk1"/>
              </a:buClr>
              <a:buSzPts val="1600"/>
              <a:buFont typeface="Nunito"/>
              <a:buChar char="●"/>
              <a:defRPr/>
            </a:lvl7pPr>
            <a:lvl8pPr lvl="7" algn="l">
              <a:lnSpc>
                <a:spcPct val="100000"/>
              </a:lnSpc>
              <a:spcBef>
                <a:spcPts val="0"/>
              </a:spcBef>
              <a:spcAft>
                <a:spcPts val="0"/>
              </a:spcAft>
              <a:buClr>
                <a:schemeClr val="dk1"/>
              </a:buClr>
              <a:buSzPts val="1600"/>
              <a:buFont typeface="Nunito"/>
              <a:buChar char="○"/>
              <a:defRPr/>
            </a:lvl8pPr>
            <a:lvl9pPr lvl="8" algn="l">
              <a:lnSpc>
                <a:spcPct val="100000"/>
              </a:lnSpc>
              <a:spcBef>
                <a:spcPts val="0"/>
              </a:spcBef>
              <a:spcAft>
                <a:spcPts val="0"/>
              </a:spcAft>
              <a:buClr>
                <a:schemeClr val="dk1"/>
              </a:buClr>
              <a:buSzPts val="1600"/>
              <a:buFont typeface="Nunito"/>
              <a:buChar char="■"/>
              <a:defRPr/>
            </a:lvl9pPr>
          </a:lstStyle>
          <a:p>
            <a:endParaRPr/>
          </a:p>
        </p:txBody>
      </p:sp>
      <p:pic>
        <p:nvPicPr>
          <p:cNvPr id="1592" name="Google Shape;1592;p180"/>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two columns 1">
  <p:cSld name="CUSTOM_33">
    <p:spTree>
      <p:nvGrpSpPr>
        <p:cNvPr id="1" name="Shape 1593"/>
        <p:cNvGrpSpPr/>
        <p:nvPr/>
      </p:nvGrpSpPr>
      <p:grpSpPr>
        <a:xfrm>
          <a:off x="0" y="0"/>
          <a:ext cx="0" cy="0"/>
          <a:chOff x="0" y="0"/>
          <a:chExt cx="0" cy="0"/>
        </a:xfrm>
      </p:grpSpPr>
      <p:sp>
        <p:nvSpPr>
          <p:cNvPr id="1594" name="Google Shape;1594;p181"/>
          <p:cNvSpPr/>
          <p:nvPr/>
        </p:nvSpPr>
        <p:spPr>
          <a:xfrm rot="-5620610">
            <a:off x="7759237" y="345401"/>
            <a:ext cx="3242370" cy="3111144"/>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181"/>
          <p:cNvSpPr/>
          <p:nvPr/>
        </p:nvSpPr>
        <p:spPr>
          <a:xfrm rot="-5400000" flipH="1">
            <a:off x="-700258" y="2716121"/>
            <a:ext cx="3397312" cy="3383225"/>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181"/>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97" name="Google Shape;1597;p181"/>
          <p:cNvSpPr txBox="1">
            <a:spLocks noGrp="1"/>
          </p:cNvSpPr>
          <p:nvPr>
            <p:ph type="subTitle" idx="1"/>
          </p:nvPr>
        </p:nvSpPr>
        <p:spPr>
          <a:xfrm>
            <a:off x="5403875" y="1333525"/>
            <a:ext cx="2167800" cy="4545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800"/>
              <a:buFont typeface="Montserrat ExtraBold"/>
              <a:buNone/>
              <a:defRPr sz="22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2pPr>
            <a:lvl3pPr lvl="2"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3pPr>
            <a:lvl4pPr lvl="3"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4pPr>
            <a:lvl5pPr lvl="4"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5pPr>
            <a:lvl6pPr lvl="5"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6pPr>
            <a:lvl7pPr lvl="6"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7pPr>
            <a:lvl8pPr lvl="7"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8pPr>
            <a:lvl9pPr lvl="8"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9pPr>
          </a:lstStyle>
          <a:p>
            <a:endParaRPr/>
          </a:p>
        </p:txBody>
      </p:sp>
      <p:sp>
        <p:nvSpPr>
          <p:cNvPr id="1598" name="Google Shape;1598;p181"/>
          <p:cNvSpPr txBox="1">
            <a:spLocks noGrp="1"/>
          </p:cNvSpPr>
          <p:nvPr>
            <p:ph type="subTitle" idx="2"/>
          </p:nvPr>
        </p:nvSpPr>
        <p:spPr>
          <a:xfrm>
            <a:off x="5403875" y="2852975"/>
            <a:ext cx="2167800" cy="4545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800"/>
              <a:buFont typeface="Montserrat ExtraBold"/>
              <a:buNone/>
              <a:defRPr sz="22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2pPr>
            <a:lvl3pPr lvl="2"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3pPr>
            <a:lvl4pPr lvl="3"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4pPr>
            <a:lvl5pPr lvl="4"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5pPr>
            <a:lvl6pPr lvl="5"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6pPr>
            <a:lvl7pPr lvl="6"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7pPr>
            <a:lvl8pPr lvl="7"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8pPr>
            <a:lvl9pPr lvl="8"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9pPr>
          </a:lstStyle>
          <a:p>
            <a:endParaRPr/>
          </a:p>
        </p:txBody>
      </p:sp>
      <p:sp>
        <p:nvSpPr>
          <p:cNvPr id="1599" name="Google Shape;1599;p181"/>
          <p:cNvSpPr txBox="1">
            <a:spLocks noGrp="1"/>
          </p:cNvSpPr>
          <p:nvPr>
            <p:ph type="subTitle" idx="3"/>
          </p:nvPr>
        </p:nvSpPr>
        <p:spPr>
          <a:xfrm>
            <a:off x="5403875" y="1839280"/>
            <a:ext cx="2167800" cy="814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00" name="Google Shape;1600;p181"/>
          <p:cNvSpPr txBox="1">
            <a:spLocks noGrp="1"/>
          </p:cNvSpPr>
          <p:nvPr>
            <p:ph type="subTitle" idx="4"/>
          </p:nvPr>
        </p:nvSpPr>
        <p:spPr>
          <a:xfrm>
            <a:off x="5403875" y="3358730"/>
            <a:ext cx="2167800" cy="814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1601" name="Google Shape;1601;p181"/>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Support organisations">
  <p:cSld name="CUSTOM_28">
    <p:spTree>
      <p:nvGrpSpPr>
        <p:cNvPr id="1" name="Shape 1602"/>
        <p:cNvGrpSpPr/>
        <p:nvPr/>
      </p:nvGrpSpPr>
      <p:grpSpPr>
        <a:xfrm>
          <a:off x="0" y="0"/>
          <a:ext cx="0" cy="0"/>
          <a:chOff x="0" y="0"/>
          <a:chExt cx="0" cy="0"/>
        </a:xfrm>
      </p:grpSpPr>
      <p:sp>
        <p:nvSpPr>
          <p:cNvPr id="1603" name="Google Shape;1603;p182"/>
          <p:cNvSpPr/>
          <p:nvPr/>
        </p:nvSpPr>
        <p:spPr>
          <a:xfrm rot="5035045">
            <a:off x="-2322763" y="2876704"/>
            <a:ext cx="5262855" cy="3237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182"/>
          <p:cNvSpPr/>
          <p:nvPr/>
        </p:nvSpPr>
        <p:spPr>
          <a:xfrm rot="-4280482">
            <a:off x="6793826" y="-1466899"/>
            <a:ext cx="3375483" cy="502444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182"/>
          <p:cNvSpPr/>
          <p:nvPr/>
        </p:nvSpPr>
        <p:spPr>
          <a:xfrm rot="-7977677">
            <a:off x="5123145" y="405614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182"/>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607" name="Google Shape;1607;p182"/>
          <p:cNvSpPr txBox="1">
            <a:spLocks noGrp="1"/>
          </p:cNvSpPr>
          <p:nvPr>
            <p:ph type="subTitle" idx="1"/>
          </p:nvPr>
        </p:nvSpPr>
        <p:spPr>
          <a:xfrm>
            <a:off x="713250" y="2661125"/>
            <a:ext cx="2167800" cy="454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DM Sans ExtraBold"/>
              <a:buNone/>
              <a:defRPr sz="2000">
                <a:solidFill>
                  <a:schemeClr val="accent2"/>
                </a:solidFill>
                <a:latin typeface="DM Sans ExtraBold"/>
                <a:ea typeface="DM Sans ExtraBold"/>
                <a:cs typeface="DM Sans ExtraBold"/>
                <a:sym typeface="DM Sans ExtraBold"/>
              </a:defRPr>
            </a:lvl1pPr>
            <a:lvl2pPr lvl="1"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2pPr>
            <a:lvl3pPr lvl="2"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3pPr>
            <a:lvl4pPr lvl="3"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4pPr>
            <a:lvl5pPr lvl="4"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5pPr>
            <a:lvl6pPr lvl="5"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6pPr>
            <a:lvl7pPr lvl="6"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7pPr>
            <a:lvl8pPr lvl="7"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8pPr>
            <a:lvl9pPr lvl="8"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9pPr>
          </a:lstStyle>
          <a:p>
            <a:endParaRPr/>
          </a:p>
        </p:txBody>
      </p:sp>
      <p:sp>
        <p:nvSpPr>
          <p:cNvPr id="1608" name="Google Shape;1608;p182"/>
          <p:cNvSpPr txBox="1">
            <a:spLocks noGrp="1"/>
          </p:cNvSpPr>
          <p:nvPr>
            <p:ph type="subTitle" idx="2"/>
          </p:nvPr>
        </p:nvSpPr>
        <p:spPr>
          <a:xfrm>
            <a:off x="3488100" y="2661125"/>
            <a:ext cx="2167800" cy="454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DM Sans ExtraBold"/>
              <a:buNone/>
              <a:defRPr sz="2000">
                <a:solidFill>
                  <a:schemeClr val="accent2"/>
                </a:solidFill>
                <a:latin typeface="DM Sans ExtraBold"/>
                <a:ea typeface="DM Sans ExtraBold"/>
                <a:cs typeface="DM Sans ExtraBold"/>
                <a:sym typeface="DM Sans ExtraBold"/>
              </a:defRPr>
            </a:lvl1pPr>
            <a:lvl2pPr lvl="1"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2pPr>
            <a:lvl3pPr lvl="2"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3pPr>
            <a:lvl4pPr lvl="3"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4pPr>
            <a:lvl5pPr lvl="4"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5pPr>
            <a:lvl6pPr lvl="5"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6pPr>
            <a:lvl7pPr lvl="6"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7pPr>
            <a:lvl8pPr lvl="7"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8pPr>
            <a:lvl9pPr lvl="8"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9pPr>
          </a:lstStyle>
          <a:p>
            <a:endParaRPr/>
          </a:p>
        </p:txBody>
      </p:sp>
      <p:sp>
        <p:nvSpPr>
          <p:cNvPr id="1609" name="Google Shape;1609;p182"/>
          <p:cNvSpPr txBox="1">
            <a:spLocks noGrp="1"/>
          </p:cNvSpPr>
          <p:nvPr>
            <p:ph type="subTitle" idx="3"/>
          </p:nvPr>
        </p:nvSpPr>
        <p:spPr>
          <a:xfrm>
            <a:off x="713250" y="3128863"/>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10" name="Google Shape;1610;p182"/>
          <p:cNvSpPr txBox="1">
            <a:spLocks noGrp="1"/>
          </p:cNvSpPr>
          <p:nvPr>
            <p:ph type="subTitle" idx="4"/>
          </p:nvPr>
        </p:nvSpPr>
        <p:spPr>
          <a:xfrm>
            <a:off x="3488100" y="3128863"/>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11" name="Google Shape;1611;p182"/>
          <p:cNvSpPr txBox="1">
            <a:spLocks noGrp="1"/>
          </p:cNvSpPr>
          <p:nvPr>
            <p:ph type="subTitle" idx="5"/>
          </p:nvPr>
        </p:nvSpPr>
        <p:spPr>
          <a:xfrm>
            <a:off x="6262950" y="2661125"/>
            <a:ext cx="2167800" cy="454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DM Sans ExtraBold"/>
              <a:buNone/>
              <a:defRPr sz="2000">
                <a:solidFill>
                  <a:schemeClr val="accent2"/>
                </a:solidFill>
                <a:latin typeface="DM Sans ExtraBold"/>
                <a:ea typeface="DM Sans ExtraBold"/>
                <a:cs typeface="DM Sans ExtraBold"/>
                <a:sym typeface="DM Sans ExtraBold"/>
              </a:defRPr>
            </a:lvl1pPr>
            <a:lvl2pPr lvl="1"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2pPr>
            <a:lvl3pPr lvl="2"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3pPr>
            <a:lvl4pPr lvl="3"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4pPr>
            <a:lvl5pPr lvl="4"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5pPr>
            <a:lvl6pPr lvl="5"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6pPr>
            <a:lvl7pPr lvl="6"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7pPr>
            <a:lvl8pPr lvl="7"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8pPr>
            <a:lvl9pPr lvl="8"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9pPr>
          </a:lstStyle>
          <a:p>
            <a:endParaRPr/>
          </a:p>
        </p:txBody>
      </p:sp>
      <p:sp>
        <p:nvSpPr>
          <p:cNvPr id="1612" name="Google Shape;1612;p182"/>
          <p:cNvSpPr txBox="1">
            <a:spLocks noGrp="1"/>
          </p:cNvSpPr>
          <p:nvPr>
            <p:ph type="subTitle" idx="6"/>
          </p:nvPr>
        </p:nvSpPr>
        <p:spPr>
          <a:xfrm>
            <a:off x="6262950" y="3128863"/>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1613" name="Google Shape;1613;p182"/>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four columns">
  <p:cSld name="CUSTOM_30">
    <p:spTree>
      <p:nvGrpSpPr>
        <p:cNvPr id="1" name="Shape 1614"/>
        <p:cNvGrpSpPr/>
        <p:nvPr/>
      </p:nvGrpSpPr>
      <p:grpSpPr>
        <a:xfrm>
          <a:off x="0" y="0"/>
          <a:ext cx="0" cy="0"/>
          <a:chOff x="0" y="0"/>
          <a:chExt cx="0" cy="0"/>
        </a:xfrm>
      </p:grpSpPr>
      <p:sp>
        <p:nvSpPr>
          <p:cNvPr id="1615" name="Google Shape;1615;p183"/>
          <p:cNvSpPr/>
          <p:nvPr/>
        </p:nvSpPr>
        <p:spPr>
          <a:xfrm rot="-7977680">
            <a:off x="2936026" y="3869950"/>
            <a:ext cx="2430109" cy="2331757"/>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183"/>
          <p:cNvSpPr/>
          <p:nvPr/>
        </p:nvSpPr>
        <p:spPr>
          <a:xfrm rot="135969" flipH="1">
            <a:off x="-993078" y="-957313"/>
            <a:ext cx="3397316" cy="338322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183"/>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618" name="Google Shape;1618;p183"/>
          <p:cNvSpPr txBox="1">
            <a:spLocks noGrp="1"/>
          </p:cNvSpPr>
          <p:nvPr>
            <p:ph type="subTitle" idx="1"/>
          </p:nvPr>
        </p:nvSpPr>
        <p:spPr>
          <a:xfrm>
            <a:off x="2214975" y="1767075"/>
            <a:ext cx="2167800" cy="361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1300"/>
              <a:buFont typeface="DM Sans"/>
              <a:buNone/>
              <a:defRPr sz="1700" b="1">
                <a:solidFill>
                  <a:schemeClr val="accent1"/>
                </a:solidFill>
                <a:latin typeface="DM Sans"/>
                <a:ea typeface="DM Sans"/>
                <a:cs typeface="DM Sans"/>
                <a:sym typeface="DM Sans"/>
              </a:defRPr>
            </a:lvl1pPr>
            <a:lvl2pPr lvl="1"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2pPr>
            <a:lvl3pPr lvl="2"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3pPr>
            <a:lvl4pPr lvl="3"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4pPr>
            <a:lvl5pPr lvl="4"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5pPr>
            <a:lvl6pPr lvl="5"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6pPr>
            <a:lvl7pPr lvl="6"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7pPr>
            <a:lvl8pPr lvl="7"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8pPr>
            <a:lvl9pPr lvl="8"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9pPr>
          </a:lstStyle>
          <a:p>
            <a:endParaRPr/>
          </a:p>
        </p:txBody>
      </p:sp>
      <p:sp>
        <p:nvSpPr>
          <p:cNvPr id="1619" name="Google Shape;1619;p183"/>
          <p:cNvSpPr txBox="1">
            <a:spLocks noGrp="1"/>
          </p:cNvSpPr>
          <p:nvPr>
            <p:ph type="subTitle" idx="2"/>
          </p:nvPr>
        </p:nvSpPr>
        <p:spPr>
          <a:xfrm>
            <a:off x="4761225" y="1767075"/>
            <a:ext cx="2167800" cy="361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1300"/>
              <a:buFont typeface="DM Sans"/>
              <a:buNone/>
              <a:defRPr sz="1700" b="1">
                <a:solidFill>
                  <a:schemeClr val="accent1"/>
                </a:solidFill>
                <a:latin typeface="DM Sans"/>
                <a:ea typeface="DM Sans"/>
                <a:cs typeface="DM Sans"/>
                <a:sym typeface="DM Sans"/>
              </a:defRPr>
            </a:lvl1pPr>
            <a:lvl2pPr lvl="1"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2pPr>
            <a:lvl3pPr lvl="2"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3pPr>
            <a:lvl4pPr lvl="3"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4pPr>
            <a:lvl5pPr lvl="4"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5pPr>
            <a:lvl6pPr lvl="5"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6pPr>
            <a:lvl7pPr lvl="6"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7pPr>
            <a:lvl8pPr lvl="7"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8pPr>
            <a:lvl9pPr lvl="8"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9pPr>
          </a:lstStyle>
          <a:p>
            <a:endParaRPr/>
          </a:p>
        </p:txBody>
      </p:sp>
      <p:sp>
        <p:nvSpPr>
          <p:cNvPr id="1620" name="Google Shape;1620;p183"/>
          <p:cNvSpPr txBox="1">
            <a:spLocks noGrp="1"/>
          </p:cNvSpPr>
          <p:nvPr>
            <p:ph type="subTitle" idx="3"/>
          </p:nvPr>
        </p:nvSpPr>
        <p:spPr>
          <a:xfrm>
            <a:off x="2214975" y="2141863"/>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solidFill>
                  <a:schemeClr val="lt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21" name="Google Shape;1621;p183"/>
          <p:cNvSpPr txBox="1">
            <a:spLocks noGrp="1"/>
          </p:cNvSpPr>
          <p:nvPr>
            <p:ph type="subTitle" idx="4"/>
          </p:nvPr>
        </p:nvSpPr>
        <p:spPr>
          <a:xfrm>
            <a:off x="4761225" y="2141863"/>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solidFill>
                  <a:schemeClr val="lt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22" name="Google Shape;1622;p183"/>
          <p:cNvSpPr txBox="1">
            <a:spLocks noGrp="1"/>
          </p:cNvSpPr>
          <p:nvPr>
            <p:ph type="subTitle" idx="5"/>
          </p:nvPr>
        </p:nvSpPr>
        <p:spPr>
          <a:xfrm>
            <a:off x="2214975" y="3065375"/>
            <a:ext cx="2167800" cy="361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1300"/>
              <a:buFont typeface="DM Sans"/>
              <a:buNone/>
              <a:defRPr sz="1700" b="1">
                <a:solidFill>
                  <a:schemeClr val="accent1"/>
                </a:solidFill>
                <a:latin typeface="DM Sans"/>
                <a:ea typeface="DM Sans"/>
                <a:cs typeface="DM Sans"/>
                <a:sym typeface="DM Sans"/>
              </a:defRPr>
            </a:lvl1pPr>
            <a:lvl2pPr lvl="1"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2pPr>
            <a:lvl3pPr lvl="2"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3pPr>
            <a:lvl4pPr lvl="3"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4pPr>
            <a:lvl5pPr lvl="4"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5pPr>
            <a:lvl6pPr lvl="5"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6pPr>
            <a:lvl7pPr lvl="6"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7pPr>
            <a:lvl8pPr lvl="7"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8pPr>
            <a:lvl9pPr lvl="8"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9pPr>
          </a:lstStyle>
          <a:p>
            <a:endParaRPr/>
          </a:p>
        </p:txBody>
      </p:sp>
      <p:sp>
        <p:nvSpPr>
          <p:cNvPr id="1623" name="Google Shape;1623;p183"/>
          <p:cNvSpPr txBox="1">
            <a:spLocks noGrp="1"/>
          </p:cNvSpPr>
          <p:nvPr>
            <p:ph type="subTitle" idx="6"/>
          </p:nvPr>
        </p:nvSpPr>
        <p:spPr>
          <a:xfrm>
            <a:off x="4761225" y="3065375"/>
            <a:ext cx="2167800" cy="361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1300"/>
              <a:buFont typeface="DM Sans"/>
              <a:buNone/>
              <a:defRPr sz="1700" b="1">
                <a:solidFill>
                  <a:schemeClr val="accent1"/>
                </a:solidFill>
                <a:latin typeface="DM Sans"/>
                <a:ea typeface="DM Sans"/>
                <a:cs typeface="DM Sans"/>
                <a:sym typeface="DM Sans"/>
              </a:defRPr>
            </a:lvl1pPr>
            <a:lvl2pPr lvl="1"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2pPr>
            <a:lvl3pPr lvl="2"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3pPr>
            <a:lvl4pPr lvl="3"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4pPr>
            <a:lvl5pPr lvl="4"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5pPr>
            <a:lvl6pPr lvl="5"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6pPr>
            <a:lvl7pPr lvl="6"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7pPr>
            <a:lvl8pPr lvl="7"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8pPr>
            <a:lvl9pPr lvl="8"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9pPr>
          </a:lstStyle>
          <a:p>
            <a:endParaRPr/>
          </a:p>
        </p:txBody>
      </p:sp>
      <p:sp>
        <p:nvSpPr>
          <p:cNvPr id="1624" name="Google Shape;1624;p183"/>
          <p:cNvSpPr txBox="1">
            <a:spLocks noGrp="1"/>
          </p:cNvSpPr>
          <p:nvPr>
            <p:ph type="subTitle" idx="7"/>
          </p:nvPr>
        </p:nvSpPr>
        <p:spPr>
          <a:xfrm>
            <a:off x="2214975" y="3440113"/>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solidFill>
                  <a:schemeClr val="lt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25" name="Google Shape;1625;p183"/>
          <p:cNvSpPr txBox="1">
            <a:spLocks noGrp="1"/>
          </p:cNvSpPr>
          <p:nvPr>
            <p:ph type="subTitle" idx="8"/>
          </p:nvPr>
        </p:nvSpPr>
        <p:spPr>
          <a:xfrm>
            <a:off x="4761225" y="3440113"/>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solidFill>
                  <a:schemeClr val="lt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26" name="Google Shape;1626;p183"/>
          <p:cNvSpPr/>
          <p:nvPr/>
        </p:nvSpPr>
        <p:spPr>
          <a:xfrm rot="-5035048" flipH="1">
            <a:off x="5373786" y="594167"/>
            <a:ext cx="6829100" cy="420163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27" name="Google Shape;1627;p183"/>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Ground rules">
  <p:cSld name="CUSTOM_40">
    <p:bg>
      <p:bgPr>
        <a:gradFill>
          <a:gsLst>
            <a:gs pos="0">
              <a:srgbClr val="FCFD52"/>
            </a:gs>
            <a:gs pos="100000">
              <a:srgbClr val="FEFFDD"/>
            </a:gs>
          </a:gsLst>
          <a:lin ang="5400012" scaled="0"/>
        </a:gradFill>
        <a:effectLst/>
      </p:bgPr>
    </p:bg>
    <p:spTree>
      <p:nvGrpSpPr>
        <p:cNvPr id="1" name="Shape 91"/>
        <p:cNvGrpSpPr/>
        <p:nvPr/>
      </p:nvGrpSpPr>
      <p:grpSpPr>
        <a:xfrm>
          <a:off x="0" y="0"/>
          <a:ext cx="0" cy="0"/>
          <a:chOff x="0" y="0"/>
          <a:chExt cx="0" cy="0"/>
        </a:xfrm>
      </p:grpSpPr>
      <p:pic>
        <p:nvPicPr>
          <p:cNvPr id="92" name="Google Shape;92;p20"/>
          <p:cNvPicPr preferRelativeResize="0"/>
          <p:nvPr/>
        </p:nvPicPr>
        <p:blipFill rotWithShape="1">
          <a:blip r:embed="rId2">
            <a:alphaModFix/>
          </a:blip>
          <a:srcRect/>
          <a:stretch/>
        </p:blipFill>
        <p:spPr>
          <a:xfrm>
            <a:off x="5500873" y="4206727"/>
            <a:ext cx="978350" cy="978376"/>
          </a:xfrm>
          <a:prstGeom prst="rect">
            <a:avLst/>
          </a:prstGeom>
          <a:noFill/>
          <a:ln>
            <a:noFill/>
          </a:ln>
        </p:spPr>
      </p:pic>
      <p:sp>
        <p:nvSpPr>
          <p:cNvPr id="93" name="Google Shape;93;p20"/>
          <p:cNvSpPr txBox="1"/>
          <p:nvPr/>
        </p:nvSpPr>
        <p:spPr>
          <a:xfrm>
            <a:off x="0" y="276100"/>
            <a:ext cx="9144000" cy="50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0" i="0" u="none" strike="noStrike" cap="none">
                <a:solidFill>
                  <a:srgbClr val="343D76"/>
                </a:solidFill>
                <a:latin typeface="Montserrat Black"/>
                <a:ea typeface="Montserrat Black"/>
                <a:cs typeface="Montserrat Black"/>
                <a:sym typeface="Montserrat Black"/>
              </a:rPr>
              <a:t>Lesson Ground Rules</a:t>
            </a:r>
            <a:endParaRPr sz="3000" b="0" i="0" u="none" strike="noStrike" cap="none">
              <a:solidFill>
                <a:srgbClr val="343D76"/>
              </a:solidFill>
              <a:latin typeface="Montserrat Black"/>
              <a:ea typeface="Montserrat Black"/>
              <a:cs typeface="Montserrat Black"/>
              <a:sym typeface="Montserrat Black"/>
            </a:endParaRPr>
          </a:p>
        </p:txBody>
      </p:sp>
      <p:sp>
        <p:nvSpPr>
          <p:cNvPr id="94" name="Google Shape;94;p20"/>
          <p:cNvSpPr txBox="1"/>
          <p:nvPr/>
        </p:nvSpPr>
        <p:spPr>
          <a:xfrm>
            <a:off x="409025" y="1114600"/>
            <a:ext cx="3752700" cy="3771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DM Sans ExtraBold"/>
                <a:ea typeface="DM Sans ExtraBold"/>
                <a:cs typeface="DM Sans ExtraBold"/>
                <a:sym typeface="DM Sans ExtraBold"/>
              </a:rPr>
              <a:t>Do this</a:t>
            </a:r>
            <a:endParaRPr sz="2400" b="0" i="0" u="none" strike="noStrike" cap="none">
              <a:solidFill>
                <a:srgbClr val="000000"/>
              </a:solidFill>
              <a:latin typeface="DM Sans ExtraBold"/>
              <a:ea typeface="DM Sans ExtraBold"/>
              <a:cs typeface="DM Sans ExtraBold"/>
              <a:sym typeface="DM Sans ExtraBold"/>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DM Sans ExtraBold"/>
              <a:ea typeface="DM Sans ExtraBold"/>
              <a:cs typeface="DM Sans ExtraBold"/>
              <a:sym typeface="DM Sans ExtraBold"/>
            </a:endParaRPr>
          </a:p>
          <a:p>
            <a:pPr marL="457200" marR="0" lvl="0" indent="-317500" algn="l" rtl="0">
              <a:lnSpc>
                <a:spcPct val="115000"/>
              </a:lnSpc>
              <a:spcBef>
                <a:spcPts val="1200"/>
              </a:spcBef>
              <a:spcAft>
                <a:spcPts val="0"/>
              </a:spcAft>
              <a:buClr>
                <a:srgbClr val="000000"/>
              </a:buClr>
              <a:buSzPts val="1400"/>
              <a:buFont typeface="DM Sans SemiBold"/>
              <a:buAutoNum type="arabicPeriod"/>
            </a:pPr>
            <a:r>
              <a:rPr lang="en" sz="1400" b="0" i="0" u="none" strike="noStrike" cap="none">
                <a:solidFill>
                  <a:srgbClr val="000000"/>
                </a:solidFill>
                <a:latin typeface="DM Sans SemiBold"/>
                <a:ea typeface="DM Sans SemiBold"/>
                <a:cs typeface="DM Sans SemiBold"/>
                <a:sym typeface="DM Sans SemiBold"/>
              </a:rPr>
              <a:t>Actively listen to others, without interrupting</a:t>
            </a:r>
            <a:br>
              <a:rPr lang="en" sz="1400" b="0" i="0" u="none" strike="noStrike" cap="none">
                <a:solidFill>
                  <a:srgbClr val="000000"/>
                </a:solidFill>
                <a:latin typeface="DM Sans SemiBold"/>
                <a:ea typeface="DM Sans SemiBold"/>
                <a:cs typeface="DM Sans SemiBold"/>
                <a:sym typeface="DM Sans SemiBold"/>
              </a:rPr>
            </a:br>
            <a:endParaRPr sz="1400" b="0" i="0" u="none" strike="noStrike" cap="none">
              <a:solidFill>
                <a:srgbClr val="000000"/>
              </a:solidFill>
              <a:latin typeface="DM Sans SemiBold"/>
              <a:ea typeface="DM Sans SemiBold"/>
              <a:cs typeface="DM Sans SemiBold"/>
              <a:sym typeface="DM Sans SemiBold"/>
            </a:endParaRPr>
          </a:p>
          <a:p>
            <a:pPr marL="457200" marR="0" lvl="0" indent="-317500" algn="l" rtl="0">
              <a:lnSpc>
                <a:spcPct val="115000"/>
              </a:lnSpc>
              <a:spcBef>
                <a:spcPts val="0"/>
              </a:spcBef>
              <a:spcAft>
                <a:spcPts val="0"/>
              </a:spcAft>
              <a:buClr>
                <a:srgbClr val="000000"/>
              </a:buClr>
              <a:buSzPts val="1400"/>
              <a:buFont typeface="DM Sans SemiBold"/>
              <a:buAutoNum type="arabicPeriod"/>
            </a:pPr>
            <a:r>
              <a:rPr lang="en" sz="1400" b="0" i="0" u="none" strike="noStrike" cap="none">
                <a:solidFill>
                  <a:srgbClr val="000000"/>
                </a:solidFill>
                <a:latin typeface="DM Sans SemiBold"/>
                <a:ea typeface="DM Sans SemiBold"/>
                <a:cs typeface="DM Sans SemiBold"/>
                <a:sym typeface="DM Sans SemiBold"/>
              </a:rPr>
              <a:t>Make sure everyone in the group has a chance to speak</a:t>
            </a:r>
            <a:br>
              <a:rPr lang="en" sz="1400" b="0" i="0" u="none" strike="noStrike" cap="none">
                <a:solidFill>
                  <a:srgbClr val="000000"/>
                </a:solidFill>
                <a:latin typeface="DM Sans SemiBold"/>
                <a:ea typeface="DM Sans SemiBold"/>
                <a:cs typeface="DM Sans SemiBold"/>
                <a:sym typeface="DM Sans SemiBold"/>
              </a:rPr>
            </a:br>
            <a:endParaRPr sz="1400" b="0" i="0" u="none" strike="noStrike" cap="none">
              <a:solidFill>
                <a:srgbClr val="000000"/>
              </a:solidFill>
              <a:latin typeface="DM Sans SemiBold"/>
              <a:ea typeface="DM Sans SemiBold"/>
              <a:cs typeface="DM Sans SemiBold"/>
              <a:sym typeface="DM Sans SemiBold"/>
            </a:endParaRPr>
          </a:p>
          <a:p>
            <a:pPr marL="457200" marR="0" lvl="0" indent="-317500" algn="l" rtl="0">
              <a:lnSpc>
                <a:spcPct val="115000"/>
              </a:lnSpc>
              <a:spcBef>
                <a:spcPts val="0"/>
              </a:spcBef>
              <a:spcAft>
                <a:spcPts val="0"/>
              </a:spcAft>
              <a:buClr>
                <a:srgbClr val="000000"/>
              </a:buClr>
              <a:buSzPts val="1400"/>
              <a:buFont typeface="DM Sans SemiBold"/>
              <a:buAutoNum type="arabicPeriod"/>
            </a:pPr>
            <a:r>
              <a:rPr lang="en" sz="1400" b="0" i="0" u="none" strike="noStrike" cap="none">
                <a:solidFill>
                  <a:srgbClr val="000000"/>
                </a:solidFill>
                <a:latin typeface="DM Sans SemiBold"/>
                <a:ea typeface="DM Sans SemiBold"/>
                <a:cs typeface="DM Sans SemiBold"/>
                <a:sym typeface="DM Sans SemiBold"/>
              </a:rPr>
              <a:t>Respect others’ opinions and differences including the diverse young people you will be hearing from in the videos</a:t>
            </a:r>
            <a:endParaRPr sz="1400" b="0" i="0" u="none" strike="noStrike" cap="none">
              <a:solidFill>
                <a:srgbClr val="000000"/>
              </a:solidFill>
              <a:latin typeface="DM Sans SemiBold"/>
              <a:ea typeface="DM Sans SemiBold"/>
              <a:cs typeface="DM Sans SemiBold"/>
              <a:sym typeface="DM Sans SemiBold"/>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latin typeface="DM Sans ExtraBold"/>
              <a:ea typeface="DM Sans ExtraBold"/>
              <a:cs typeface="DM Sans ExtraBold"/>
              <a:sym typeface="DM Sans ExtraBold"/>
            </a:endParaRPr>
          </a:p>
        </p:txBody>
      </p:sp>
      <p:sp>
        <p:nvSpPr>
          <p:cNvPr id="95" name="Google Shape;95;p20"/>
          <p:cNvSpPr txBox="1"/>
          <p:nvPr/>
        </p:nvSpPr>
        <p:spPr>
          <a:xfrm>
            <a:off x="4735225" y="1211275"/>
            <a:ext cx="3670200" cy="2873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DM Sans ExtraBold"/>
                <a:ea typeface="DM Sans ExtraBold"/>
                <a:cs typeface="DM Sans ExtraBold"/>
                <a:sym typeface="DM Sans ExtraBold"/>
              </a:rPr>
              <a:t>Don’t do this</a:t>
            </a:r>
            <a:endParaRPr sz="1400" b="0" i="0" u="none" strike="noStrike" cap="none">
              <a:solidFill>
                <a:srgbClr val="000000"/>
              </a:solidFill>
              <a:latin typeface="Manjari"/>
              <a:ea typeface="Manjari"/>
              <a:cs typeface="Manjari"/>
              <a:sym typeface="Manja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jari"/>
              <a:ea typeface="Manjari"/>
              <a:cs typeface="Manjari"/>
              <a:sym typeface="Manjari"/>
            </a:endParaRPr>
          </a:p>
          <a:p>
            <a:pPr marL="457200" marR="0" lvl="0" indent="-317500" algn="l" rtl="0">
              <a:lnSpc>
                <a:spcPct val="115000"/>
              </a:lnSpc>
              <a:spcBef>
                <a:spcPts val="1200"/>
              </a:spcBef>
              <a:spcAft>
                <a:spcPts val="0"/>
              </a:spcAft>
              <a:buClr>
                <a:srgbClr val="000000"/>
              </a:buClr>
              <a:buSzPts val="1400"/>
              <a:buFont typeface="DM Sans SemiBold"/>
              <a:buAutoNum type="arabicPeriod"/>
            </a:pPr>
            <a:r>
              <a:rPr lang="en" sz="1400" b="0" i="0" u="none" strike="noStrike" cap="none">
                <a:solidFill>
                  <a:srgbClr val="000000"/>
                </a:solidFill>
                <a:latin typeface="DM Sans SemiBold"/>
                <a:ea typeface="DM Sans SemiBold"/>
                <a:cs typeface="DM Sans SemiBold"/>
                <a:sym typeface="DM Sans SemiBold"/>
              </a:rPr>
              <a:t>Dominate the conversation</a:t>
            </a:r>
            <a:br>
              <a:rPr lang="en" sz="1400" b="0" i="0" u="none" strike="noStrike" cap="none">
                <a:solidFill>
                  <a:srgbClr val="000000"/>
                </a:solidFill>
                <a:latin typeface="DM Sans SemiBold"/>
                <a:ea typeface="DM Sans SemiBold"/>
                <a:cs typeface="DM Sans SemiBold"/>
                <a:sym typeface="DM Sans SemiBold"/>
              </a:rPr>
            </a:br>
            <a:endParaRPr sz="1400" b="0" i="0" u="none" strike="noStrike" cap="none">
              <a:solidFill>
                <a:srgbClr val="000000"/>
              </a:solidFill>
              <a:latin typeface="DM Sans SemiBold"/>
              <a:ea typeface="DM Sans SemiBold"/>
              <a:cs typeface="DM Sans SemiBold"/>
              <a:sym typeface="DM Sans SemiBold"/>
            </a:endParaRPr>
          </a:p>
          <a:p>
            <a:pPr marL="457200" marR="0" lvl="0" indent="-317500" algn="l" rtl="0">
              <a:lnSpc>
                <a:spcPct val="115000"/>
              </a:lnSpc>
              <a:spcBef>
                <a:spcPts val="0"/>
              </a:spcBef>
              <a:spcAft>
                <a:spcPts val="0"/>
              </a:spcAft>
              <a:buClr>
                <a:srgbClr val="000000"/>
              </a:buClr>
              <a:buSzPts val="1400"/>
              <a:buFont typeface="DM Sans SemiBold"/>
              <a:buAutoNum type="arabicPeriod"/>
            </a:pPr>
            <a:r>
              <a:rPr lang="en" sz="1400" b="0" i="0" u="none" strike="noStrike" cap="none">
                <a:solidFill>
                  <a:srgbClr val="000000"/>
                </a:solidFill>
                <a:latin typeface="DM Sans SemiBold"/>
                <a:ea typeface="DM Sans SemiBold"/>
                <a:cs typeface="DM Sans SemiBold"/>
                <a:sym typeface="DM Sans SemiBold"/>
              </a:rPr>
              <a:t>Shame or judge others for their opinions</a:t>
            </a:r>
            <a:br>
              <a:rPr lang="en" sz="1400" b="0" i="0" u="none" strike="noStrike" cap="none">
                <a:solidFill>
                  <a:srgbClr val="000000"/>
                </a:solidFill>
                <a:latin typeface="DM Sans SemiBold"/>
                <a:ea typeface="DM Sans SemiBold"/>
                <a:cs typeface="DM Sans SemiBold"/>
                <a:sym typeface="DM Sans SemiBold"/>
              </a:rPr>
            </a:br>
            <a:endParaRPr sz="1400" b="0" i="0" u="none" strike="noStrike" cap="none">
              <a:solidFill>
                <a:srgbClr val="000000"/>
              </a:solidFill>
              <a:latin typeface="DM Sans SemiBold"/>
              <a:ea typeface="DM Sans SemiBold"/>
              <a:cs typeface="DM Sans SemiBold"/>
              <a:sym typeface="DM Sans SemiBold"/>
            </a:endParaRPr>
          </a:p>
          <a:p>
            <a:pPr marL="457200" marR="0" lvl="0" indent="-317500" algn="l" rtl="0">
              <a:lnSpc>
                <a:spcPct val="115000"/>
              </a:lnSpc>
              <a:spcBef>
                <a:spcPts val="0"/>
              </a:spcBef>
              <a:spcAft>
                <a:spcPts val="0"/>
              </a:spcAft>
              <a:buClr>
                <a:srgbClr val="000000"/>
              </a:buClr>
              <a:buSzPts val="1400"/>
              <a:buFont typeface="DM Sans SemiBold"/>
              <a:buAutoNum type="arabicPeriod"/>
            </a:pPr>
            <a:r>
              <a:rPr lang="en" sz="1400" b="0" i="0" u="none" strike="noStrike" cap="none">
                <a:solidFill>
                  <a:srgbClr val="000000"/>
                </a:solidFill>
                <a:latin typeface="DM Sans SemiBold"/>
                <a:ea typeface="DM Sans SemiBold"/>
                <a:cs typeface="DM Sans SemiBold"/>
                <a:sym typeface="DM Sans SemiBold"/>
              </a:rPr>
              <a:t>Make assumptions or generalisations about your classmates</a:t>
            </a:r>
            <a:endParaRPr sz="1400" b="0" i="0" u="none" strike="noStrike" cap="none">
              <a:solidFill>
                <a:srgbClr val="000000"/>
              </a:solidFill>
              <a:latin typeface="Manjari"/>
              <a:ea typeface="Manjari"/>
              <a:cs typeface="Manjari"/>
              <a:sym typeface="Manjari"/>
            </a:endParaRPr>
          </a:p>
        </p:txBody>
      </p:sp>
      <p:pic>
        <p:nvPicPr>
          <p:cNvPr id="96" name="Google Shape;96;p20"/>
          <p:cNvPicPr preferRelativeResize="0"/>
          <p:nvPr/>
        </p:nvPicPr>
        <p:blipFill rotWithShape="1">
          <a:blip r:embed="rId3">
            <a:alphaModFix/>
          </a:blip>
          <a:srcRect/>
          <a:stretch/>
        </p:blipFill>
        <p:spPr>
          <a:xfrm>
            <a:off x="1079704" y="1119475"/>
            <a:ext cx="501000" cy="501000"/>
          </a:xfrm>
          <a:prstGeom prst="rect">
            <a:avLst/>
          </a:prstGeom>
          <a:noFill/>
          <a:ln>
            <a:noFill/>
          </a:ln>
        </p:spPr>
      </p:pic>
      <p:pic>
        <p:nvPicPr>
          <p:cNvPr id="97" name="Google Shape;97;p20"/>
          <p:cNvPicPr preferRelativeResize="0"/>
          <p:nvPr/>
        </p:nvPicPr>
        <p:blipFill rotWithShape="1">
          <a:blip r:embed="rId4">
            <a:alphaModFix/>
          </a:blip>
          <a:srcRect/>
          <a:stretch/>
        </p:blipFill>
        <p:spPr>
          <a:xfrm>
            <a:off x="4950006" y="1226618"/>
            <a:ext cx="501000" cy="501000"/>
          </a:xfrm>
          <a:prstGeom prst="rect">
            <a:avLst/>
          </a:prstGeom>
          <a:noFill/>
          <a:ln>
            <a:noFill/>
          </a:ln>
        </p:spPr>
      </p:pic>
      <p:sp>
        <p:nvSpPr>
          <p:cNvPr id="98" name="Google Shape;98;p20"/>
          <p:cNvSpPr txBox="1"/>
          <p:nvPr/>
        </p:nvSpPr>
        <p:spPr>
          <a:xfrm>
            <a:off x="6456892" y="4297077"/>
            <a:ext cx="2560200" cy="5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DM Sans Medium"/>
                <a:ea typeface="DM Sans Medium"/>
                <a:cs typeface="DM Sans Medium"/>
                <a:sym typeface="DM Sans Medium"/>
              </a:rPr>
              <a:t>You’ll see </a:t>
            </a:r>
            <a:r>
              <a:rPr lang="en" sz="1300" b="0" i="0" u="sng" strike="noStrike" cap="none">
                <a:solidFill>
                  <a:srgbClr val="000000"/>
                </a:solidFill>
                <a:latin typeface="DM Sans Medium"/>
                <a:ea typeface="DM Sans Medium"/>
                <a:cs typeface="DM Sans Medium"/>
                <a:sym typeface="DM Sans Medium"/>
              </a:rPr>
              <a:t>this symbol</a:t>
            </a:r>
            <a:r>
              <a:rPr lang="en" sz="1300" b="0" i="0" u="none" strike="noStrike" cap="none">
                <a:solidFill>
                  <a:srgbClr val="000000"/>
                </a:solidFill>
                <a:latin typeface="DM Sans Medium"/>
                <a:ea typeface="DM Sans Medium"/>
                <a:cs typeface="DM Sans Medium"/>
                <a:sym typeface="DM Sans Medium"/>
              </a:rPr>
              <a:t> through the lesson, it’s a reminder to the class of the ground rules. </a:t>
            </a:r>
            <a:endParaRPr sz="1300" b="0" i="0" u="none" strike="noStrike" cap="none">
              <a:solidFill>
                <a:srgbClr val="000000"/>
              </a:solidFill>
              <a:latin typeface="DM Sans Medium"/>
              <a:ea typeface="DM Sans Medium"/>
              <a:cs typeface="DM Sans Medium"/>
              <a:sym typeface="DM Sans Medium"/>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DM Sans Medium"/>
              <a:ea typeface="DM Sans Medium"/>
              <a:cs typeface="DM Sans Medium"/>
              <a:sym typeface="DM Sans Medium"/>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six columns">
  <p:cSld name="CUSTOM_29">
    <p:spTree>
      <p:nvGrpSpPr>
        <p:cNvPr id="1" name="Shape 1628"/>
        <p:cNvGrpSpPr/>
        <p:nvPr/>
      </p:nvGrpSpPr>
      <p:grpSpPr>
        <a:xfrm>
          <a:off x="0" y="0"/>
          <a:ext cx="0" cy="0"/>
          <a:chOff x="0" y="0"/>
          <a:chExt cx="0" cy="0"/>
        </a:xfrm>
      </p:grpSpPr>
      <p:sp>
        <p:nvSpPr>
          <p:cNvPr id="1629" name="Google Shape;1629;p184"/>
          <p:cNvSpPr/>
          <p:nvPr/>
        </p:nvSpPr>
        <p:spPr>
          <a:xfrm>
            <a:off x="4487750" y="727477"/>
            <a:ext cx="6559985" cy="523628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184"/>
          <p:cNvSpPr/>
          <p:nvPr/>
        </p:nvSpPr>
        <p:spPr>
          <a:xfrm rot="5400000">
            <a:off x="-2563625" y="1125983"/>
            <a:ext cx="4913539" cy="3022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184"/>
          <p:cNvSpPr/>
          <p:nvPr/>
        </p:nvSpPr>
        <p:spPr>
          <a:xfrm rot="-7977677">
            <a:off x="635395" y="-298381"/>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184"/>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633" name="Google Shape;1633;p184"/>
          <p:cNvSpPr txBox="1">
            <a:spLocks noGrp="1"/>
          </p:cNvSpPr>
          <p:nvPr>
            <p:ph type="subTitle" idx="1"/>
          </p:nvPr>
        </p:nvSpPr>
        <p:spPr>
          <a:xfrm>
            <a:off x="1094250" y="1652438"/>
            <a:ext cx="2167800" cy="37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500"/>
              <a:buFont typeface="DM Sans"/>
              <a:buNone/>
              <a:defRPr sz="1900" b="1">
                <a:solidFill>
                  <a:schemeClr val="accent2"/>
                </a:solidFill>
                <a:latin typeface="DM Sans"/>
                <a:ea typeface="DM Sans"/>
                <a:cs typeface="DM Sans"/>
                <a:sym typeface="DM Sans"/>
              </a:defRPr>
            </a:lvl1pPr>
            <a:lvl2pPr lvl="1" algn="l">
              <a:lnSpc>
                <a:spcPct val="100000"/>
              </a:lnSpc>
              <a:spcBef>
                <a:spcPts val="0"/>
              </a:spcBef>
              <a:spcAft>
                <a:spcPts val="0"/>
              </a:spcAft>
              <a:buSzPts val="1100"/>
              <a:buFont typeface="DM Sans"/>
              <a:buNone/>
              <a:defRPr sz="1100" b="1">
                <a:latin typeface="DM Sans"/>
                <a:ea typeface="DM Sans"/>
                <a:cs typeface="DM Sans"/>
                <a:sym typeface="DM Sans"/>
              </a:defRPr>
            </a:lvl2pPr>
            <a:lvl3pPr lvl="2" algn="l">
              <a:lnSpc>
                <a:spcPct val="100000"/>
              </a:lnSpc>
              <a:spcBef>
                <a:spcPts val="0"/>
              </a:spcBef>
              <a:spcAft>
                <a:spcPts val="0"/>
              </a:spcAft>
              <a:buSzPts val="1100"/>
              <a:buFont typeface="DM Sans"/>
              <a:buNone/>
              <a:defRPr sz="1100" b="1">
                <a:latin typeface="DM Sans"/>
                <a:ea typeface="DM Sans"/>
                <a:cs typeface="DM Sans"/>
                <a:sym typeface="DM Sans"/>
              </a:defRPr>
            </a:lvl3pPr>
            <a:lvl4pPr lvl="3" algn="l">
              <a:lnSpc>
                <a:spcPct val="100000"/>
              </a:lnSpc>
              <a:spcBef>
                <a:spcPts val="0"/>
              </a:spcBef>
              <a:spcAft>
                <a:spcPts val="0"/>
              </a:spcAft>
              <a:buSzPts val="1100"/>
              <a:buFont typeface="DM Sans"/>
              <a:buNone/>
              <a:defRPr sz="1100" b="1">
                <a:latin typeface="DM Sans"/>
                <a:ea typeface="DM Sans"/>
                <a:cs typeface="DM Sans"/>
                <a:sym typeface="DM Sans"/>
              </a:defRPr>
            </a:lvl4pPr>
            <a:lvl5pPr lvl="4" algn="l">
              <a:lnSpc>
                <a:spcPct val="100000"/>
              </a:lnSpc>
              <a:spcBef>
                <a:spcPts val="0"/>
              </a:spcBef>
              <a:spcAft>
                <a:spcPts val="0"/>
              </a:spcAft>
              <a:buSzPts val="1100"/>
              <a:buFont typeface="DM Sans"/>
              <a:buNone/>
              <a:defRPr sz="1100" b="1">
                <a:latin typeface="DM Sans"/>
                <a:ea typeface="DM Sans"/>
                <a:cs typeface="DM Sans"/>
                <a:sym typeface="DM Sans"/>
              </a:defRPr>
            </a:lvl5pPr>
            <a:lvl6pPr lvl="5" algn="l">
              <a:lnSpc>
                <a:spcPct val="100000"/>
              </a:lnSpc>
              <a:spcBef>
                <a:spcPts val="0"/>
              </a:spcBef>
              <a:spcAft>
                <a:spcPts val="0"/>
              </a:spcAft>
              <a:buSzPts val="1100"/>
              <a:buFont typeface="DM Sans"/>
              <a:buNone/>
              <a:defRPr sz="1100" b="1">
                <a:latin typeface="DM Sans"/>
                <a:ea typeface="DM Sans"/>
                <a:cs typeface="DM Sans"/>
                <a:sym typeface="DM Sans"/>
              </a:defRPr>
            </a:lvl6pPr>
            <a:lvl7pPr lvl="6" algn="l">
              <a:lnSpc>
                <a:spcPct val="100000"/>
              </a:lnSpc>
              <a:spcBef>
                <a:spcPts val="0"/>
              </a:spcBef>
              <a:spcAft>
                <a:spcPts val="0"/>
              </a:spcAft>
              <a:buSzPts val="1100"/>
              <a:buFont typeface="DM Sans"/>
              <a:buNone/>
              <a:defRPr sz="1100" b="1">
                <a:latin typeface="DM Sans"/>
                <a:ea typeface="DM Sans"/>
                <a:cs typeface="DM Sans"/>
                <a:sym typeface="DM Sans"/>
              </a:defRPr>
            </a:lvl7pPr>
            <a:lvl8pPr lvl="7" algn="l">
              <a:lnSpc>
                <a:spcPct val="100000"/>
              </a:lnSpc>
              <a:spcBef>
                <a:spcPts val="0"/>
              </a:spcBef>
              <a:spcAft>
                <a:spcPts val="0"/>
              </a:spcAft>
              <a:buSzPts val="1100"/>
              <a:buFont typeface="DM Sans"/>
              <a:buNone/>
              <a:defRPr sz="1100" b="1">
                <a:latin typeface="DM Sans"/>
                <a:ea typeface="DM Sans"/>
                <a:cs typeface="DM Sans"/>
                <a:sym typeface="DM Sans"/>
              </a:defRPr>
            </a:lvl8pPr>
            <a:lvl9pPr lvl="8" algn="l">
              <a:lnSpc>
                <a:spcPct val="100000"/>
              </a:lnSpc>
              <a:spcBef>
                <a:spcPts val="0"/>
              </a:spcBef>
              <a:spcAft>
                <a:spcPts val="0"/>
              </a:spcAft>
              <a:buSzPts val="1100"/>
              <a:buFont typeface="DM Sans"/>
              <a:buNone/>
              <a:defRPr sz="1100" b="1">
                <a:latin typeface="DM Sans"/>
                <a:ea typeface="DM Sans"/>
                <a:cs typeface="DM Sans"/>
                <a:sym typeface="DM Sans"/>
              </a:defRPr>
            </a:lvl9pPr>
          </a:lstStyle>
          <a:p>
            <a:endParaRPr/>
          </a:p>
        </p:txBody>
      </p:sp>
      <p:sp>
        <p:nvSpPr>
          <p:cNvPr id="1634" name="Google Shape;1634;p184"/>
          <p:cNvSpPr txBox="1">
            <a:spLocks noGrp="1"/>
          </p:cNvSpPr>
          <p:nvPr>
            <p:ph type="subTitle" idx="2"/>
          </p:nvPr>
        </p:nvSpPr>
        <p:spPr>
          <a:xfrm>
            <a:off x="3488100" y="1652438"/>
            <a:ext cx="2167800" cy="37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500"/>
              <a:buFont typeface="DM Sans"/>
              <a:buNone/>
              <a:defRPr sz="1900" b="1">
                <a:solidFill>
                  <a:schemeClr val="accent2"/>
                </a:solidFill>
                <a:latin typeface="DM Sans"/>
                <a:ea typeface="DM Sans"/>
                <a:cs typeface="DM Sans"/>
                <a:sym typeface="DM Sans"/>
              </a:defRPr>
            </a:lvl1pPr>
            <a:lvl2pPr lvl="1" algn="l">
              <a:lnSpc>
                <a:spcPct val="100000"/>
              </a:lnSpc>
              <a:spcBef>
                <a:spcPts val="0"/>
              </a:spcBef>
              <a:spcAft>
                <a:spcPts val="0"/>
              </a:spcAft>
              <a:buSzPts val="1100"/>
              <a:buFont typeface="DM Sans"/>
              <a:buNone/>
              <a:defRPr sz="1100" b="1">
                <a:latin typeface="DM Sans"/>
                <a:ea typeface="DM Sans"/>
                <a:cs typeface="DM Sans"/>
                <a:sym typeface="DM Sans"/>
              </a:defRPr>
            </a:lvl2pPr>
            <a:lvl3pPr lvl="2" algn="l">
              <a:lnSpc>
                <a:spcPct val="100000"/>
              </a:lnSpc>
              <a:spcBef>
                <a:spcPts val="0"/>
              </a:spcBef>
              <a:spcAft>
                <a:spcPts val="0"/>
              </a:spcAft>
              <a:buSzPts val="1100"/>
              <a:buFont typeface="DM Sans"/>
              <a:buNone/>
              <a:defRPr sz="1100" b="1">
                <a:latin typeface="DM Sans"/>
                <a:ea typeface="DM Sans"/>
                <a:cs typeface="DM Sans"/>
                <a:sym typeface="DM Sans"/>
              </a:defRPr>
            </a:lvl3pPr>
            <a:lvl4pPr lvl="3" algn="l">
              <a:lnSpc>
                <a:spcPct val="100000"/>
              </a:lnSpc>
              <a:spcBef>
                <a:spcPts val="0"/>
              </a:spcBef>
              <a:spcAft>
                <a:spcPts val="0"/>
              </a:spcAft>
              <a:buSzPts val="1100"/>
              <a:buFont typeface="DM Sans"/>
              <a:buNone/>
              <a:defRPr sz="1100" b="1">
                <a:latin typeface="DM Sans"/>
                <a:ea typeface="DM Sans"/>
                <a:cs typeface="DM Sans"/>
                <a:sym typeface="DM Sans"/>
              </a:defRPr>
            </a:lvl4pPr>
            <a:lvl5pPr lvl="4" algn="l">
              <a:lnSpc>
                <a:spcPct val="100000"/>
              </a:lnSpc>
              <a:spcBef>
                <a:spcPts val="0"/>
              </a:spcBef>
              <a:spcAft>
                <a:spcPts val="0"/>
              </a:spcAft>
              <a:buSzPts val="1100"/>
              <a:buFont typeface="DM Sans"/>
              <a:buNone/>
              <a:defRPr sz="1100" b="1">
                <a:latin typeface="DM Sans"/>
                <a:ea typeface="DM Sans"/>
                <a:cs typeface="DM Sans"/>
                <a:sym typeface="DM Sans"/>
              </a:defRPr>
            </a:lvl5pPr>
            <a:lvl6pPr lvl="5" algn="l">
              <a:lnSpc>
                <a:spcPct val="100000"/>
              </a:lnSpc>
              <a:spcBef>
                <a:spcPts val="0"/>
              </a:spcBef>
              <a:spcAft>
                <a:spcPts val="0"/>
              </a:spcAft>
              <a:buSzPts val="1100"/>
              <a:buFont typeface="DM Sans"/>
              <a:buNone/>
              <a:defRPr sz="1100" b="1">
                <a:latin typeface="DM Sans"/>
                <a:ea typeface="DM Sans"/>
                <a:cs typeface="DM Sans"/>
                <a:sym typeface="DM Sans"/>
              </a:defRPr>
            </a:lvl6pPr>
            <a:lvl7pPr lvl="6" algn="l">
              <a:lnSpc>
                <a:spcPct val="100000"/>
              </a:lnSpc>
              <a:spcBef>
                <a:spcPts val="0"/>
              </a:spcBef>
              <a:spcAft>
                <a:spcPts val="0"/>
              </a:spcAft>
              <a:buSzPts val="1100"/>
              <a:buFont typeface="DM Sans"/>
              <a:buNone/>
              <a:defRPr sz="1100" b="1">
                <a:latin typeface="DM Sans"/>
                <a:ea typeface="DM Sans"/>
                <a:cs typeface="DM Sans"/>
                <a:sym typeface="DM Sans"/>
              </a:defRPr>
            </a:lvl7pPr>
            <a:lvl8pPr lvl="7" algn="l">
              <a:lnSpc>
                <a:spcPct val="100000"/>
              </a:lnSpc>
              <a:spcBef>
                <a:spcPts val="0"/>
              </a:spcBef>
              <a:spcAft>
                <a:spcPts val="0"/>
              </a:spcAft>
              <a:buSzPts val="1100"/>
              <a:buFont typeface="DM Sans"/>
              <a:buNone/>
              <a:defRPr sz="1100" b="1">
                <a:latin typeface="DM Sans"/>
                <a:ea typeface="DM Sans"/>
                <a:cs typeface="DM Sans"/>
                <a:sym typeface="DM Sans"/>
              </a:defRPr>
            </a:lvl8pPr>
            <a:lvl9pPr lvl="8" algn="l">
              <a:lnSpc>
                <a:spcPct val="100000"/>
              </a:lnSpc>
              <a:spcBef>
                <a:spcPts val="0"/>
              </a:spcBef>
              <a:spcAft>
                <a:spcPts val="0"/>
              </a:spcAft>
              <a:buSzPts val="1100"/>
              <a:buFont typeface="DM Sans"/>
              <a:buNone/>
              <a:defRPr sz="1100" b="1">
                <a:latin typeface="DM Sans"/>
                <a:ea typeface="DM Sans"/>
                <a:cs typeface="DM Sans"/>
                <a:sym typeface="DM Sans"/>
              </a:defRPr>
            </a:lvl9pPr>
          </a:lstStyle>
          <a:p>
            <a:endParaRPr/>
          </a:p>
        </p:txBody>
      </p:sp>
      <p:sp>
        <p:nvSpPr>
          <p:cNvPr id="1635" name="Google Shape;1635;p184"/>
          <p:cNvSpPr txBox="1">
            <a:spLocks noGrp="1"/>
          </p:cNvSpPr>
          <p:nvPr>
            <p:ph type="subTitle" idx="3"/>
          </p:nvPr>
        </p:nvSpPr>
        <p:spPr>
          <a:xfrm>
            <a:off x="1094250" y="2043850"/>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36" name="Google Shape;1636;p184"/>
          <p:cNvSpPr txBox="1">
            <a:spLocks noGrp="1"/>
          </p:cNvSpPr>
          <p:nvPr>
            <p:ph type="subTitle" idx="4"/>
          </p:nvPr>
        </p:nvSpPr>
        <p:spPr>
          <a:xfrm>
            <a:off x="3488100" y="2043850"/>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37" name="Google Shape;1637;p184"/>
          <p:cNvSpPr txBox="1">
            <a:spLocks noGrp="1"/>
          </p:cNvSpPr>
          <p:nvPr>
            <p:ph type="subTitle" idx="5"/>
          </p:nvPr>
        </p:nvSpPr>
        <p:spPr>
          <a:xfrm>
            <a:off x="5881950" y="1652438"/>
            <a:ext cx="2167800" cy="37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500"/>
              <a:buFont typeface="DM Sans"/>
              <a:buNone/>
              <a:defRPr sz="1900" b="1">
                <a:solidFill>
                  <a:schemeClr val="accent2"/>
                </a:solidFill>
                <a:latin typeface="DM Sans"/>
                <a:ea typeface="DM Sans"/>
                <a:cs typeface="DM Sans"/>
                <a:sym typeface="DM Sans"/>
              </a:defRPr>
            </a:lvl1pPr>
            <a:lvl2pPr lvl="1" algn="l">
              <a:lnSpc>
                <a:spcPct val="100000"/>
              </a:lnSpc>
              <a:spcBef>
                <a:spcPts val="0"/>
              </a:spcBef>
              <a:spcAft>
                <a:spcPts val="0"/>
              </a:spcAft>
              <a:buSzPts val="1100"/>
              <a:buFont typeface="DM Sans"/>
              <a:buNone/>
              <a:defRPr sz="1100" b="1">
                <a:latin typeface="DM Sans"/>
                <a:ea typeface="DM Sans"/>
                <a:cs typeface="DM Sans"/>
                <a:sym typeface="DM Sans"/>
              </a:defRPr>
            </a:lvl2pPr>
            <a:lvl3pPr lvl="2" algn="l">
              <a:lnSpc>
                <a:spcPct val="100000"/>
              </a:lnSpc>
              <a:spcBef>
                <a:spcPts val="0"/>
              </a:spcBef>
              <a:spcAft>
                <a:spcPts val="0"/>
              </a:spcAft>
              <a:buSzPts val="1100"/>
              <a:buFont typeface="DM Sans"/>
              <a:buNone/>
              <a:defRPr sz="1100" b="1">
                <a:latin typeface="DM Sans"/>
                <a:ea typeface="DM Sans"/>
                <a:cs typeface="DM Sans"/>
                <a:sym typeface="DM Sans"/>
              </a:defRPr>
            </a:lvl3pPr>
            <a:lvl4pPr lvl="3" algn="l">
              <a:lnSpc>
                <a:spcPct val="100000"/>
              </a:lnSpc>
              <a:spcBef>
                <a:spcPts val="0"/>
              </a:spcBef>
              <a:spcAft>
                <a:spcPts val="0"/>
              </a:spcAft>
              <a:buSzPts val="1100"/>
              <a:buFont typeface="DM Sans"/>
              <a:buNone/>
              <a:defRPr sz="1100" b="1">
                <a:latin typeface="DM Sans"/>
                <a:ea typeface="DM Sans"/>
                <a:cs typeface="DM Sans"/>
                <a:sym typeface="DM Sans"/>
              </a:defRPr>
            </a:lvl4pPr>
            <a:lvl5pPr lvl="4" algn="l">
              <a:lnSpc>
                <a:spcPct val="100000"/>
              </a:lnSpc>
              <a:spcBef>
                <a:spcPts val="0"/>
              </a:spcBef>
              <a:spcAft>
                <a:spcPts val="0"/>
              </a:spcAft>
              <a:buSzPts val="1100"/>
              <a:buFont typeface="DM Sans"/>
              <a:buNone/>
              <a:defRPr sz="1100" b="1">
                <a:latin typeface="DM Sans"/>
                <a:ea typeface="DM Sans"/>
                <a:cs typeface="DM Sans"/>
                <a:sym typeface="DM Sans"/>
              </a:defRPr>
            </a:lvl5pPr>
            <a:lvl6pPr lvl="5" algn="l">
              <a:lnSpc>
                <a:spcPct val="100000"/>
              </a:lnSpc>
              <a:spcBef>
                <a:spcPts val="0"/>
              </a:spcBef>
              <a:spcAft>
                <a:spcPts val="0"/>
              </a:spcAft>
              <a:buSzPts val="1100"/>
              <a:buFont typeface="DM Sans"/>
              <a:buNone/>
              <a:defRPr sz="1100" b="1">
                <a:latin typeface="DM Sans"/>
                <a:ea typeface="DM Sans"/>
                <a:cs typeface="DM Sans"/>
                <a:sym typeface="DM Sans"/>
              </a:defRPr>
            </a:lvl6pPr>
            <a:lvl7pPr lvl="6" algn="l">
              <a:lnSpc>
                <a:spcPct val="100000"/>
              </a:lnSpc>
              <a:spcBef>
                <a:spcPts val="0"/>
              </a:spcBef>
              <a:spcAft>
                <a:spcPts val="0"/>
              </a:spcAft>
              <a:buSzPts val="1100"/>
              <a:buFont typeface="DM Sans"/>
              <a:buNone/>
              <a:defRPr sz="1100" b="1">
                <a:latin typeface="DM Sans"/>
                <a:ea typeface="DM Sans"/>
                <a:cs typeface="DM Sans"/>
                <a:sym typeface="DM Sans"/>
              </a:defRPr>
            </a:lvl7pPr>
            <a:lvl8pPr lvl="7" algn="l">
              <a:lnSpc>
                <a:spcPct val="100000"/>
              </a:lnSpc>
              <a:spcBef>
                <a:spcPts val="0"/>
              </a:spcBef>
              <a:spcAft>
                <a:spcPts val="0"/>
              </a:spcAft>
              <a:buSzPts val="1100"/>
              <a:buFont typeface="DM Sans"/>
              <a:buNone/>
              <a:defRPr sz="1100" b="1">
                <a:latin typeface="DM Sans"/>
                <a:ea typeface="DM Sans"/>
                <a:cs typeface="DM Sans"/>
                <a:sym typeface="DM Sans"/>
              </a:defRPr>
            </a:lvl8pPr>
            <a:lvl9pPr lvl="8" algn="l">
              <a:lnSpc>
                <a:spcPct val="100000"/>
              </a:lnSpc>
              <a:spcBef>
                <a:spcPts val="0"/>
              </a:spcBef>
              <a:spcAft>
                <a:spcPts val="0"/>
              </a:spcAft>
              <a:buSzPts val="1100"/>
              <a:buFont typeface="DM Sans"/>
              <a:buNone/>
              <a:defRPr sz="1100" b="1">
                <a:latin typeface="DM Sans"/>
                <a:ea typeface="DM Sans"/>
                <a:cs typeface="DM Sans"/>
                <a:sym typeface="DM Sans"/>
              </a:defRPr>
            </a:lvl9pPr>
          </a:lstStyle>
          <a:p>
            <a:endParaRPr/>
          </a:p>
        </p:txBody>
      </p:sp>
      <p:sp>
        <p:nvSpPr>
          <p:cNvPr id="1638" name="Google Shape;1638;p184"/>
          <p:cNvSpPr txBox="1">
            <a:spLocks noGrp="1"/>
          </p:cNvSpPr>
          <p:nvPr>
            <p:ph type="subTitle" idx="6"/>
          </p:nvPr>
        </p:nvSpPr>
        <p:spPr>
          <a:xfrm>
            <a:off x="5881950" y="2043850"/>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39" name="Google Shape;1639;p184"/>
          <p:cNvSpPr txBox="1">
            <a:spLocks noGrp="1"/>
          </p:cNvSpPr>
          <p:nvPr>
            <p:ph type="subTitle" idx="7"/>
          </p:nvPr>
        </p:nvSpPr>
        <p:spPr>
          <a:xfrm>
            <a:off x="1094250" y="2989363"/>
            <a:ext cx="2167800" cy="37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500"/>
              <a:buFont typeface="DM Sans"/>
              <a:buNone/>
              <a:defRPr sz="1900" b="1">
                <a:solidFill>
                  <a:schemeClr val="accent2"/>
                </a:solidFill>
                <a:latin typeface="DM Sans"/>
                <a:ea typeface="DM Sans"/>
                <a:cs typeface="DM Sans"/>
                <a:sym typeface="DM Sans"/>
              </a:defRPr>
            </a:lvl1pPr>
            <a:lvl2pPr lvl="1" algn="l">
              <a:lnSpc>
                <a:spcPct val="100000"/>
              </a:lnSpc>
              <a:spcBef>
                <a:spcPts val="0"/>
              </a:spcBef>
              <a:spcAft>
                <a:spcPts val="0"/>
              </a:spcAft>
              <a:buSzPts val="1100"/>
              <a:buFont typeface="DM Sans"/>
              <a:buNone/>
              <a:defRPr sz="1100" b="1">
                <a:latin typeface="DM Sans"/>
                <a:ea typeface="DM Sans"/>
                <a:cs typeface="DM Sans"/>
                <a:sym typeface="DM Sans"/>
              </a:defRPr>
            </a:lvl2pPr>
            <a:lvl3pPr lvl="2" algn="l">
              <a:lnSpc>
                <a:spcPct val="100000"/>
              </a:lnSpc>
              <a:spcBef>
                <a:spcPts val="0"/>
              </a:spcBef>
              <a:spcAft>
                <a:spcPts val="0"/>
              </a:spcAft>
              <a:buSzPts val="1100"/>
              <a:buFont typeface="DM Sans"/>
              <a:buNone/>
              <a:defRPr sz="1100" b="1">
                <a:latin typeface="DM Sans"/>
                <a:ea typeface="DM Sans"/>
                <a:cs typeface="DM Sans"/>
                <a:sym typeface="DM Sans"/>
              </a:defRPr>
            </a:lvl3pPr>
            <a:lvl4pPr lvl="3" algn="l">
              <a:lnSpc>
                <a:spcPct val="100000"/>
              </a:lnSpc>
              <a:spcBef>
                <a:spcPts val="0"/>
              </a:spcBef>
              <a:spcAft>
                <a:spcPts val="0"/>
              </a:spcAft>
              <a:buSzPts val="1100"/>
              <a:buFont typeface="DM Sans"/>
              <a:buNone/>
              <a:defRPr sz="1100" b="1">
                <a:latin typeface="DM Sans"/>
                <a:ea typeface="DM Sans"/>
                <a:cs typeface="DM Sans"/>
                <a:sym typeface="DM Sans"/>
              </a:defRPr>
            </a:lvl4pPr>
            <a:lvl5pPr lvl="4" algn="l">
              <a:lnSpc>
                <a:spcPct val="100000"/>
              </a:lnSpc>
              <a:spcBef>
                <a:spcPts val="0"/>
              </a:spcBef>
              <a:spcAft>
                <a:spcPts val="0"/>
              </a:spcAft>
              <a:buSzPts val="1100"/>
              <a:buFont typeface="DM Sans"/>
              <a:buNone/>
              <a:defRPr sz="1100" b="1">
                <a:latin typeface="DM Sans"/>
                <a:ea typeface="DM Sans"/>
                <a:cs typeface="DM Sans"/>
                <a:sym typeface="DM Sans"/>
              </a:defRPr>
            </a:lvl5pPr>
            <a:lvl6pPr lvl="5" algn="l">
              <a:lnSpc>
                <a:spcPct val="100000"/>
              </a:lnSpc>
              <a:spcBef>
                <a:spcPts val="0"/>
              </a:spcBef>
              <a:spcAft>
                <a:spcPts val="0"/>
              </a:spcAft>
              <a:buSzPts val="1100"/>
              <a:buFont typeface="DM Sans"/>
              <a:buNone/>
              <a:defRPr sz="1100" b="1">
                <a:latin typeface="DM Sans"/>
                <a:ea typeface="DM Sans"/>
                <a:cs typeface="DM Sans"/>
                <a:sym typeface="DM Sans"/>
              </a:defRPr>
            </a:lvl6pPr>
            <a:lvl7pPr lvl="6" algn="l">
              <a:lnSpc>
                <a:spcPct val="100000"/>
              </a:lnSpc>
              <a:spcBef>
                <a:spcPts val="0"/>
              </a:spcBef>
              <a:spcAft>
                <a:spcPts val="0"/>
              </a:spcAft>
              <a:buSzPts val="1100"/>
              <a:buFont typeface="DM Sans"/>
              <a:buNone/>
              <a:defRPr sz="1100" b="1">
                <a:latin typeface="DM Sans"/>
                <a:ea typeface="DM Sans"/>
                <a:cs typeface="DM Sans"/>
                <a:sym typeface="DM Sans"/>
              </a:defRPr>
            </a:lvl7pPr>
            <a:lvl8pPr lvl="7" algn="l">
              <a:lnSpc>
                <a:spcPct val="100000"/>
              </a:lnSpc>
              <a:spcBef>
                <a:spcPts val="0"/>
              </a:spcBef>
              <a:spcAft>
                <a:spcPts val="0"/>
              </a:spcAft>
              <a:buSzPts val="1100"/>
              <a:buFont typeface="DM Sans"/>
              <a:buNone/>
              <a:defRPr sz="1100" b="1">
                <a:latin typeface="DM Sans"/>
                <a:ea typeface="DM Sans"/>
                <a:cs typeface="DM Sans"/>
                <a:sym typeface="DM Sans"/>
              </a:defRPr>
            </a:lvl8pPr>
            <a:lvl9pPr lvl="8" algn="l">
              <a:lnSpc>
                <a:spcPct val="100000"/>
              </a:lnSpc>
              <a:spcBef>
                <a:spcPts val="0"/>
              </a:spcBef>
              <a:spcAft>
                <a:spcPts val="0"/>
              </a:spcAft>
              <a:buSzPts val="1100"/>
              <a:buFont typeface="DM Sans"/>
              <a:buNone/>
              <a:defRPr sz="1100" b="1">
                <a:latin typeface="DM Sans"/>
                <a:ea typeface="DM Sans"/>
                <a:cs typeface="DM Sans"/>
                <a:sym typeface="DM Sans"/>
              </a:defRPr>
            </a:lvl9pPr>
          </a:lstStyle>
          <a:p>
            <a:endParaRPr/>
          </a:p>
        </p:txBody>
      </p:sp>
      <p:sp>
        <p:nvSpPr>
          <p:cNvPr id="1640" name="Google Shape;1640;p184"/>
          <p:cNvSpPr txBox="1">
            <a:spLocks noGrp="1"/>
          </p:cNvSpPr>
          <p:nvPr>
            <p:ph type="subTitle" idx="8"/>
          </p:nvPr>
        </p:nvSpPr>
        <p:spPr>
          <a:xfrm>
            <a:off x="3488100" y="2989363"/>
            <a:ext cx="2167800" cy="37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500"/>
              <a:buFont typeface="DM Sans"/>
              <a:buNone/>
              <a:defRPr sz="1900" b="1">
                <a:solidFill>
                  <a:schemeClr val="accent2"/>
                </a:solidFill>
                <a:latin typeface="DM Sans"/>
                <a:ea typeface="DM Sans"/>
                <a:cs typeface="DM Sans"/>
                <a:sym typeface="DM Sans"/>
              </a:defRPr>
            </a:lvl1pPr>
            <a:lvl2pPr lvl="1" algn="l">
              <a:lnSpc>
                <a:spcPct val="100000"/>
              </a:lnSpc>
              <a:spcBef>
                <a:spcPts val="0"/>
              </a:spcBef>
              <a:spcAft>
                <a:spcPts val="0"/>
              </a:spcAft>
              <a:buSzPts val="1100"/>
              <a:buFont typeface="DM Sans"/>
              <a:buNone/>
              <a:defRPr sz="1100" b="1">
                <a:latin typeface="DM Sans"/>
                <a:ea typeface="DM Sans"/>
                <a:cs typeface="DM Sans"/>
                <a:sym typeface="DM Sans"/>
              </a:defRPr>
            </a:lvl2pPr>
            <a:lvl3pPr lvl="2" algn="l">
              <a:lnSpc>
                <a:spcPct val="100000"/>
              </a:lnSpc>
              <a:spcBef>
                <a:spcPts val="0"/>
              </a:spcBef>
              <a:spcAft>
                <a:spcPts val="0"/>
              </a:spcAft>
              <a:buSzPts val="1100"/>
              <a:buFont typeface="DM Sans"/>
              <a:buNone/>
              <a:defRPr sz="1100" b="1">
                <a:latin typeface="DM Sans"/>
                <a:ea typeface="DM Sans"/>
                <a:cs typeface="DM Sans"/>
                <a:sym typeface="DM Sans"/>
              </a:defRPr>
            </a:lvl3pPr>
            <a:lvl4pPr lvl="3" algn="l">
              <a:lnSpc>
                <a:spcPct val="100000"/>
              </a:lnSpc>
              <a:spcBef>
                <a:spcPts val="0"/>
              </a:spcBef>
              <a:spcAft>
                <a:spcPts val="0"/>
              </a:spcAft>
              <a:buSzPts val="1100"/>
              <a:buFont typeface="DM Sans"/>
              <a:buNone/>
              <a:defRPr sz="1100" b="1">
                <a:latin typeface="DM Sans"/>
                <a:ea typeface="DM Sans"/>
                <a:cs typeface="DM Sans"/>
                <a:sym typeface="DM Sans"/>
              </a:defRPr>
            </a:lvl4pPr>
            <a:lvl5pPr lvl="4" algn="l">
              <a:lnSpc>
                <a:spcPct val="100000"/>
              </a:lnSpc>
              <a:spcBef>
                <a:spcPts val="0"/>
              </a:spcBef>
              <a:spcAft>
                <a:spcPts val="0"/>
              </a:spcAft>
              <a:buSzPts val="1100"/>
              <a:buFont typeface="DM Sans"/>
              <a:buNone/>
              <a:defRPr sz="1100" b="1">
                <a:latin typeface="DM Sans"/>
                <a:ea typeface="DM Sans"/>
                <a:cs typeface="DM Sans"/>
                <a:sym typeface="DM Sans"/>
              </a:defRPr>
            </a:lvl5pPr>
            <a:lvl6pPr lvl="5" algn="l">
              <a:lnSpc>
                <a:spcPct val="100000"/>
              </a:lnSpc>
              <a:spcBef>
                <a:spcPts val="0"/>
              </a:spcBef>
              <a:spcAft>
                <a:spcPts val="0"/>
              </a:spcAft>
              <a:buSzPts val="1100"/>
              <a:buFont typeface="DM Sans"/>
              <a:buNone/>
              <a:defRPr sz="1100" b="1">
                <a:latin typeface="DM Sans"/>
                <a:ea typeface="DM Sans"/>
                <a:cs typeface="DM Sans"/>
                <a:sym typeface="DM Sans"/>
              </a:defRPr>
            </a:lvl6pPr>
            <a:lvl7pPr lvl="6" algn="l">
              <a:lnSpc>
                <a:spcPct val="100000"/>
              </a:lnSpc>
              <a:spcBef>
                <a:spcPts val="0"/>
              </a:spcBef>
              <a:spcAft>
                <a:spcPts val="0"/>
              </a:spcAft>
              <a:buSzPts val="1100"/>
              <a:buFont typeface="DM Sans"/>
              <a:buNone/>
              <a:defRPr sz="1100" b="1">
                <a:latin typeface="DM Sans"/>
                <a:ea typeface="DM Sans"/>
                <a:cs typeface="DM Sans"/>
                <a:sym typeface="DM Sans"/>
              </a:defRPr>
            </a:lvl7pPr>
            <a:lvl8pPr lvl="7" algn="l">
              <a:lnSpc>
                <a:spcPct val="100000"/>
              </a:lnSpc>
              <a:spcBef>
                <a:spcPts val="0"/>
              </a:spcBef>
              <a:spcAft>
                <a:spcPts val="0"/>
              </a:spcAft>
              <a:buSzPts val="1100"/>
              <a:buFont typeface="DM Sans"/>
              <a:buNone/>
              <a:defRPr sz="1100" b="1">
                <a:latin typeface="DM Sans"/>
                <a:ea typeface="DM Sans"/>
                <a:cs typeface="DM Sans"/>
                <a:sym typeface="DM Sans"/>
              </a:defRPr>
            </a:lvl8pPr>
            <a:lvl9pPr lvl="8" algn="l">
              <a:lnSpc>
                <a:spcPct val="100000"/>
              </a:lnSpc>
              <a:spcBef>
                <a:spcPts val="0"/>
              </a:spcBef>
              <a:spcAft>
                <a:spcPts val="0"/>
              </a:spcAft>
              <a:buSzPts val="1100"/>
              <a:buFont typeface="DM Sans"/>
              <a:buNone/>
              <a:defRPr sz="1100" b="1">
                <a:latin typeface="DM Sans"/>
                <a:ea typeface="DM Sans"/>
                <a:cs typeface="DM Sans"/>
                <a:sym typeface="DM Sans"/>
              </a:defRPr>
            </a:lvl9pPr>
          </a:lstStyle>
          <a:p>
            <a:endParaRPr/>
          </a:p>
        </p:txBody>
      </p:sp>
      <p:sp>
        <p:nvSpPr>
          <p:cNvPr id="1641" name="Google Shape;1641;p184"/>
          <p:cNvSpPr txBox="1">
            <a:spLocks noGrp="1"/>
          </p:cNvSpPr>
          <p:nvPr>
            <p:ph type="subTitle" idx="9"/>
          </p:nvPr>
        </p:nvSpPr>
        <p:spPr>
          <a:xfrm>
            <a:off x="1094250" y="3380900"/>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42" name="Google Shape;1642;p184"/>
          <p:cNvSpPr txBox="1">
            <a:spLocks noGrp="1"/>
          </p:cNvSpPr>
          <p:nvPr>
            <p:ph type="subTitle" idx="13"/>
          </p:nvPr>
        </p:nvSpPr>
        <p:spPr>
          <a:xfrm>
            <a:off x="3488100" y="3380900"/>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43" name="Google Shape;1643;p184"/>
          <p:cNvSpPr txBox="1">
            <a:spLocks noGrp="1"/>
          </p:cNvSpPr>
          <p:nvPr>
            <p:ph type="subTitle" idx="14"/>
          </p:nvPr>
        </p:nvSpPr>
        <p:spPr>
          <a:xfrm>
            <a:off x="5881950" y="2989363"/>
            <a:ext cx="2167800" cy="37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500"/>
              <a:buFont typeface="DM Sans"/>
              <a:buNone/>
              <a:defRPr sz="1900" b="1">
                <a:solidFill>
                  <a:schemeClr val="accent2"/>
                </a:solidFill>
                <a:latin typeface="DM Sans"/>
                <a:ea typeface="DM Sans"/>
                <a:cs typeface="DM Sans"/>
                <a:sym typeface="DM Sans"/>
              </a:defRPr>
            </a:lvl1pPr>
            <a:lvl2pPr lvl="1" algn="l">
              <a:lnSpc>
                <a:spcPct val="100000"/>
              </a:lnSpc>
              <a:spcBef>
                <a:spcPts val="0"/>
              </a:spcBef>
              <a:spcAft>
                <a:spcPts val="0"/>
              </a:spcAft>
              <a:buSzPts val="1100"/>
              <a:buFont typeface="DM Sans"/>
              <a:buNone/>
              <a:defRPr sz="1100" b="1">
                <a:latin typeface="DM Sans"/>
                <a:ea typeface="DM Sans"/>
                <a:cs typeface="DM Sans"/>
                <a:sym typeface="DM Sans"/>
              </a:defRPr>
            </a:lvl2pPr>
            <a:lvl3pPr lvl="2" algn="l">
              <a:lnSpc>
                <a:spcPct val="100000"/>
              </a:lnSpc>
              <a:spcBef>
                <a:spcPts val="0"/>
              </a:spcBef>
              <a:spcAft>
                <a:spcPts val="0"/>
              </a:spcAft>
              <a:buSzPts val="1100"/>
              <a:buFont typeface="DM Sans"/>
              <a:buNone/>
              <a:defRPr sz="1100" b="1">
                <a:latin typeface="DM Sans"/>
                <a:ea typeface="DM Sans"/>
                <a:cs typeface="DM Sans"/>
                <a:sym typeface="DM Sans"/>
              </a:defRPr>
            </a:lvl3pPr>
            <a:lvl4pPr lvl="3" algn="l">
              <a:lnSpc>
                <a:spcPct val="100000"/>
              </a:lnSpc>
              <a:spcBef>
                <a:spcPts val="0"/>
              </a:spcBef>
              <a:spcAft>
                <a:spcPts val="0"/>
              </a:spcAft>
              <a:buSzPts val="1100"/>
              <a:buFont typeface="DM Sans"/>
              <a:buNone/>
              <a:defRPr sz="1100" b="1">
                <a:latin typeface="DM Sans"/>
                <a:ea typeface="DM Sans"/>
                <a:cs typeface="DM Sans"/>
                <a:sym typeface="DM Sans"/>
              </a:defRPr>
            </a:lvl4pPr>
            <a:lvl5pPr lvl="4" algn="l">
              <a:lnSpc>
                <a:spcPct val="100000"/>
              </a:lnSpc>
              <a:spcBef>
                <a:spcPts val="0"/>
              </a:spcBef>
              <a:spcAft>
                <a:spcPts val="0"/>
              </a:spcAft>
              <a:buSzPts val="1100"/>
              <a:buFont typeface="DM Sans"/>
              <a:buNone/>
              <a:defRPr sz="1100" b="1">
                <a:latin typeface="DM Sans"/>
                <a:ea typeface="DM Sans"/>
                <a:cs typeface="DM Sans"/>
                <a:sym typeface="DM Sans"/>
              </a:defRPr>
            </a:lvl5pPr>
            <a:lvl6pPr lvl="5" algn="l">
              <a:lnSpc>
                <a:spcPct val="100000"/>
              </a:lnSpc>
              <a:spcBef>
                <a:spcPts val="0"/>
              </a:spcBef>
              <a:spcAft>
                <a:spcPts val="0"/>
              </a:spcAft>
              <a:buSzPts val="1100"/>
              <a:buFont typeface="DM Sans"/>
              <a:buNone/>
              <a:defRPr sz="1100" b="1">
                <a:latin typeface="DM Sans"/>
                <a:ea typeface="DM Sans"/>
                <a:cs typeface="DM Sans"/>
                <a:sym typeface="DM Sans"/>
              </a:defRPr>
            </a:lvl6pPr>
            <a:lvl7pPr lvl="6" algn="l">
              <a:lnSpc>
                <a:spcPct val="100000"/>
              </a:lnSpc>
              <a:spcBef>
                <a:spcPts val="0"/>
              </a:spcBef>
              <a:spcAft>
                <a:spcPts val="0"/>
              </a:spcAft>
              <a:buSzPts val="1100"/>
              <a:buFont typeface="DM Sans"/>
              <a:buNone/>
              <a:defRPr sz="1100" b="1">
                <a:latin typeface="DM Sans"/>
                <a:ea typeface="DM Sans"/>
                <a:cs typeface="DM Sans"/>
                <a:sym typeface="DM Sans"/>
              </a:defRPr>
            </a:lvl7pPr>
            <a:lvl8pPr lvl="7" algn="l">
              <a:lnSpc>
                <a:spcPct val="100000"/>
              </a:lnSpc>
              <a:spcBef>
                <a:spcPts val="0"/>
              </a:spcBef>
              <a:spcAft>
                <a:spcPts val="0"/>
              </a:spcAft>
              <a:buSzPts val="1100"/>
              <a:buFont typeface="DM Sans"/>
              <a:buNone/>
              <a:defRPr sz="1100" b="1">
                <a:latin typeface="DM Sans"/>
                <a:ea typeface="DM Sans"/>
                <a:cs typeface="DM Sans"/>
                <a:sym typeface="DM Sans"/>
              </a:defRPr>
            </a:lvl8pPr>
            <a:lvl9pPr lvl="8" algn="l">
              <a:lnSpc>
                <a:spcPct val="100000"/>
              </a:lnSpc>
              <a:spcBef>
                <a:spcPts val="0"/>
              </a:spcBef>
              <a:spcAft>
                <a:spcPts val="0"/>
              </a:spcAft>
              <a:buSzPts val="1100"/>
              <a:buFont typeface="DM Sans"/>
              <a:buNone/>
              <a:defRPr sz="1100" b="1">
                <a:latin typeface="DM Sans"/>
                <a:ea typeface="DM Sans"/>
                <a:cs typeface="DM Sans"/>
                <a:sym typeface="DM Sans"/>
              </a:defRPr>
            </a:lvl9pPr>
          </a:lstStyle>
          <a:p>
            <a:endParaRPr/>
          </a:p>
        </p:txBody>
      </p:sp>
      <p:sp>
        <p:nvSpPr>
          <p:cNvPr id="1644" name="Google Shape;1644;p184"/>
          <p:cNvSpPr txBox="1">
            <a:spLocks noGrp="1"/>
          </p:cNvSpPr>
          <p:nvPr>
            <p:ph type="subTitle" idx="15"/>
          </p:nvPr>
        </p:nvSpPr>
        <p:spPr>
          <a:xfrm>
            <a:off x="5881950" y="3380900"/>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1645" name="Google Shape;1645;p184"/>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1646"/>
        <p:cNvGrpSpPr/>
        <p:nvPr/>
      </p:nvGrpSpPr>
      <p:grpSpPr>
        <a:xfrm>
          <a:off x="0" y="0"/>
          <a:ext cx="0" cy="0"/>
          <a:chOff x="0" y="0"/>
          <a:chExt cx="0" cy="0"/>
        </a:xfrm>
      </p:grpSpPr>
      <p:sp>
        <p:nvSpPr>
          <p:cNvPr id="1647" name="Google Shape;1647;p185"/>
          <p:cNvSpPr/>
          <p:nvPr/>
        </p:nvSpPr>
        <p:spPr>
          <a:xfrm rot="-8234214" flipH="1">
            <a:off x="6462164" y="-167221"/>
            <a:ext cx="4162685" cy="2560997"/>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185"/>
          <p:cNvSpPr/>
          <p:nvPr/>
        </p:nvSpPr>
        <p:spPr>
          <a:xfrm rot="672094">
            <a:off x="-1833836" y="1849763"/>
            <a:ext cx="4680680" cy="42519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185"/>
          <p:cNvSpPr/>
          <p:nvPr/>
        </p:nvSpPr>
        <p:spPr>
          <a:xfrm>
            <a:off x="8042975" y="3533675"/>
            <a:ext cx="775608" cy="1012954"/>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185"/>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651" name="Google Shape;1651;p185"/>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only 2">
  <p:cSld name="CUSTOM_12">
    <p:spTree>
      <p:nvGrpSpPr>
        <p:cNvPr id="1" name="Shape 1652"/>
        <p:cNvGrpSpPr/>
        <p:nvPr/>
      </p:nvGrpSpPr>
      <p:grpSpPr>
        <a:xfrm>
          <a:off x="0" y="0"/>
          <a:ext cx="0" cy="0"/>
          <a:chOff x="0" y="0"/>
          <a:chExt cx="0" cy="0"/>
        </a:xfrm>
      </p:grpSpPr>
      <p:sp>
        <p:nvSpPr>
          <p:cNvPr id="1653" name="Google Shape;1653;p186"/>
          <p:cNvSpPr/>
          <p:nvPr/>
        </p:nvSpPr>
        <p:spPr>
          <a:xfrm rot="-2505069" flipH="1">
            <a:off x="6267619" y="1159792"/>
            <a:ext cx="4436783" cy="371422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4" name="Google Shape;1654;p186"/>
          <p:cNvSpPr/>
          <p:nvPr/>
        </p:nvSpPr>
        <p:spPr>
          <a:xfrm rot="3781174">
            <a:off x="-1644519" y="1806437"/>
            <a:ext cx="4267951" cy="262576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186"/>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656" name="Google Shape;1656;p186"/>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1657"/>
        <p:cNvGrpSpPr/>
        <p:nvPr/>
      </p:nvGrpSpPr>
      <p:grpSpPr>
        <a:xfrm>
          <a:off x="0" y="0"/>
          <a:ext cx="0" cy="0"/>
          <a:chOff x="0" y="0"/>
          <a:chExt cx="0" cy="0"/>
        </a:xfrm>
      </p:grpSpPr>
      <p:sp>
        <p:nvSpPr>
          <p:cNvPr id="1658" name="Google Shape;1658;p187"/>
          <p:cNvSpPr/>
          <p:nvPr/>
        </p:nvSpPr>
        <p:spPr>
          <a:xfrm rot="5400000">
            <a:off x="-897085" y="455393"/>
            <a:ext cx="4906632" cy="446959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187"/>
          <p:cNvSpPr/>
          <p:nvPr/>
        </p:nvSpPr>
        <p:spPr>
          <a:xfrm rot="4271990">
            <a:off x="6861805" y="3034227"/>
            <a:ext cx="3403945" cy="3389831"/>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187"/>
          <p:cNvSpPr/>
          <p:nvPr/>
        </p:nvSpPr>
        <p:spPr>
          <a:xfrm>
            <a:off x="7014776" y="357427"/>
            <a:ext cx="801658" cy="707098"/>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187"/>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662" name="Google Shape;1662;p187"/>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1663"/>
        <p:cNvGrpSpPr/>
        <p:nvPr/>
      </p:nvGrpSpPr>
      <p:grpSpPr>
        <a:xfrm>
          <a:off x="0" y="0"/>
          <a:ext cx="0" cy="0"/>
          <a:chOff x="0" y="0"/>
          <a:chExt cx="0" cy="0"/>
        </a:xfrm>
      </p:grpSpPr>
      <p:sp>
        <p:nvSpPr>
          <p:cNvPr id="1664" name="Google Shape;1664;p188"/>
          <p:cNvSpPr/>
          <p:nvPr/>
        </p:nvSpPr>
        <p:spPr>
          <a:xfrm rot="8100090">
            <a:off x="-1277601" y="-498556"/>
            <a:ext cx="4047120" cy="24899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p188"/>
          <p:cNvSpPr/>
          <p:nvPr/>
        </p:nvSpPr>
        <p:spPr>
          <a:xfrm rot="-2262480" flipH="1">
            <a:off x="5470609" y="3669962"/>
            <a:ext cx="4913469" cy="302290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188"/>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667" name="Google Shape;1667;p188"/>
          <p:cNvSpPr/>
          <p:nvPr/>
        </p:nvSpPr>
        <p:spPr>
          <a:xfrm rot="-7977666">
            <a:off x="7581866" y="924182"/>
            <a:ext cx="1233331" cy="1183416"/>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8" name="Google Shape;1668;p188"/>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1669"/>
        <p:cNvGrpSpPr/>
        <p:nvPr/>
      </p:nvGrpSpPr>
      <p:grpSpPr>
        <a:xfrm>
          <a:off x="0" y="0"/>
          <a:ext cx="0" cy="0"/>
          <a:chOff x="0" y="0"/>
          <a:chExt cx="0" cy="0"/>
        </a:xfrm>
      </p:grpSpPr>
      <p:sp>
        <p:nvSpPr>
          <p:cNvPr id="1670" name="Google Shape;1670;p189"/>
          <p:cNvSpPr/>
          <p:nvPr/>
        </p:nvSpPr>
        <p:spPr>
          <a:xfrm rot="5575585">
            <a:off x="-1934286" y="-969279"/>
            <a:ext cx="4436755" cy="371424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189"/>
          <p:cNvSpPr/>
          <p:nvPr/>
        </p:nvSpPr>
        <p:spPr>
          <a:xfrm>
            <a:off x="4971452" y="887873"/>
            <a:ext cx="5492180" cy="3689245"/>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189"/>
          <p:cNvSpPr/>
          <p:nvPr/>
        </p:nvSpPr>
        <p:spPr>
          <a:xfrm rot="-7977666">
            <a:off x="3954029" y="4656032"/>
            <a:ext cx="1233331" cy="1183416"/>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p189"/>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674" name="Google Shape;1674;p189"/>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only 6">
  <p:cSld name="CUSTOM_18">
    <p:spTree>
      <p:nvGrpSpPr>
        <p:cNvPr id="1" name="Shape 1675"/>
        <p:cNvGrpSpPr/>
        <p:nvPr/>
      </p:nvGrpSpPr>
      <p:grpSpPr>
        <a:xfrm>
          <a:off x="0" y="0"/>
          <a:ext cx="0" cy="0"/>
          <a:chOff x="0" y="0"/>
          <a:chExt cx="0" cy="0"/>
        </a:xfrm>
      </p:grpSpPr>
      <p:sp>
        <p:nvSpPr>
          <p:cNvPr id="1676" name="Google Shape;1676;p190"/>
          <p:cNvSpPr/>
          <p:nvPr/>
        </p:nvSpPr>
        <p:spPr>
          <a:xfrm rot="912733" flipH="1">
            <a:off x="-1572608" y="597961"/>
            <a:ext cx="3253667" cy="5480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190"/>
          <p:cNvSpPr/>
          <p:nvPr/>
        </p:nvSpPr>
        <p:spPr>
          <a:xfrm rot="-482288">
            <a:off x="6784912" y="-733687"/>
            <a:ext cx="3654738" cy="3639584"/>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190"/>
          <p:cNvSpPr/>
          <p:nvPr/>
        </p:nvSpPr>
        <p:spPr>
          <a:xfrm rot="3320924">
            <a:off x="8443534" y="3822428"/>
            <a:ext cx="1269688" cy="1658230"/>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190"/>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680" name="Google Shape;1680;p190"/>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only 7">
  <p:cSld name="CUSTOM_20">
    <p:spTree>
      <p:nvGrpSpPr>
        <p:cNvPr id="1" name="Shape 1681"/>
        <p:cNvGrpSpPr/>
        <p:nvPr/>
      </p:nvGrpSpPr>
      <p:grpSpPr>
        <a:xfrm>
          <a:off x="0" y="0"/>
          <a:ext cx="0" cy="0"/>
          <a:chOff x="0" y="0"/>
          <a:chExt cx="0" cy="0"/>
        </a:xfrm>
      </p:grpSpPr>
      <p:sp>
        <p:nvSpPr>
          <p:cNvPr id="1682" name="Google Shape;1682;p191"/>
          <p:cNvSpPr/>
          <p:nvPr/>
        </p:nvSpPr>
        <p:spPr>
          <a:xfrm rot="-5620610">
            <a:off x="8235762" y="2503251"/>
            <a:ext cx="3242370" cy="3111144"/>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191"/>
          <p:cNvSpPr/>
          <p:nvPr/>
        </p:nvSpPr>
        <p:spPr>
          <a:xfrm rot="-595142" flipH="1">
            <a:off x="-1233073" y="-485172"/>
            <a:ext cx="3397327" cy="3383240"/>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191"/>
          <p:cNvSpPr/>
          <p:nvPr/>
        </p:nvSpPr>
        <p:spPr>
          <a:xfrm rot="-7977683">
            <a:off x="6409699" y="-292300"/>
            <a:ext cx="155466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191"/>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686" name="Google Shape;1686;p191"/>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only 8">
  <p:cSld name="CUSTOM_21">
    <p:spTree>
      <p:nvGrpSpPr>
        <p:cNvPr id="1" name="Shape 1687"/>
        <p:cNvGrpSpPr/>
        <p:nvPr/>
      </p:nvGrpSpPr>
      <p:grpSpPr>
        <a:xfrm>
          <a:off x="0" y="0"/>
          <a:ext cx="0" cy="0"/>
          <a:chOff x="0" y="0"/>
          <a:chExt cx="0" cy="0"/>
        </a:xfrm>
      </p:grpSpPr>
      <p:sp>
        <p:nvSpPr>
          <p:cNvPr id="1688" name="Google Shape;1688;p192"/>
          <p:cNvSpPr/>
          <p:nvPr/>
        </p:nvSpPr>
        <p:spPr>
          <a:xfrm rot="-5400000" flipH="1">
            <a:off x="5697375" y="631183"/>
            <a:ext cx="4913539" cy="3022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p192"/>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690" name="Google Shape;1690;p192"/>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Section header 1">
  <p:cSld name="CUSTOM_6">
    <p:spTree>
      <p:nvGrpSpPr>
        <p:cNvPr id="1" name="Shape 1691"/>
        <p:cNvGrpSpPr/>
        <p:nvPr/>
      </p:nvGrpSpPr>
      <p:grpSpPr>
        <a:xfrm>
          <a:off x="0" y="0"/>
          <a:ext cx="0" cy="0"/>
          <a:chOff x="0" y="0"/>
          <a:chExt cx="0" cy="0"/>
        </a:xfrm>
      </p:grpSpPr>
      <p:sp>
        <p:nvSpPr>
          <p:cNvPr id="1692" name="Google Shape;1692;p193"/>
          <p:cNvSpPr/>
          <p:nvPr/>
        </p:nvSpPr>
        <p:spPr>
          <a:xfrm rot="1855510">
            <a:off x="2523490" y="193756"/>
            <a:ext cx="4979106" cy="4104445"/>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193"/>
          <p:cNvSpPr/>
          <p:nvPr/>
        </p:nvSpPr>
        <p:spPr>
          <a:xfrm rot="10800000" flipH="1">
            <a:off x="242450" y="2888462"/>
            <a:ext cx="1774800" cy="17748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193"/>
          <p:cNvSpPr/>
          <p:nvPr/>
        </p:nvSpPr>
        <p:spPr>
          <a:xfrm rot="-7977683">
            <a:off x="6033949" y="548625"/>
            <a:ext cx="155466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193"/>
          <p:cNvSpPr txBox="1">
            <a:spLocks noGrp="1"/>
          </p:cNvSpPr>
          <p:nvPr>
            <p:ph type="title"/>
          </p:nvPr>
        </p:nvSpPr>
        <p:spPr>
          <a:xfrm>
            <a:off x="2019300" y="1960425"/>
            <a:ext cx="5105400" cy="121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54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696" name="Google Shape;1696;p193"/>
          <p:cNvSpPr txBox="1">
            <a:spLocks noGrp="1"/>
          </p:cNvSpPr>
          <p:nvPr>
            <p:ph type="title" idx="2"/>
          </p:nvPr>
        </p:nvSpPr>
        <p:spPr>
          <a:xfrm>
            <a:off x="2019300" y="914400"/>
            <a:ext cx="5105400" cy="121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75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pic>
        <p:nvPicPr>
          <p:cNvPr id="1697" name="Google Shape;1697;p193"/>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9"/>
        <p:cNvGrpSpPr/>
        <p:nvPr/>
      </p:nvGrpSpPr>
      <p:grpSpPr>
        <a:xfrm>
          <a:off x="0" y="0"/>
          <a:ext cx="0" cy="0"/>
          <a:chOff x="0" y="0"/>
          <a:chExt cx="0" cy="0"/>
        </a:xfrm>
      </p:grpSpPr>
      <p:sp>
        <p:nvSpPr>
          <p:cNvPr id="100" name="Google Shape;100;p21"/>
          <p:cNvSpPr/>
          <p:nvPr/>
        </p:nvSpPr>
        <p:spPr>
          <a:xfrm rot="-1855510" flipH="1">
            <a:off x="2277590" y="326956"/>
            <a:ext cx="4979106" cy="4104445"/>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1"/>
          <p:cNvSpPr/>
          <p:nvPr/>
        </p:nvSpPr>
        <p:spPr>
          <a:xfrm rot="-458900">
            <a:off x="-1583410" y="1201201"/>
            <a:ext cx="3369322" cy="3877052"/>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1"/>
          <p:cNvSpPr/>
          <p:nvPr/>
        </p:nvSpPr>
        <p:spPr>
          <a:xfrm rot="-5776221" flipH="1">
            <a:off x="5972224" y="-1491486"/>
            <a:ext cx="4752751" cy="434645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21"/>
          <p:cNvSpPr/>
          <p:nvPr/>
        </p:nvSpPr>
        <p:spPr>
          <a:xfrm>
            <a:off x="7018450" y="3331851"/>
            <a:ext cx="1020984" cy="1333420"/>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21"/>
          <p:cNvSpPr txBox="1">
            <a:spLocks noGrp="1"/>
          </p:cNvSpPr>
          <p:nvPr>
            <p:ph type="title"/>
          </p:nvPr>
        </p:nvSpPr>
        <p:spPr>
          <a:xfrm>
            <a:off x="1388100" y="1557450"/>
            <a:ext cx="6367800" cy="2028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Font typeface="Montserrat Black"/>
              <a:buNone/>
              <a:defRPr sz="7200" b="0">
                <a:latin typeface="Montserrat Black"/>
                <a:ea typeface="Montserrat Black"/>
                <a:cs typeface="Montserrat Black"/>
                <a:sym typeface="Montserrat Black"/>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pic>
        <p:nvPicPr>
          <p:cNvPr id="105" name="Google Shape;105;p21"/>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Section header 2">
  <p:cSld name="CUSTOM_8">
    <p:spTree>
      <p:nvGrpSpPr>
        <p:cNvPr id="1" name="Shape 1698"/>
        <p:cNvGrpSpPr/>
        <p:nvPr/>
      </p:nvGrpSpPr>
      <p:grpSpPr>
        <a:xfrm>
          <a:off x="0" y="0"/>
          <a:ext cx="0" cy="0"/>
          <a:chOff x="0" y="0"/>
          <a:chExt cx="0" cy="0"/>
        </a:xfrm>
      </p:grpSpPr>
      <p:sp>
        <p:nvSpPr>
          <p:cNvPr id="1699" name="Google Shape;1699;p194"/>
          <p:cNvSpPr/>
          <p:nvPr/>
        </p:nvSpPr>
        <p:spPr>
          <a:xfrm rot="-7977683">
            <a:off x="1484724" y="1516400"/>
            <a:ext cx="155466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194"/>
          <p:cNvSpPr/>
          <p:nvPr/>
        </p:nvSpPr>
        <p:spPr>
          <a:xfrm rot="288619" flipH="1">
            <a:off x="-1415161" y="1158714"/>
            <a:ext cx="4829256" cy="494002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194"/>
          <p:cNvSpPr/>
          <p:nvPr/>
        </p:nvSpPr>
        <p:spPr>
          <a:xfrm>
            <a:off x="6970750" y="2154714"/>
            <a:ext cx="1460036" cy="1906827"/>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194"/>
          <p:cNvSpPr txBox="1">
            <a:spLocks noGrp="1"/>
          </p:cNvSpPr>
          <p:nvPr>
            <p:ph type="title"/>
          </p:nvPr>
        </p:nvSpPr>
        <p:spPr>
          <a:xfrm>
            <a:off x="2019300" y="1960425"/>
            <a:ext cx="5105400" cy="121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54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03" name="Google Shape;1703;p194"/>
          <p:cNvSpPr txBox="1">
            <a:spLocks noGrp="1"/>
          </p:cNvSpPr>
          <p:nvPr>
            <p:ph type="title" idx="2"/>
          </p:nvPr>
        </p:nvSpPr>
        <p:spPr>
          <a:xfrm>
            <a:off x="2019300" y="914400"/>
            <a:ext cx="5105400" cy="121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75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pic>
        <p:nvPicPr>
          <p:cNvPr id="1704" name="Google Shape;1704;p194"/>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Section header 3">
  <p:cSld name="CUSTOM_13">
    <p:spTree>
      <p:nvGrpSpPr>
        <p:cNvPr id="1" name="Shape 1705"/>
        <p:cNvGrpSpPr/>
        <p:nvPr/>
      </p:nvGrpSpPr>
      <p:grpSpPr>
        <a:xfrm>
          <a:off x="0" y="0"/>
          <a:ext cx="0" cy="0"/>
          <a:chOff x="0" y="0"/>
          <a:chExt cx="0" cy="0"/>
        </a:xfrm>
      </p:grpSpPr>
      <p:sp>
        <p:nvSpPr>
          <p:cNvPr id="1706" name="Google Shape;1706;p195"/>
          <p:cNvSpPr/>
          <p:nvPr/>
        </p:nvSpPr>
        <p:spPr>
          <a:xfrm rot="-5716269">
            <a:off x="3090772" y="121522"/>
            <a:ext cx="3242308" cy="5108995"/>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195"/>
          <p:cNvSpPr txBox="1">
            <a:spLocks noGrp="1"/>
          </p:cNvSpPr>
          <p:nvPr>
            <p:ph type="title"/>
          </p:nvPr>
        </p:nvSpPr>
        <p:spPr>
          <a:xfrm>
            <a:off x="2019300" y="1960425"/>
            <a:ext cx="5105400" cy="121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Font typeface="Montserrat ExtraBold"/>
              <a:buNone/>
              <a:defRPr sz="5400" b="1">
                <a:latin typeface="Montserrat ExtraBold"/>
                <a:ea typeface="Montserrat ExtraBold"/>
                <a:cs typeface="Montserrat ExtraBold"/>
                <a:sym typeface="Montserrat Extra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08" name="Google Shape;1708;p195"/>
          <p:cNvSpPr txBox="1">
            <a:spLocks noGrp="1"/>
          </p:cNvSpPr>
          <p:nvPr>
            <p:ph type="title" idx="2"/>
          </p:nvPr>
        </p:nvSpPr>
        <p:spPr>
          <a:xfrm>
            <a:off x="2020824" y="918450"/>
            <a:ext cx="5105400" cy="121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Font typeface="Montserrat ExtraBold"/>
              <a:buNone/>
              <a:defRPr sz="7500" b="1">
                <a:solidFill>
                  <a:schemeClr val="accent1"/>
                </a:solidFill>
                <a:latin typeface="Montserrat ExtraBold"/>
                <a:ea typeface="Montserrat ExtraBold"/>
                <a:cs typeface="Montserrat ExtraBold"/>
                <a:sym typeface="Montserrat ExtraBold"/>
              </a:defRPr>
            </a:lvl1pPr>
            <a:lvl2pPr lvl="1"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2pPr>
            <a:lvl3pPr lvl="2"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3pPr>
            <a:lvl4pPr lvl="3"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4pPr>
            <a:lvl5pPr lvl="4"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5pPr>
            <a:lvl6pPr lvl="5"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6pPr>
            <a:lvl7pPr lvl="6"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7pPr>
            <a:lvl8pPr lvl="7"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8pPr>
            <a:lvl9pPr lvl="8"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9pPr>
          </a:lstStyle>
          <a:p>
            <a:endParaRPr/>
          </a:p>
        </p:txBody>
      </p:sp>
      <p:sp>
        <p:nvSpPr>
          <p:cNvPr id="1709" name="Google Shape;1709;p195"/>
          <p:cNvSpPr/>
          <p:nvPr/>
        </p:nvSpPr>
        <p:spPr>
          <a:xfrm flipH="1">
            <a:off x="6154471" y="760963"/>
            <a:ext cx="1269687" cy="1658228"/>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195"/>
          <p:cNvSpPr/>
          <p:nvPr/>
        </p:nvSpPr>
        <p:spPr>
          <a:xfrm flipH="1">
            <a:off x="736534" y="1655532"/>
            <a:ext cx="1774800" cy="1774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11" name="Google Shape;1711;p195"/>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Life Lessons lesson template">
  <p:cSld name="CUSTOM_17">
    <p:spTree>
      <p:nvGrpSpPr>
        <p:cNvPr id="1" name="Shape 1712"/>
        <p:cNvGrpSpPr/>
        <p:nvPr/>
      </p:nvGrpSpPr>
      <p:grpSpPr>
        <a:xfrm>
          <a:off x="0" y="0"/>
          <a:ext cx="0" cy="0"/>
          <a:chOff x="0" y="0"/>
          <a:chExt cx="0" cy="0"/>
        </a:xfrm>
      </p:grpSpPr>
      <p:sp>
        <p:nvSpPr>
          <p:cNvPr id="1713" name="Google Shape;1713;p196"/>
          <p:cNvSpPr/>
          <p:nvPr/>
        </p:nvSpPr>
        <p:spPr>
          <a:xfrm>
            <a:off x="6379125" y="3295174"/>
            <a:ext cx="1436700" cy="1436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p196"/>
          <p:cNvSpPr/>
          <p:nvPr/>
        </p:nvSpPr>
        <p:spPr>
          <a:xfrm rot="3781224">
            <a:off x="-1829431" y="2502688"/>
            <a:ext cx="6147391" cy="3782042"/>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196"/>
          <p:cNvSpPr txBox="1">
            <a:spLocks noGrp="1"/>
          </p:cNvSpPr>
          <p:nvPr>
            <p:ph type="title"/>
          </p:nvPr>
        </p:nvSpPr>
        <p:spPr>
          <a:xfrm>
            <a:off x="2019300" y="1960425"/>
            <a:ext cx="5105400" cy="121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54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16" name="Google Shape;1716;p196"/>
          <p:cNvSpPr txBox="1">
            <a:spLocks noGrp="1"/>
          </p:cNvSpPr>
          <p:nvPr>
            <p:ph type="title" idx="2"/>
          </p:nvPr>
        </p:nvSpPr>
        <p:spPr>
          <a:xfrm>
            <a:off x="2019300" y="914400"/>
            <a:ext cx="5105400" cy="121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75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pic>
        <p:nvPicPr>
          <p:cNvPr id="1717" name="Google Shape;1717;p196"/>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Section header 5">
  <p:cSld name="CUSTOM_19">
    <p:spTree>
      <p:nvGrpSpPr>
        <p:cNvPr id="1" name="Shape 1718"/>
        <p:cNvGrpSpPr/>
        <p:nvPr/>
      </p:nvGrpSpPr>
      <p:grpSpPr>
        <a:xfrm>
          <a:off x="0" y="0"/>
          <a:ext cx="0" cy="0"/>
          <a:chOff x="0" y="0"/>
          <a:chExt cx="0" cy="0"/>
        </a:xfrm>
      </p:grpSpPr>
      <p:sp>
        <p:nvSpPr>
          <p:cNvPr id="1719" name="Google Shape;1719;p197"/>
          <p:cNvSpPr/>
          <p:nvPr/>
        </p:nvSpPr>
        <p:spPr>
          <a:xfrm rot="199611" flipH="1">
            <a:off x="-1222317" y="1111798"/>
            <a:ext cx="4658395" cy="4765297"/>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197"/>
          <p:cNvSpPr/>
          <p:nvPr/>
        </p:nvSpPr>
        <p:spPr>
          <a:xfrm rot="-5035045" flipH="1">
            <a:off x="5862072" y="-226971"/>
            <a:ext cx="5262855" cy="3237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p197"/>
          <p:cNvSpPr/>
          <p:nvPr/>
        </p:nvSpPr>
        <p:spPr>
          <a:xfrm rot="10800000">
            <a:off x="6276915" y="2875987"/>
            <a:ext cx="1774800" cy="17748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197"/>
          <p:cNvSpPr txBox="1">
            <a:spLocks noGrp="1"/>
          </p:cNvSpPr>
          <p:nvPr>
            <p:ph type="title"/>
          </p:nvPr>
        </p:nvSpPr>
        <p:spPr>
          <a:xfrm>
            <a:off x="2019300" y="1960425"/>
            <a:ext cx="5105400" cy="121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54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23" name="Google Shape;1723;p197"/>
          <p:cNvSpPr txBox="1">
            <a:spLocks noGrp="1"/>
          </p:cNvSpPr>
          <p:nvPr>
            <p:ph type="title" idx="2"/>
          </p:nvPr>
        </p:nvSpPr>
        <p:spPr>
          <a:xfrm>
            <a:off x="2019300" y="914400"/>
            <a:ext cx="5105400" cy="121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75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pic>
        <p:nvPicPr>
          <p:cNvPr id="1724" name="Google Shape;1724;p197"/>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text ">
  <p:cSld name="CUSTOM_32_2">
    <p:spTree>
      <p:nvGrpSpPr>
        <p:cNvPr id="1" name="Shape 1725"/>
        <p:cNvGrpSpPr/>
        <p:nvPr/>
      </p:nvGrpSpPr>
      <p:grpSpPr>
        <a:xfrm>
          <a:off x="0" y="0"/>
          <a:ext cx="0" cy="0"/>
          <a:chOff x="0" y="0"/>
          <a:chExt cx="0" cy="0"/>
        </a:xfrm>
      </p:grpSpPr>
      <p:sp>
        <p:nvSpPr>
          <p:cNvPr id="1726" name="Google Shape;1726;p198"/>
          <p:cNvSpPr/>
          <p:nvPr/>
        </p:nvSpPr>
        <p:spPr>
          <a:xfrm rot="672094">
            <a:off x="-3534661" y="414138"/>
            <a:ext cx="4680680" cy="42519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198"/>
          <p:cNvSpPr/>
          <p:nvPr/>
        </p:nvSpPr>
        <p:spPr>
          <a:xfrm>
            <a:off x="8264550" y="465501"/>
            <a:ext cx="1460036" cy="1906827"/>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198"/>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Montserrat ExtraBold"/>
              <a:buNone/>
              <a:defRPr b="1">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729" name="Google Shape;1729;p198"/>
          <p:cNvSpPr txBox="1">
            <a:spLocks noGrp="1"/>
          </p:cNvSpPr>
          <p:nvPr>
            <p:ph type="subTitle" idx="1"/>
          </p:nvPr>
        </p:nvSpPr>
        <p:spPr>
          <a:xfrm>
            <a:off x="713250" y="1126100"/>
            <a:ext cx="7717500" cy="344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1050"/>
              <a:buFont typeface="DM Sans Medium"/>
              <a:buChar char="●"/>
              <a:defRPr sz="1600">
                <a:latin typeface="DM Sans Medium"/>
                <a:ea typeface="DM Sans Medium"/>
                <a:cs typeface="DM Sans Medium"/>
                <a:sym typeface="DM Sans Medium"/>
              </a:defRPr>
            </a:lvl1pPr>
            <a:lvl2pPr lvl="1" algn="l">
              <a:lnSpc>
                <a:spcPct val="100000"/>
              </a:lnSpc>
              <a:spcBef>
                <a:spcPts val="0"/>
              </a:spcBef>
              <a:spcAft>
                <a:spcPts val="0"/>
              </a:spcAft>
              <a:buClr>
                <a:schemeClr val="dk1"/>
              </a:buClr>
              <a:buSzPts val="1400"/>
              <a:buFont typeface="Ubuntu"/>
              <a:buAutoNum type="alphaLcPeriod"/>
              <a:defRPr sz="1600"/>
            </a:lvl2pPr>
            <a:lvl3pPr lvl="2" algn="l">
              <a:lnSpc>
                <a:spcPct val="100000"/>
              </a:lnSpc>
              <a:spcBef>
                <a:spcPts val="0"/>
              </a:spcBef>
              <a:spcAft>
                <a:spcPts val="0"/>
              </a:spcAft>
              <a:buClr>
                <a:schemeClr val="dk1"/>
              </a:buClr>
              <a:buSzPts val="1400"/>
              <a:buFont typeface="Ubuntu"/>
              <a:buAutoNum type="romanLcPeriod"/>
              <a:defRPr/>
            </a:lvl3pPr>
            <a:lvl4pPr lvl="3" algn="l">
              <a:lnSpc>
                <a:spcPct val="100000"/>
              </a:lnSpc>
              <a:spcBef>
                <a:spcPts val="0"/>
              </a:spcBef>
              <a:spcAft>
                <a:spcPts val="0"/>
              </a:spcAft>
              <a:buClr>
                <a:schemeClr val="dk1"/>
              </a:buClr>
              <a:buSzPts val="1400"/>
              <a:buFont typeface="Ubuntu"/>
              <a:buAutoNum type="arabicPeriod"/>
              <a:defRPr/>
            </a:lvl4pPr>
            <a:lvl5pPr lvl="4" algn="l">
              <a:lnSpc>
                <a:spcPct val="100000"/>
              </a:lnSpc>
              <a:spcBef>
                <a:spcPts val="0"/>
              </a:spcBef>
              <a:spcAft>
                <a:spcPts val="0"/>
              </a:spcAft>
              <a:buClr>
                <a:schemeClr val="dk1"/>
              </a:buClr>
              <a:buSzPts val="1400"/>
              <a:buFont typeface="Ubuntu"/>
              <a:buAutoNum type="alphaLcPeriod"/>
              <a:defRPr/>
            </a:lvl5pPr>
            <a:lvl6pPr lvl="5" algn="l">
              <a:lnSpc>
                <a:spcPct val="100000"/>
              </a:lnSpc>
              <a:spcBef>
                <a:spcPts val="0"/>
              </a:spcBef>
              <a:spcAft>
                <a:spcPts val="0"/>
              </a:spcAft>
              <a:buClr>
                <a:schemeClr val="dk1"/>
              </a:buClr>
              <a:buSzPts val="1400"/>
              <a:buFont typeface="Ubuntu"/>
              <a:buAutoNum type="romanLcPeriod"/>
              <a:defRPr/>
            </a:lvl6pPr>
            <a:lvl7pPr lvl="6" algn="l">
              <a:lnSpc>
                <a:spcPct val="100000"/>
              </a:lnSpc>
              <a:spcBef>
                <a:spcPts val="0"/>
              </a:spcBef>
              <a:spcAft>
                <a:spcPts val="0"/>
              </a:spcAft>
              <a:buClr>
                <a:schemeClr val="dk1"/>
              </a:buClr>
              <a:buSzPts val="1400"/>
              <a:buFont typeface="Ubuntu"/>
              <a:buAutoNum type="arabicPeriod"/>
              <a:defRPr/>
            </a:lvl7pPr>
            <a:lvl8pPr lvl="7" algn="l">
              <a:lnSpc>
                <a:spcPct val="100000"/>
              </a:lnSpc>
              <a:spcBef>
                <a:spcPts val="0"/>
              </a:spcBef>
              <a:spcAft>
                <a:spcPts val="0"/>
              </a:spcAft>
              <a:buClr>
                <a:schemeClr val="dk1"/>
              </a:buClr>
              <a:buSzPts val="1400"/>
              <a:buFont typeface="Ubuntu"/>
              <a:buAutoNum type="alphaLcPeriod"/>
              <a:defRPr/>
            </a:lvl8pPr>
            <a:lvl9pPr lvl="8" algn="l">
              <a:lnSpc>
                <a:spcPct val="100000"/>
              </a:lnSpc>
              <a:spcBef>
                <a:spcPts val="0"/>
              </a:spcBef>
              <a:spcAft>
                <a:spcPts val="0"/>
              </a:spcAft>
              <a:buClr>
                <a:schemeClr val="dk1"/>
              </a:buClr>
              <a:buSzPts val="1400"/>
              <a:buFont typeface="Ubuntu"/>
              <a:buAutoNum type="romanLcPeriod"/>
              <a:defRPr/>
            </a:lvl9pPr>
          </a:lstStyle>
          <a:p>
            <a:endParaRPr/>
          </a:p>
        </p:txBody>
      </p:sp>
      <p:pic>
        <p:nvPicPr>
          <p:cNvPr id="1730" name="Google Shape;1730;p198"/>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and text 1">
  <p:cSld name="CUSTOM_1_1">
    <p:spTree>
      <p:nvGrpSpPr>
        <p:cNvPr id="1" name="Shape 1731"/>
        <p:cNvGrpSpPr/>
        <p:nvPr/>
      </p:nvGrpSpPr>
      <p:grpSpPr>
        <a:xfrm>
          <a:off x="0" y="0"/>
          <a:ext cx="0" cy="0"/>
          <a:chOff x="0" y="0"/>
          <a:chExt cx="0" cy="0"/>
        </a:xfrm>
      </p:grpSpPr>
      <p:sp>
        <p:nvSpPr>
          <p:cNvPr id="1732" name="Google Shape;1732;p199"/>
          <p:cNvSpPr/>
          <p:nvPr/>
        </p:nvSpPr>
        <p:spPr>
          <a:xfrm rot="-5620636">
            <a:off x="7260268" y="484121"/>
            <a:ext cx="2991681" cy="287060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199"/>
          <p:cNvSpPr/>
          <p:nvPr/>
        </p:nvSpPr>
        <p:spPr>
          <a:xfrm rot="135969" flipH="1">
            <a:off x="-1259478" y="-732013"/>
            <a:ext cx="3397316" cy="338322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199"/>
          <p:cNvSpPr/>
          <p:nvPr/>
        </p:nvSpPr>
        <p:spPr>
          <a:xfrm rot="10800000">
            <a:off x="7259653" y="3925437"/>
            <a:ext cx="1774800" cy="17748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35" name="Google Shape;1735;p199"/>
          <p:cNvGrpSpPr/>
          <p:nvPr/>
        </p:nvGrpSpPr>
        <p:grpSpPr>
          <a:xfrm rot="10800000">
            <a:off x="6624625" y="3303819"/>
            <a:ext cx="1696762" cy="1688828"/>
            <a:chOff x="2414491" y="671177"/>
            <a:chExt cx="1830972" cy="1822411"/>
          </a:xfrm>
        </p:grpSpPr>
        <p:sp>
          <p:nvSpPr>
            <p:cNvPr id="1736" name="Google Shape;1736;p199"/>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p199"/>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8" name="Google Shape;1738;p199"/>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p199"/>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p199"/>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1" name="Google Shape;1741;p199"/>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2" name="Google Shape;1742;p199"/>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3" name="Google Shape;1743;p199"/>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4" name="Google Shape;1744;p199"/>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5" name="Google Shape;1745;p199"/>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199"/>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199"/>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8" name="Google Shape;1748;p199"/>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9" name="Google Shape;1749;p199"/>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0" name="Google Shape;1750;p199"/>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1" name="Google Shape;1751;p199"/>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p199"/>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3" name="Google Shape;1753;p199"/>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4" name="Google Shape;1754;p199"/>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5" name="Google Shape;1755;p199"/>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p199"/>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199"/>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199"/>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p199"/>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199"/>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199"/>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199"/>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199"/>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199"/>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199"/>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199"/>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199"/>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8" name="Google Shape;1768;p199"/>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199"/>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70" name="Google Shape;1770;p199"/>
          <p:cNvSpPr txBox="1">
            <a:spLocks noGrp="1"/>
          </p:cNvSpPr>
          <p:nvPr>
            <p:ph type="title"/>
          </p:nvPr>
        </p:nvSpPr>
        <p:spPr>
          <a:xfrm>
            <a:off x="713225" y="528150"/>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Montserrat Black"/>
              <a:buNone/>
              <a:defRPr b="0">
                <a:solidFill>
                  <a:schemeClr val="accent2"/>
                </a:solidFill>
                <a:latin typeface="Montserrat Black"/>
                <a:ea typeface="Montserrat Black"/>
                <a:cs typeface="Montserrat Black"/>
                <a:sym typeface="Montserrat Black"/>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771" name="Google Shape;1771;p199"/>
          <p:cNvSpPr txBox="1">
            <a:spLocks noGrp="1"/>
          </p:cNvSpPr>
          <p:nvPr>
            <p:ph type="subTitle" idx="1"/>
          </p:nvPr>
        </p:nvSpPr>
        <p:spPr>
          <a:xfrm>
            <a:off x="713225" y="1168075"/>
            <a:ext cx="6028800" cy="343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Font typeface="DM Sans Medium"/>
              <a:buChar char="●"/>
              <a:defRPr sz="1600">
                <a:latin typeface="DM Sans Medium"/>
                <a:ea typeface="DM Sans Medium"/>
                <a:cs typeface="DM Sans Medium"/>
                <a:sym typeface="DM Sans Medium"/>
              </a:defRPr>
            </a:lvl1pPr>
            <a:lvl2pPr lvl="1" algn="l">
              <a:lnSpc>
                <a:spcPct val="100000"/>
              </a:lnSpc>
              <a:spcBef>
                <a:spcPts val="0"/>
              </a:spcBef>
              <a:spcAft>
                <a:spcPts val="0"/>
              </a:spcAft>
              <a:buClr>
                <a:schemeClr val="lt1"/>
              </a:buClr>
              <a:buSzPts val="1000"/>
              <a:buFont typeface="Anaheim"/>
              <a:buChar char="○"/>
              <a:defRPr/>
            </a:lvl2pPr>
            <a:lvl3pPr lvl="2" algn="l">
              <a:lnSpc>
                <a:spcPct val="100000"/>
              </a:lnSpc>
              <a:spcBef>
                <a:spcPts val="0"/>
              </a:spcBef>
              <a:spcAft>
                <a:spcPts val="0"/>
              </a:spcAft>
              <a:buClr>
                <a:schemeClr val="lt1"/>
              </a:buClr>
              <a:buSzPts val="1000"/>
              <a:buFont typeface="Anaheim"/>
              <a:buChar char="■"/>
              <a:defRPr/>
            </a:lvl3pPr>
            <a:lvl4pPr lvl="3" algn="l">
              <a:lnSpc>
                <a:spcPct val="100000"/>
              </a:lnSpc>
              <a:spcBef>
                <a:spcPts val="0"/>
              </a:spcBef>
              <a:spcAft>
                <a:spcPts val="0"/>
              </a:spcAft>
              <a:buClr>
                <a:schemeClr val="lt1"/>
              </a:buClr>
              <a:buSzPts val="1000"/>
              <a:buFont typeface="Anaheim"/>
              <a:buChar char="●"/>
              <a:defRPr/>
            </a:lvl4pPr>
            <a:lvl5pPr lvl="4" algn="l">
              <a:lnSpc>
                <a:spcPct val="100000"/>
              </a:lnSpc>
              <a:spcBef>
                <a:spcPts val="0"/>
              </a:spcBef>
              <a:spcAft>
                <a:spcPts val="0"/>
              </a:spcAft>
              <a:buClr>
                <a:schemeClr val="lt1"/>
              </a:buClr>
              <a:buSzPts val="1000"/>
              <a:buFont typeface="Anaheim"/>
              <a:buChar char="○"/>
              <a:defRPr/>
            </a:lvl5pPr>
            <a:lvl6pPr lvl="5" algn="l">
              <a:lnSpc>
                <a:spcPct val="100000"/>
              </a:lnSpc>
              <a:spcBef>
                <a:spcPts val="0"/>
              </a:spcBef>
              <a:spcAft>
                <a:spcPts val="0"/>
              </a:spcAft>
              <a:buClr>
                <a:schemeClr val="lt1"/>
              </a:buClr>
              <a:buSzPts val="1000"/>
              <a:buFont typeface="Anaheim"/>
              <a:buChar char="■"/>
              <a:defRPr/>
            </a:lvl6pPr>
            <a:lvl7pPr lvl="6" algn="l">
              <a:lnSpc>
                <a:spcPct val="100000"/>
              </a:lnSpc>
              <a:spcBef>
                <a:spcPts val="0"/>
              </a:spcBef>
              <a:spcAft>
                <a:spcPts val="0"/>
              </a:spcAft>
              <a:buClr>
                <a:schemeClr val="lt1"/>
              </a:buClr>
              <a:buSzPts val="1000"/>
              <a:buFont typeface="Anaheim"/>
              <a:buChar char="●"/>
              <a:defRPr/>
            </a:lvl7pPr>
            <a:lvl8pPr lvl="7" algn="l">
              <a:lnSpc>
                <a:spcPct val="100000"/>
              </a:lnSpc>
              <a:spcBef>
                <a:spcPts val="0"/>
              </a:spcBef>
              <a:spcAft>
                <a:spcPts val="0"/>
              </a:spcAft>
              <a:buClr>
                <a:schemeClr val="lt1"/>
              </a:buClr>
              <a:buSzPts val="1000"/>
              <a:buFont typeface="Anaheim"/>
              <a:buChar char="○"/>
              <a:defRPr/>
            </a:lvl8pPr>
            <a:lvl9pPr lvl="8" algn="l">
              <a:lnSpc>
                <a:spcPct val="100000"/>
              </a:lnSpc>
              <a:spcBef>
                <a:spcPts val="0"/>
              </a:spcBef>
              <a:spcAft>
                <a:spcPts val="0"/>
              </a:spcAft>
              <a:buClr>
                <a:schemeClr val="lt1"/>
              </a:buClr>
              <a:buSzPts val="1000"/>
              <a:buFont typeface="Anaheim"/>
              <a:buChar char="■"/>
              <a:defRPr/>
            </a:lvl9pPr>
          </a:lstStyle>
          <a:p>
            <a:endParaRPr/>
          </a:p>
        </p:txBody>
      </p:sp>
      <p:pic>
        <p:nvPicPr>
          <p:cNvPr id="1772" name="Google Shape;1772;p199"/>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and text 2">
  <p:cSld name="CUSTOM_32">
    <p:spTree>
      <p:nvGrpSpPr>
        <p:cNvPr id="1" name="Shape 1773"/>
        <p:cNvGrpSpPr/>
        <p:nvPr/>
      </p:nvGrpSpPr>
      <p:grpSpPr>
        <a:xfrm>
          <a:off x="0" y="0"/>
          <a:ext cx="0" cy="0"/>
          <a:chOff x="0" y="0"/>
          <a:chExt cx="0" cy="0"/>
        </a:xfrm>
      </p:grpSpPr>
      <p:sp>
        <p:nvSpPr>
          <p:cNvPr id="1774" name="Google Shape;1774;p200"/>
          <p:cNvSpPr/>
          <p:nvPr/>
        </p:nvSpPr>
        <p:spPr>
          <a:xfrm rot="-455554">
            <a:off x="6637928" y="-126694"/>
            <a:ext cx="3253668" cy="5480808"/>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5" name="Google Shape;1775;p200"/>
          <p:cNvSpPr/>
          <p:nvPr/>
        </p:nvSpPr>
        <p:spPr>
          <a:xfrm rot="-7977677">
            <a:off x="5635995" y="150939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6" name="Google Shape;1776;p200"/>
          <p:cNvSpPr/>
          <p:nvPr/>
        </p:nvSpPr>
        <p:spPr>
          <a:xfrm rot="8880872">
            <a:off x="-2066763" y="-214796"/>
            <a:ext cx="4047011" cy="2490036"/>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7" name="Google Shape;1777;p200"/>
          <p:cNvSpPr txBox="1">
            <a:spLocks noGrp="1"/>
          </p:cNvSpPr>
          <p:nvPr>
            <p:ph type="title"/>
          </p:nvPr>
        </p:nvSpPr>
        <p:spPr>
          <a:xfrm>
            <a:off x="713225" y="528150"/>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Montserrat Black"/>
              <a:buNone/>
              <a:defRPr b="0">
                <a:solidFill>
                  <a:schemeClr val="accent2"/>
                </a:solidFill>
                <a:latin typeface="Montserrat Black"/>
                <a:ea typeface="Montserrat Black"/>
                <a:cs typeface="Montserrat Black"/>
                <a:sym typeface="Montserrat Black"/>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778" name="Google Shape;1778;p200"/>
          <p:cNvSpPr txBox="1">
            <a:spLocks noGrp="1"/>
          </p:cNvSpPr>
          <p:nvPr>
            <p:ph type="subTitle" idx="1"/>
          </p:nvPr>
        </p:nvSpPr>
        <p:spPr>
          <a:xfrm>
            <a:off x="713225" y="1168075"/>
            <a:ext cx="4989900" cy="343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Font typeface="DM Sans Medium"/>
              <a:buChar char="●"/>
              <a:defRPr sz="1600">
                <a:latin typeface="DM Sans Medium"/>
                <a:ea typeface="DM Sans Medium"/>
                <a:cs typeface="DM Sans Medium"/>
                <a:sym typeface="DM Sans Medium"/>
              </a:defRPr>
            </a:lvl1pPr>
            <a:lvl2pPr lvl="1" algn="l">
              <a:lnSpc>
                <a:spcPct val="100000"/>
              </a:lnSpc>
              <a:spcBef>
                <a:spcPts val="0"/>
              </a:spcBef>
              <a:spcAft>
                <a:spcPts val="0"/>
              </a:spcAft>
              <a:buClr>
                <a:schemeClr val="lt1"/>
              </a:buClr>
              <a:buSzPts val="1000"/>
              <a:buFont typeface="Anaheim"/>
              <a:buChar char="○"/>
              <a:defRPr/>
            </a:lvl2pPr>
            <a:lvl3pPr lvl="2" algn="l">
              <a:lnSpc>
                <a:spcPct val="100000"/>
              </a:lnSpc>
              <a:spcBef>
                <a:spcPts val="0"/>
              </a:spcBef>
              <a:spcAft>
                <a:spcPts val="0"/>
              </a:spcAft>
              <a:buClr>
                <a:schemeClr val="lt1"/>
              </a:buClr>
              <a:buSzPts val="1000"/>
              <a:buFont typeface="Anaheim"/>
              <a:buChar char="■"/>
              <a:defRPr/>
            </a:lvl3pPr>
            <a:lvl4pPr lvl="3" algn="l">
              <a:lnSpc>
                <a:spcPct val="100000"/>
              </a:lnSpc>
              <a:spcBef>
                <a:spcPts val="0"/>
              </a:spcBef>
              <a:spcAft>
                <a:spcPts val="0"/>
              </a:spcAft>
              <a:buClr>
                <a:schemeClr val="lt1"/>
              </a:buClr>
              <a:buSzPts val="1000"/>
              <a:buFont typeface="Anaheim"/>
              <a:buChar char="●"/>
              <a:defRPr/>
            </a:lvl4pPr>
            <a:lvl5pPr lvl="4" algn="l">
              <a:lnSpc>
                <a:spcPct val="100000"/>
              </a:lnSpc>
              <a:spcBef>
                <a:spcPts val="0"/>
              </a:spcBef>
              <a:spcAft>
                <a:spcPts val="0"/>
              </a:spcAft>
              <a:buClr>
                <a:schemeClr val="lt1"/>
              </a:buClr>
              <a:buSzPts val="1000"/>
              <a:buFont typeface="Anaheim"/>
              <a:buChar char="○"/>
              <a:defRPr/>
            </a:lvl5pPr>
            <a:lvl6pPr lvl="5" algn="l">
              <a:lnSpc>
                <a:spcPct val="100000"/>
              </a:lnSpc>
              <a:spcBef>
                <a:spcPts val="0"/>
              </a:spcBef>
              <a:spcAft>
                <a:spcPts val="0"/>
              </a:spcAft>
              <a:buClr>
                <a:schemeClr val="lt1"/>
              </a:buClr>
              <a:buSzPts val="1000"/>
              <a:buFont typeface="Anaheim"/>
              <a:buChar char="■"/>
              <a:defRPr/>
            </a:lvl6pPr>
            <a:lvl7pPr lvl="6" algn="l">
              <a:lnSpc>
                <a:spcPct val="100000"/>
              </a:lnSpc>
              <a:spcBef>
                <a:spcPts val="0"/>
              </a:spcBef>
              <a:spcAft>
                <a:spcPts val="0"/>
              </a:spcAft>
              <a:buClr>
                <a:schemeClr val="lt1"/>
              </a:buClr>
              <a:buSzPts val="1000"/>
              <a:buFont typeface="Anaheim"/>
              <a:buChar char="●"/>
              <a:defRPr/>
            </a:lvl7pPr>
            <a:lvl8pPr lvl="7" algn="l">
              <a:lnSpc>
                <a:spcPct val="100000"/>
              </a:lnSpc>
              <a:spcBef>
                <a:spcPts val="0"/>
              </a:spcBef>
              <a:spcAft>
                <a:spcPts val="0"/>
              </a:spcAft>
              <a:buClr>
                <a:schemeClr val="lt1"/>
              </a:buClr>
              <a:buSzPts val="1000"/>
              <a:buFont typeface="Anaheim"/>
              <a:buChar char="○"/>
              <a:defRPr/>
            </a:lvl8pPr>
            <a:lvl9pPr lvl="8" algn="l">
              <a:lnSpc>
                <a:spcPct val="100000"/>
              </a:lnSpc>
              <a:spcBef>
                <a:spcPts val="0"/>
              </a:spcBef>
              <a:spcAft>
                <a:spcPts val="0"/>
              </a:spcAft>
              <a:buClr>
                <a:schemeClr val="lt1"/>
              </a:buClr>
              <a:buSzPts val="1000"/>
              <a:buFont typeface="Anaheim"/>
              <a:buChar char="■"/>
              <a:defRPr/>
            </a:lvl9pPr>
          </a:lstStyle>
          <a:p>
            <a:endParaRPr/>
          </a:p>
        </p:txBody>
      </p:sp>
      <p:pic>
        <p:nvPicPr>
          <p:cNvPr id="1779" name="Google Shape;1779;p200"/>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text 3">
  <p:cSld name="CUSTOM_34">
    <p:spTree>
      <p:nvGrpSpPr>
        <p:cNvPr id="1" name="Shape 1780"/>
        <p:cNvGrpSpPr/>
        <p:nvPr/>
      </p:nvGrpSpPr>
      <p:grpSpPr>
        <a:xfrm>
          <a:off x="0" y="0"/>
          <a:ext cx="0" cy="0"/>
          <a:chOff x="0" y="0"/>
          <a:chExt cx="0" cy="0"/>
        </a:xfrm>
      </p:grpSpPr>
      <p:sp>
        <p:nvSpPr>
          <p:cNvPr id="1781" name="Google Shape;1781;p201"/>
          <p:cNvSpPr/>
          <p:nvPr/>
        </p:nvSpPr>
        <p:spPr>
          <a:xfrm rot="-4971949">
            <a:off x="-1978224" y="-993266"/>
            <a:ext cx="4547689" cy="4131091"/>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p201"/>
          <p:cNvSpPr/>
          <p:nvPr/>
        </p:nvSpPr>
        <p:spPr>
          <a:xfrm rot="250550" flipH="1">
            <a:off x="838721" y="3110207"/>
            <a:ext cx="5950574" cy="3661047"/>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201"/>
          <p:cNvSpPr txBox="1">
            <a:spLocks noGrp="1"/>
          </p:cNvSpPr>
          <p:nvPr>
            <p:ph type="title"/>
          </p:nvPr>
        </p:nvSpPr>
        <p:spPr>
          <a:xfrm>
            <a:off x="713225" y="528150"/>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Font typeface="Montserrat ExtraBold"/>
              <a:buNone/>
              <a:defRPr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784" name="Google Shape;1784;p201"/>
          <p:cNvSpPr txBox="1">
            <a:spLocks noGrp="1"/>
          </p:cNvSpPr>
          <p:nvPr>
            <p:ph type="subTitle" idx="1"/>
          </p:nvPr>
        </p:nvSpPr>
        <p:spPr>
          <a:xfrm>
            <a:off x="713225" y="2027400"/>
            <a:ext cx="3402600" cy="1088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Font typeface="DM Sans Medium"/>
              <a:buNone/>
              <a:defRPr sz="1600">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85" name="Google Shape;1785;p201"/>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text 4">
  <p:cSld name="CUSTOM_35">
    <p:spTree>
      <p:nvGrpSpPr>
        <p:cNvPr id="1" name="Shape 1786"/>
        <p:cNvGrpSpPr/>
        <p:nvPr/>
      </p:nvGrpSpPr>
      <p:grpSpPr>
        <a:xfrm>
          <a:off x="0" y="0"/>
          <a:ext cx="0" cy="0"/>
          <a:chOff x="0" y="0"/>
          <a:chExt cx="0" cy="0"/>
        </a:xfrm>
      </p:grpSpPr>
      <p:sp>
        <p:nvSpPr>
          <p:cNvPr id="1787" name="Google Shape;1787;p202"/>
          <p:cNvSpPr/>
          <p:nvPr/>
        </p:nvSpPr>
        <p:spPr>
          <a:xfrm rot="-919010">
            <a:off x="6732142" y="-371518"/>
            <a:ext cx="3397275" cy="338318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8" name="Google Shape;1788;p202"/>
          <p:cNvSpPr/>
          <p:nvPr/>
        </p:nvSpPr>
        <p:spPr>
          <a:xfrm rot="-5620636">
            <a:off x="-1100482" y="1591409"/>
            <a:ext cx="2991681" cy="287060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9" name="Google Shape;1789;p202"/>
          <p:cNvSpPr txBox="1">
            <a:spLocks noGrp="1"/>
          </p:cNvSpPr>
          <p:nvPr>
            <p:ph type="title"/>
          </p:nvPr>
        </p:nvSpPr>
        <p:spPr>
          <a:xfrm>
            <a:off x="713225" y="528150"/>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Montserrat ExtraBold"/>
              <a:buNone/>
              <a:defRPr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790" name="Google Shape;1790;p202"/>
          <p:cNvSpPr txBox="1">
            <a:spLocks noGrp="1"/>
          </p:cNvSpPr>
          <p:nvPr>
            <p:ph type="subTitle" idx="1"/>
          </p:nvPr>
        </p:nvSpPr>
        <p:spPr>
          <a:xfrm>
            <a:off x="5028175" y="2027400"/>
            <a:ext cx="3402600" cy="1088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600"/>
              <a:buFont typeface="DM Sans Medium"/>
              <a:buNone/>
              <a:defRPr sz="1600">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91" name="Google Shape;1791;p202"/>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text 5">
  <p:cSld name="CUSTOM_36">
    <p:spTree>
      <p:nvGrpSpPr>
        <p:cNvPr id="1" name="Shape 1792"/>
        <p:cNvGrpSpPr/>
        <p:nvPr/>
      </p:nvGrpSpPr>
      <p:grpSpPr>
        <a:xfrm>
          <a:off x="0" y="0"/>
          <a:ext cx="0" cy="0"/>
          <a:chOff x="0" y="0"/>
          <a:chExt cx="0" cy="0"/>
        </a:xfrm>
      </p:grpSpPr>
      <p:sp>
        <p:nvSpPr>
          <p:cNvPr id="1793" name="Google Shape;1793;p203"/>
          <p:cNvSpPr/>
          <p:nvPr/>
        </p:nvSpPr>
        <p:spPr>
          <a:xfrm>
            <a:off x="4260425" y="1957095"/>
            <a:ext cx="1774800" cy="17748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203"/>
          <p:cNvSpPr/>
          <p:nvPr/>
        </p:nvSpPr>
        <p:spPr>
          <a:xfrm rot="-4971949">
            <a:off x="6653151" y="1865359"/>
            <a:ext cx="4547689" cy="4131091"/>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p203"/>
          <p:cNvSpPr/>
          <p:nvPr/>
        </p:nvSpPr>
        <p:spPr>
          <a:xfrm rot="7019959" flipH="1">
            <a:off x="-962142" y="-1327493"/>
            <a:ext cx="4047102" cy="249001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203"/>
          <p:cNvSpPr txBox="1">
            <a:spLocks noGrp="1"/>
          </p:cNvSpPr>
          <p:nvPr>
            <p:ph type="title"/>
          </p:nvPr>
        </p:nvSpPr>
        <p:spPr>
          <a:xfrm>
            <a:off x="713225" y="528150"/>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Montserrat ExtraBold"/>
              <a:buNone/>
              <a:defRPr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797" name="Google Shape;1797;p203"/>
          <p:cNvSpPr txBox="1">
            <a:spLocks noGrp="1"/>
          </p:cNvSpPr>
          <p:nvPr>
            <p:ph type="subTitle" idx="1"/>
          </p:nvPr>
        </p:nvSpPr>
        <p:spPr>
          <a:xfrm>
            <a:off x="713225" y="2027400"/>
            <a:ext cx="3704400" cy="1088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Font typeface="DM Sans"/>
              <a:buNone/>
              <a:defRPr sz="1600" b="1">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98" name="Google Shape;1798;p203"/>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ideo slide" type="titleOnly">
  <p:cSld name="TITLE_ONLY">
    <p:spTree>
      <p:nvGrpSpPr>
        <p:cNvPr id="1" name="Shape 106"/>
        <p:cNvGrpSpPr/>
        <p:nvPr/>
      </p:nvGrpSpPr>
      <p:grpSpPr>
        <a:xfrm>
          <a:off x="0" y="0"/>
          <a:ext cx="0" cy="0"/>
          <a:chOff x="0" y="0"/>
          <a:chExt cx="0" cy="0"/>
        </a:xfrm>
      </p:grpSpPr>
      <p:pic>
        <p:nvPicPr>
          <p:cNvPr id="107" name="Google Shape;107;p22"/>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08" name="Google Shape;108;p22"/>
          <p:cNvSpPr txBox="1">
            <a:spLocks noGrp="1"/>
          </p:cNvSpPr>
          <p:nvPr>
            <p:ph type="title"/>
          </p:nvPr>
        </p:nvSpPr>
        <p:spPr>
          <a:xfrm>
            <a:off x="1005025" y="215300"/>
            <a:ext cx="70677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200"/>
              <a:buFont typeface="Montserrat ExtraBold"/>
              <a:buNone/>
              <a:defRPr sz="2800"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9" name="Google Shape;109;p22"/>
          <p:cNvSpPr>
            <a:spLocks noGrp="1"/>
          </p:cNvSpPr>
          <p:nvPr>
            <p:ph type="pic" idx="2"/>
          </p:nvPr>
        </p:nvSpPr>
        <p:spPr>
          <a:xfrm>
            <a:off x="1637250" y="1153300"/>
            <a:ext cx="5560500" cy="3171600"/>
          </a:xfrm>
          <a:prstGeom prst="rect">
            <a:avLst/>
          </a:prstGeom>
          <a:noFill/>
          <a:ln>
            <a:noFill/>
          </a:ln>
        </p:spPr>
      </p:sp>
      <p:pic>
        <p:nvPicPr>
          <p:cNvPr id="110" name="Google Shape;110;p22"/>
          <p:cNvPicPr preferRelativeResize="0"/>
          <p:nvPr/>
        </p:nvPicPr>
        <p:blipFill rotWithShape="1">
          <a:blip r:embed="rId3">
            <a:alphaModFix/>
          </a:blip>
          <a:srcRect/>
          <a:stretch/>
        </p:blipFill>
        <p:spPr>
          <a:xfrm>
            <a:off x="39125" y="70925"/>
            <a:ext cx="743662" cy="490549"/>
          </a:xfrm>
          <a:prstGeom prst="rect">
            <a:avLst/>
          </a:prstGeom>
          <a:noFill/>
          <a:ln>
            <a:noFill/>
          </a:ln>
        </p:spPr>
      </p:pic>
      <p:pic>
        <p:nvPicPr>
          <p:cNvPr id="111" name="Google Shape;111;p22"/>
          <p:cNvPicPr preferRelativeResize="0"/>
          <p:nvPr/>
        </p:nvPicPr>
        <p:blipFill rotWithShape="1">
          <a:blip r:embed="rId4">
            <a:alphaModFix/>
          </a:blip>
          <a:srcRect/>
          <a:stretch/>
        </p:blipFill>
        <p:spPr>
          <a:xfrm>
            <a:off x="7824000" y="1787550"/>
            <a:ext cx="1248224" cy="1248224"/>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text 6">
  <p:cSld name="CUSTOM_37_1">
    <p:spTree>
      <p:nvGrpSpPr>
        <p:cNvPr id="1" name="Shape 1799"/>
        <p:cNvGrpSpPr/>
        <p:nvPr/>
      </p:nvGrpSpPr>
      <p:grpSpPr>
        <a:xfrm>
          <a:off x="0" y="0"/>
          <a:ext cx="0" cy="0"/>
          <a:chOff x="0" y="0"/>
          <a:chExt cx="0" cy="0"/>
        </a:xfrm>
      </p:grpSpPr>
      <p:sp>
        <p:nvSpPr>
          <p:cNvPr id="1800" name="Google Shape;1800;p204"/>
          <p:cNvSpPr/>
          <p:nvPr/>
        </p:nvSpPr>
        <p:spPr>
          <a:xfrm rot="-4971949">
            <a:off x="6499451" y="687059"/>
            <a:ext cx="4547689" cy="4131091"/>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1" name="Google Shape;1801;p204"/>
          <p:cNvSpPr/>
          <p:nvPr/>
        </p:nvSpPr>
        <p:spPr>
          <a:xfrm rot="9475593">
            <a:off x="-1974692" y="-446043"/>
            <a:ext cx="4047145" cy="2489914"/>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204"/>
          <p:cNvSpPr txBox="1">
            <a:spLocks noGrp="1"/>
          </p:cNvSpPr>
          <p:nvPr>
            <p:ph type="title"/>
          </p:nvPr>
        </p:nvSpPr>
        <p:spPr>
          <a:xfrm>
            <a:off x="713225" y="528150"/>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803" name="Google Shape;1803;p204"/>
          <p:cNvSpPr txBox="1">
            <a:spLocks noGrp="1"/>
          </p:cNvSpPr>
          <p:nvPr>
            <p:ph type="subTitle" idx="1"/>
          </p:nvPr>
        </p:nvSpPr>
        <p:spPr>
          <a:xfrm>
            <a:off x="713225" y="1168075"/>
            <a:ext cx="6264300" cy="343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Font typeface="DM Sans Medium"/>
              <a:buChar char="●"/>
              <a:defRPr sz="1600">
                <a:latin typeface="DM Sans Medium"/>
                <a:ea typeface="DM Sans Medium"/>
                <a:cs typeface="DM Sans Medium"/>
                <a:sym typeface="DM Sans Medium"/>
              </a:defRPr>
            </a:lvl1pPr>
            <a:lvl2pPr lvl="1" algn="l">
              <a:lnSpc>
                <a:spcPct val="100000"/>
              </a:lnSpc>
              <a:spcBef>
                <a:spcPts val="0"/>
              </a:spcBef>
              <a:spcAft>
                <a:spcPts val="0"/>
              </a:spcAft>
              <a:buClr>
                <a:schemeClr val="lt1"/>
              </a:buClr>
              <a:buSzPts val="1000"/>
              <a:buFont typeface="Anaheim"/>
              <a:buChar char="○"/>
              <a:defRPr/>
            </a:lvl2pPr>
            <a:lvl3pPr lvl="2" algn="l">
              <a:lnSpc>
                <a:spcPct val="100000"/>
              </a:lnSpc>
              <a:spcBef>
                <a:spcPts val="0"/>
              </a:spcBef>
              <a:spcAft>
                <a:spcPts val="0"/>
              </a:spcAft>
              <a:buClr>
                <a:schemeClr val="lt1"/>
              </a:buClr>
              <a:buSzPts val="1000"/>
              <a:buFont typeface="Anaheim"/>
              <a:buChar char="■"/>
              <a:defRPr/>
            </a:lvl3pPr>
            <a:lvl4pPr lvl="3" algn="l">
              <a:lnSpc>
                <a:spcPct val="100000"/>
              </a:lnSpc>
              <a:spcBef>
                <a:spcPts val="0"/>
              </a:spcBef>
              <a:spcAft>
                <a:spcPts val="0"/>
              </a:spcAft>
              <a:buClr>
                <a:schemeClr val="lt1"/>
              </a:buClr>
              <a:buSzPts val="1000"/>
              <a:buFont typeface="Anaheim"/>
              <a:buChar char="●"/>
              <a:defRPr/>
            </a:lvl4pPr>
            <a:lvl5pPr lvl="4" algn="l">
              <a:lnSpc>
                <a:spcPct val="100000"/>
              </a:lnSpc>
              <a:spcBef>
                <a:spcPts val="0"/>
              </a:spcBef>
              <a:spcAft>
                <a:spcPts val="0"/>
              </a:spcAft>
              <a:buClr>
                <a:schemeClr val="lt1"/>
              </a:buClr>
              <a:buSzPts val="1000"/>
              <a:buFont typeface="Anaheim"/>
              <a:buChar char="○"/>
              <a:defRPr/>
            </a:lvl5pPr>
            <a:lvl6pPr lvl="5" algn="l">
              <a:lnSpc>
                <a:spcPct val="100000"/>
              </a:lnSpc>
              <a:spcBef>
                <a:spcPts val="0"/>
              </a:spcBef>
              <a:spcAft>
                <a:spcPts val="0"/>
              </a:spcAft>
              <a:buClr>
                <a:schemeClr val="lt1"/>
              </a:buClr>
              <a:buSzPts val="1000"/>
              <a:buFont typeface="Anaheim"/>
              <a:buChar char="■"/>
              <a:defRPr/>
            </a:lvl6pPr>
            <a:lvl7pPr lvl="6" algn="l">
              <a:lnSpc>
                <a:spcPct val="100000"/>
              </a:lnSpc>
              <a:spcBef>
                <a:spcPts val="0"/>
              </a:spcBef>
              <a:spcAft>
                <a:spcPts val="0"/>
              </a:spcAft>
              <a:buClr>
                <a:schemeClr val="lt1"/>
              </a:buClr>
              <a:buSzPts val="1000"/>
              <a:buFont typeface="Anaheim"/>
              <a:buChar char="●"/>
              <a:defRPr/>
            </a:lvl7pPr>
            <a:lvl8pPr lvl="7" algn="l">
              <a:lnSpc>
                <a:spcPct val="100000"/>
              </a:lnSpc>
              <a:spcBef>
                <a:spcPts val="0"/>
              </a:spcBef>
              <a:spcAft>
                <a:spcPts val="0"/>
              </a:spcAft>
              <a:buClr>
                <a:schemeClr val="lt1"/>
              </a:buClr>
              <a:buSzPts val="1000"/>
              <a:buFont typeface="Anaheim"/>
              <a:buChar char="○"/>
              <a:defRPr/>
            </a:lvl8pPr>
            <a:lvl9pPr lvl="8" algn="l">
              <a:lnSpc>
                <a:spcPct val="100000"/>
              </a:lnSpc>
              <a:spcBef>
                <a:spcPts val="0"/>
              </a:spcBef>
              <a:spcAft>
                <a:spcPts val="0"/>
              </a:spcAft>
              <a:buClr>
                <a:schemeClr val="lt1"/>
              </a:buClr>
              <a:buSzPts val="1000"/>
              <a:buFont typeface="Anaheim"/>
              <a:buChar char="■"/>
              <a:defRPr/>
            </a:lvl9pPr>
          </a:lstStyle>
          <a:p>
            <a:endParaRPr/>
          </a:p>
        </p:txBody>
      </p:sp>
      <p:pic>
        <p:nvPicPr>
          <p:cNvPr id="1804" name="Google Shape;1804;p204"/>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and text 7">
  <p:cSld name="CUSTOM_37">
    <p:spTree>
      <p:nvGrpSpPr>
        <p:cNvPr id="1" name="Shape 1805"/>
        <p:cNvGrpSpPr/>
        <p:nvPr/>
      </p:nvGrpSpPr>
      <p:grpSpPr>
        <a:xfrm>
          <a:off x="0" y="0"/>
          <a:ext cx="0" cy="0"/>
          <a:chOff x="0" y="0"/>
          <a:chExt cx="0" cy="0"/>
        </a:xfrm>
      </p:grpSpPr>
      <p:sp>
        <p:nvSpPr>
          <p:cNvPr id="1806" name="Google Shape;1806;p205"/>
          <p:cNvSpPr/>
          <p:nvPr/>
        </p:nvSpPr>
        <p:spPr>
          <a:xfrm rot="-5400000" flipH="1">
            <a:off x="6051628" y="1691784"/>
            <a:ext cx="4906632" cy="3196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205"/>
          <p:cNvSpPr/>
          <p:nvPr/>
        </p:nvSpPr>
        <p:spPr>
          <a:xfrm>
            <a:off x="-749900" y="3073920"/>
            <a:ext cx="1774800" cy="17748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205"/>
          <p:cNvSpPr txBox="1">
            <a:spLocks noGrp="1"/>
          </p:cNvSpPr>
          <p:nvPr>
            <p:ph type="title"/>
          </p:nvPr>
        </p:nvSpPr>
        <p:spPr>
          <a:xfrm>
            <a:off x="713225" y="528150"/>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Montserrat ExtraBold"/>
              <a:buNone/>
              <a:defRPr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809" name="Google Shape;1809;p205"/>
          <p:cNvSpPr txBox="1">
            <a:spLocks noGrp="1"/>
          </p:cNvSpPr>
          <p:nvPr>
            <p:ph type="subTitle" idx="1"/>
          </p:nvPr>
        </p:nvSpPr>
        <p:spPr>
          <a:xfrm>
            <a:off x="713225" y="1168075"/>
            <a:ext cx="6028800" cy="343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Font typeface="DM Sans"/>
              <a:buChar char="●"/>
              <a:defRPr sz="1600" b="1">
                <a:latin typeface="DM Sans"/>
                <a:ea typeface="DM Sans"/>
                <a:cs typeface="DM Sans"/>
                <a:sym typeface="DM Sans"/>
              </a:defRPr>
            </a:lvl1pPr>
            <a:lvl2pPr lvl="1" algn="l">
              <a:lnSpc>
                <a:spcPct val="100000"/>
              </a:lnSpc>
              <a:spcBef>
                <a:spcPts val="0"/>
              </a:spcBef>
              <a:spcAft>
                <a:spcPts val="0"/>
              </a:spcAft>
              <a:buClr>
                <a:schemeClr val="lt1"/>
              </a:buClr>
              <a:buSzPts val="1000"/>
              <a:buFont typeface="Anaheim"/>
              <a:buChar char="○"/>
              <a:defRPr/>
            </a:lvl2pPr>
            <a:lvl3pPr lvl="2" algn="l">
              <a:lnSpc>
                <a:spcPct val="100000"/>
              </a:lnSpc>
              <a:spcBef>
                <a:spcPts val="0"/>
              </a:spcBef>
              <a:spcAft>
                <a:spcPts val="0"/>
              </a:spcAft>
              <a:buClr>
                <a:schemeClr val="lt1"/>
              </a:buClr>
              <a:buSzPts val="1000"/>
              <a:buFont typeface="Anaheim"/>
              <a:buChar char="■"/>
              <a:defRPr/>
            </a:lvl3pPr>
            <a:lvl4pPr lvl="3" algn="l">
              <a:lnSpc>
                <a:spcPct val="100000"/>
              </a:lnSpc>
              <a:spcBef>
                <a:spcPts val="0"/>
              </a:spcBef>
              <a:spcAft>
                <a:spcPts val="0"/>
              </a:spcAft>
              <a:buClr>
                <a:schemeClr val="lt1"/>
              </a:buClr>
              <a:buSzPts val="1000"/>
              <a:buFont typeface="Anaheim"/>
              <a:buChar char="●"/>
              <a:defRPr/>
            </a:lvl4pPr>
            <a:lvl5pPr lvl="4" algn="l">
              <a:lnSpc>
                <a:spcPct val="100000"/>
              </a:lnSpc>
              <a:spcBef>
                <a:spcPts val="0"/>
              </a:spcBef>
              <a:spcAft>
                <a:spcPts val="0"/>
              </a:spcAft>
              <a:buClr>
                <a:schemeClr val="lt1"/>
              </a:buClr>
              <a:buSzPts val="1000"/>
              <a:buFont typeface="Anaheim"/>
              <a:buChar char="○"/>
              <a:defRPr/>
            </a:lvl5pPr>
            <a:lvl6pPr lvl="5" algn="l">
              <a:lnSpc>
                <a:spcPct val="100000"/>
              </a:lnSpc>
              <a:spcBef>
                <a:spcPts val="0"/>
              </a:spcBef>
              <a:spcAft>
                <a:spcPts val="0"/>
              </a:spcAft>
              <a:buClr>
                <a:schemeClr val="lt1"/>
              </a:buClr>
              <a:buSzPts val="1000"/>
              <a:buFont typeface="Anaheim"/>
              <a:buChar char="■"/>
              <a:defRPr/>
            </a:lvl6pPr>
            <a:lvl7pPr lvl="6" algn="l">
              <a:lnSpc>
                <a:spcPct val="100000"/>
              </a:lnSpc>
              <a:spcBef>
                <a:spcPts val="0"/>
              </a:spcBef>
              <a:spcAft>
                <a:spcPts val="0"/>
              </a:spcAft>
              <a:buClr>
                <a:schemeClr val="lt1"/>
              </a:buClr>
              <a:buSzPts val="1000"/>
              <a:buFont typeface="Anaheim"/>
              <a:buChar char="●"/>
              <a:defRPr/>
            </a:lvl7pPr>
            <a:lvl8pPr lvl="7" algn="l">
              <a:lnSpc>
                <a:spcPct val="100000"/>
              </a:lnSpc>
              <a:spcBef>
                <a:spcPts val="0"/>
              </a:spcBef>
              <a:spcAft>
                <a:spcPts val="0"/>
              </a:spcAft>
              <a:buClr>
                <a:schemeClr val="lt1"/>
              </a:buClr>
              <a:buSzPts val="1000"/>
              <a:buFont typeface="Anaheim"/>
              <a:buChar char="○"/>
              <a:defRPr/>
            </a:lvl8pPr>
            <a:lvl9pPr lvl="8" algn="l">
              <a:lnSpc>
                <a:spcPct val="100000"/>
              </a:lnSpc>
              <a:spcBef>
                <a:spcPts val="0"/>
              </a:spcBef>
              <a:spcAft>
                <a:spcPts val="0"/>
              </a:spcAft>
              <a:buClr>
                <a:schemeClr val="lt1"/>
              </a:buClr>
              <a:buSzPts val="1000"/>
              <a:buFont typeface="Anaheim"/>
              <a:buChar char="■"/>
              <a:defRPr/>
            </a:lvl9pPr>
          </a:lstStyle>
          <a:p>
            <a:endParaRPr/>
          </a:p>
        </p:txBody>
      </p:sp>
      <p:pic>
        <p:nvPicPr>
          <p:cNvPr id="1810" name="Google Shape;1810;p205"/>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hanks">
  <p:cSld name="CUSTOM_31">
    <p:spTree>
      <p:nvGrpSpPr>
        <p:cNvPr id="1" name="Shape 1811"/>
        <p:cNvGrpSpPr/>
        <p:nvPr/>
      </p:nvGrpSpPr>
      <p:grpSpPr>
        <a:xfrm>
          <a:off x="0" y="0"/>
          <a:ext cx="0" cy="0"/>
          <a:chOff x="0" y="0"/>
          <a:chExt cx="0" cy="0"/>
        </a:xfrm>
      </p:grpSpPr>
      <p:sp>
        <p:nvSpPr>
          <p:cNvPr id="1812" name="Google Shape;1812;p206"/>
          <p:cNvSpPr/>
          <p:nvPr/>
        </p:nvSpPr>
        <p:spPr>
          <a:xfrm rot="5716307" flipH="1">
            <a:off x="3128705" y="-17310"/>
            <a:ext cx="3009510" cy="59115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206"/>
          <p:cNvSpPr/>
          <p:nvPr/>
        </p:nvSpPr>
        <p:spPr>
          <a:xfrm rot="-1408952">
            <a:off x="7059844" y="-1532057"/>
            <a:ext cx="3561578" cy="4437875"/>
          </a:xfrm>
          <a:custGeom>
            <a:avLst/>
            <a:gdLst/>
            <a:ahLst/>
            <a:cxnLst/>
            <a:rect l="l" t="t" r="r" b="b"/>
            <a:pathLst>
              <a:path w="15146" h="21250" extrusionOk="0">
                <a:moveTo>
                  <a:pt x="2903" y="12143"/>
                </a:moveTo>
                <a:cubicBezTo>
                  <a:pt x="1936" y="10308"/>
                  <a:pt x="234" y="9174"/>
                  <a:pt x="201" y="6972"/>
                </a:cubicBezTo>
                <a:cubicBezTo>
                  <a:pt x="1" y="1"/>
                  <a:pt x="7773" y="1769"/>
                  <a:pt x="11209" y="4637"/>
                </a:cubicBezTo>
                <a:cubicBezTo>
                  <a:pt x="13877" y="6839"/>
                  <a:pt x="15145" y="10208"/>
                  <a:pt x="14178" y="13544"/>
                </a:cubicBezTo>
                <a:cubicBezTo>
                  <a:pt x="13310" y="16379"/>
                  <a:pt x="10141" y="21249"/>
                  <a:pt x="6472" y="20349"/>
                </a:cubicBezTo>
                <a:cubicBezTo>
                  <a:pt x="3203" y="19581"/>
                  <a:pt x="4070" y="14811"/>
                  <a:pt x="3070" y="12476"/>
                </a:cubicBezTo>
                <a:cubicBezTo>
                  <a:pt x="3036" y="12343"/>
                  <a:pt x="2970" y="12243"/>
                  <a:pt x="2903" y="1214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206"/>
          <p:cNvSpPr/>
          <p:nvPr/>
        </p:nvSpPr>
        <p:spPr>
          <a:xfrm rot="10800000">
            <a:off x="797253" y="2885987"/>
            <a:ext cx="1774800" cy="1774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206"/>
          <p:cNvSpPr txBox="1">
            <a:spLocks noGrp="1"/>
          </p:cNvSpPr>
          <p:nvPr>
            <p:ph type="title"/>
          </p:nvPr>
        </p:nvSpPr>
        <p:spPr>
          <a:xfrm>
            <a:off x="2572050" y="539888"/>
            <a:ext cx="3999900" cy="106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Font typeface="Montserrat ExtraBold"/>
              <a:buNone/>
              <a:defRPr sz="77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816" name="Google Shape;1816;p206"/>
          <p:cNvSpPr txBox="1">
            <a:spLocks noGrp="1"/>
          </p:cNvSpPr>
          <p:nvPr>
            <p:ph type="subTitle" idx="1"/>
          </p:nvPr>
        </p:nvSpPr>
        <p:spPr>
          <a:xfrm>
            <a:off x="2572050" y="1652263"/>
            <a:ext cx="3999900" cy="8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Font typeface="Anaheim"/>
              <a:buChar char="●"/>
              <a:defRPr sz="1600"/>
            </a:lvl1pPr>
            <a:lvl2pPr lvl="1" algn="l">
              <a:lnSpc>
                <a:spcPct val="100000"/>
              </a:lnSpc>
              <a:spcBef>
                <a:spcPts val="0"/>
              </a:spcBef>
              <a:spcAft>
                <a:spcPts val="0"/>
              </a:spcAft>
              <a:buClr>
                <a:schemeClr val="lt1"/>
              </a:buClr>
              <a:buSzPts val="1000"/>
              <a:buFont typeface="Anaheim"/>
              <a:buChar char="○"/>
              <a:defRPr/>
            </a:lvl2pPr>
            <a:lvl3pPr lvl="2" algn="l">
              <a:lnSpc>
                <a:spcPct val="100000"/>
              </a:lnSpc>
              <a:spcBef>
                <a:spcPts val="0"/>
              </a:spcBef>
              <a:spcAft>
                <a:spcPts val="0"/>
              </a:spcAft>
              <a:buClr>
                <a:schemeClr val="lt1"/>
              </a:buClr>
              <a:buSzPts val="1000"/>
              <a:buFont typeface="Anaheim"/>
              <a:buChar char="■"/>
              <a:defRPr/>
            </a:lvl3pPr>
            <a:lvl4pPr lvl="3" algn="l">
              <a:lnSpc>
                <a:spcPct val="100000"/>
              </a:lnSpc>
              <a:spcBef>
                <a:spcPts val="0"/>
              </a:spcBef>
              <a:spcAft>
                <a:spcPts val="0"/>
              </a:spcAft>
              <a:buClr>
                <a:schemeClr val="lt1"/>
              </a:buClr>
              <a:buSzPts val="1000"/>
              <a:buFont typeface="Anaheim"/>
              <a:buChar char="●"/>
              <a:defRPr/>
            </a:lvl4pPr>
            <a:lvl5pPr lvl="4" algn="l">
              <a:lnSpc>
                <a:spcPct val="100000"/>
              </a:lnSpc>
              <a:spcBef>
                <a:spcPts val="0"/>
              </a:spcBef>
              <a:spcAft>
                <a:spcPts val="0"/>
              </a:spcAft>
              <a:buClr>
                <a:schemeClr val="lt1"/>
              </a:buClr>
              <a:buSzPts val="1000"/>
              <a:buFont typeface="Anaheim"/>
              <a:buChar char="○"/>
              <a:defRPr/>
            </a:lvl5pPr>
            <a:lvl6pPr lvl="5" algn="l">
              <a:lnSpc>
                <a:spcPct val="100000"/>
              </a:lnSpc>
              <a:spcBef>
                <a:spcPts val="0"/>
              </a:spcBef>
              <a:spcAft>
                <a:spcPts val="0"/>
              </a:spcAft>
              <a:buClr>
                <a:schemeClr val="lt1"/>
              </a:buClr>
              <a:buSzPts val="1000"/>
              <a:buFont typeface="Anaheim"/>
              <a:buChar char="■"/>
              <a:defRPr/>
            </a:lvl6pPr>
            <a:lvl7pPr lvl="6" algn="l">
              <a:lnSpc>
                <a:spcPct val="100000"/>
              </a:lnSpc>
              <a:spcBef>
                <a:spcPts val="0"/>
              </a:spcBef>
              <a:spcAft>
                <a:spcPts val="0"/>
              </a:spcAft>
              <a:buClr>
                <a:schemeClr val="lt1"/>
              </a:buClr>
              <a:buSzPts val="1000"/>
              <a:buFont typeface="Anaheim"/>
              <a:buChar char="●"/>
              <a:defRPr/>
            </a:lvl7pPr>
            <a:lvl8pPr lvl="7" algn="l">
              <a:lnSpc>
                <a:spcPct val="100000"/>
              </a:lnSpc>
              <a:spcBef>
                <a:spcPts val="0"/>
              </a:spcBef>
              <a:spcAft>
                <a:spcPts val="0"/>
              </a:spcAft>
              <a:buClr>
                <a:schemeClr val="lt1"/>
              </a:buClr>
              <a:buSzPts val="1000"/>
              <a:buFont typeface="Anaheim"/>
              <a:buChar char="○"/>
              <a:defRPr/>
            </a:lvl8pPr>
            <a:lvl9pPr lvl="8" algn="l">
              <a:lnSpc>
                <a:spcPct val="100000"/>
              </a:lnSpc>
              <a:spcBef>
                <a:spcPts val="0"/>
              </a:spcBef>
              <a:spcAft>
                <a:spcPts val="0"/>
              </a:spcAft>
              <a:buClr>
                <a:schemeClr val="lt1"/>
              </a:buClr>
              <a:buSzPts val="1000"/>
              <a:buFont typeface="Anaheim"/>
              <a:buChar char="■"/>
              <a:defRPr/>
            </a:lvl9pPr>
          </a:lstStyle>
          <a:p>
            <a:endParaRPr/>
          </a:p>
        </p:txBody>
      </p:sp>
      <p:pic>
        <p:nvPicPr>
          <p:cNvPr id="1817" name="Google Shape;1817;p206"/>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1818"/>
        <p:cNvGrpSpPr/>
        <p:nvPr/>
      </p:nvGrpSpPr>
      <p:grpSpPr>
        <a:xfrm>
          <a:off x="0" y="0"/>
          <a:ext cx="0" cy="0"/>
          <a:chOff x="0" y="0"/>
          <a:chExt cx="0" cy="0"/>
        </a:xfrm>
      </p:grpSpPr>
      <p:sp>
        <p:nvSpPr>
          <p:cNvPr id="1819" name="Google Shape;1819;p207"/>
          <p:cNvSpPr/>
          <p:nvPr/>
        </p:nvSpPr>
        <p:spPr>
          <a:xfrm rot="288678" flipH="1">
            <a:off x="-1270449" y="553333"/>
            <a:ext cx="4658411" cy="4765187"/>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207"/>
          <p:cNvSpPr/>
          <p:nvPr/>
        </p:nvSpPr>
        <p:spPr>
          <a:xfrm>
            <a:off x="1334050" y="1127073"/>
            <a:ext cx="1522302" cy="1342795"/>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21" name="Google Shape;1821;p207"/>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Background 1">
  <p:cSld name="CUSTOM_2">
    <p:spTree>
      <p:nvGrpSpPr>
        <p:cNvPr id="1" name="Shape 1822"/>
        <p:cNvGrpSpPr/>
        <p:nvPr/>
      </p:nvGrpSpPr>
      <p:grpSpPr>
        <a:xfrm>
          <a:off x="0" y="0"/>
          <a:ext cx="0" cy="0"/>
          <a:chOff x="0" y="0"/>
          <a:chExt cx="0" cy="0"/>
        </a:xfrm>
      </p:grpSpPr>
      <p:sp>
        <p:nvSpPr>
          <p:cNvPr id="1823" name="Google Shape;1823;p208"/>
          <p:cNvSpPr/>
          <p:nvPr/>
        </p:nvSpPr>
        <p:spPr>
          <a:xfrm rot="-3415034" flipH="1">
            <a:off x="5349941" y="647072"/>
            <a:ext cx="4814608" cy="409530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p208"/>
          <p:cNvSpPr/>
          <p:nvPr/>
        </p:nvSpPr>
        <p:spPr>
          <a:xfrm rot="1379372">
            <a:off x="5149930" y="2281359"/>
            <a:ext cx="1343009" cy="1754062"/>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208"/>
          <p:cNvSpPr/>
          <p:nvPr/>
        </p:nvSpPr>
        <p:spPr>
          <a:xfrm>
            <a:off x="-767475" y="502200"/>
            <a:ext cx="2264661" cy="19975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26" name="Google Shape;1826;p208"/>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Background 2">
  <p:cSld name="CUSTOM_4">
    <p:spTree>
      <p:nvGrpSpPr>
        <p:cNvPr id="1" name="Shape 1827"/>
        <p:cNvGrpSpPr/>
        <p:nvPr/>
      </p:nvGrpSpPr>
      <p:grpSpPr>
        <a:xfrm>
          <a:off x="0" y="0"/>
          <a:ext cx="0" cy="0"/>
          <a:chOff x="0" y="0"/>
          <a:chExt cx="0" cy="0"/>
        </a:xfrm>
      </p:grpSpPr>
      <p:sp>
        <p:nvSpPr>
          <p:cNvPr id="1828" name="Google Shape;1828;p209"/>
          <p:cNvSpPr/>
          <p:nvPr/>
        </p:nvSpPr>
        <p:spPr>
          <a:xfrm rot="5400000">
            <a:off x="-1836150" y="1175258"/>
            <a:ext cx="4913539" cy="3022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209"/>
          <p:cNvSpPr/>
          <p:nvPr/>
        </p:nvSpPr>
        <p:spPr>
          <a:xfrm rot="-7977683">
            <a:off x="2160949" y="3164250"/>
            <a:ext cx="155466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209"/>
          <p:cNvSpPr/>
          <p:nvPr/>
        </p:nvSpPr>
        <p:spPr>
          <a:xfrm rot="4742319" flipH="1">
            <a:off x="6790763" y="-645967"/>
            <a:ext cx="3210858" cy="3197544"/>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31" name="Google Shape;1831;p209"/>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Background 3">
  <p:cSld name="CUSTOM_5">
    <p:spTree>
      <p:nvGrpSpPr>
        <p:cNvPr id="1" name="Shape 1832"/>
        <p:cNvGrpSpPr/>
        <p:nvPr/>
      </p:nvGrpSpPr>
      <p:grpSpPr>
        <a:xfrm>
          <a:off x="0" y="0"/>
          <a:ext cx="0" cy="0"/>
          <a:chOff x="0" y="0"/>
          <a:chExt cx="0" cy="0"/>
        </a:xfrm>
      </p:grpSpPr>
      <p:sp>
        <p:nvSpPr>
          <p:cNvPr id="1833" name="Google Shape;1833;p210"/>
          <p:cNvSpPr/>
          <p:nvPr/>
        </p:nvSpPr>
        <p:spPr>
          <a:xfrm rot="288619" flipH="1">
            <a:off x="-1653729" y="1325310"/>
            <a:ext cx="4829256" cy="409761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p210"/>
          <p:cNvSpPr/>
          <p:nvPr/>
        </p:nvSpPr>
        <p:spPr>
          <a:xfrm>
            <a:off x="7777725" y="671438"/>
            <a:ext cx="2264661" cy="19975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35" name="Google Shape;1835;p210"/>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Support organisations 1">
  <p:cSld name="CUSTOM_28_1">
    <p:spTree>
      <p:nvGrpSpPr>
        <p:cNvPr id="1" name="Shape 1836"/>
        <p:cNvGrpSpPr/>
        <p:nvPr/>
      </p:nvGrpSpPr>
      <p:grpSpPr>
        <a:xfrm>
          <a:off x="0" y="0"/>
          <a:ext cx="0" cy="0"/>
          <a:chOff x="0" y="0"/>
          <a:chExt cx="0" cy="0"/>
        </a:xfrm>
      </p:grpSpPr>
      <p:sp>
        <p:nvSpPr>
          <p:cNvPr id="1837" name="Google Shape;1837;p211"/>
          <p:cNvSpPr/>
          <p:nvPr/>
        </p:nvSpPr>
        <p:spPr>
          <a:xfrm rot="5035045">
            <a:off x="-2322768" y="2876704"/>
            <a:ext cx="5262855" cy="323795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11"/>
          <p:cNvSpPr/>
          <p:nvPr/>
        </p:nvSpPr>
        <p:spPr>
          <a:xfrm rot="-4280482">
            <a:off x="6793782" y="-1466885"/>
            <a:ext cx="3375483" cy="502433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11"/>
          <p:cNvSpPr/>
          <p:nvPr/>
        </p:nvSpPr>
        <p:spPr>
          <a:xfrm rot="-7977677">
            <a:off x="5123145" y="405614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11"/>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41" name="Google Shape;1841;p211"/>
          <p:cNvSpPr txBox="1">
            <a:spLocks noGrp="1"/>
          </p:cNvSpPr>
          <p:nvPr>
            <p:ph type="subTitle" idx="1"/>
          </p:nvPr>
        </p:nvSpPr>
        <p:spPr>
          <a:xfrm>
            <a:off x="71325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2" name="Google Shape;1842;p211"/>
          <p:cNvSpPr txBox="1">
            <a:spLocks noGrp="1"/>
          </p:cNvSpPr>
          <p:nvPr>
            <p:ph type="subTitle" idx="2"/>
          </p:nvPr>
        </p:nvSpPr>
        <p:spPr>
          <a:xfrm>
            <a:off x="348810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3" name="Google Shape;1843;p211"/>
          <p:cNvSpPr txBox="1">
            <a:spLocks noGrp="1"/>
          </p:cNvSpPr>
          <p:nvPr>
            <p:ph type="subTitle" idx="3"/>
          </p:nvPr>
        </p:nvSpPr>
        <p:spPr>
          <a:xfrm>
            <a:off x="71325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44" name="Google Shape;1844;p211"/>
          <p:cNvSpPr txBox="1">
            <a:spLocks noGrp="1"/>
          </p:cNvSpPr>
          <p:nvPr>
            <p:ph type="subTitle" idx="4"/>
          </p:nvPr>
        </p:nvSpPr>
        <p:spPr>
          <a:xfrm>
            <a:off x="348810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160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45" name="Google Shape;1845;p211"/>
          <p:cNvSpPr txBox="1">
            <a:spLocks noGrp="1"/>
          </p:cNvSpPr>
          <p:nvPr>
            <p:ph type="subTitle" idx="5"/>
          </p:nvPr>
        </p:nvSpPr>
        <p:spPr>
          <a:xfrm>
            <a:off x="626295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6" name="Google Shape;1846;p211"/>
          <p:cNvSpPr txBox="1">
            <a:spLocks noGrp="1"/>
          </p:cNvSpPr>
          <p:nvPr>
            <p:ph type="subTitle" idx="6"/>
          </p:nvPr>
        </p:nvSpPr>
        <p:spPr>
          <a:xfrm>
            <a:off x="626295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1847" name="Google Shape;1847;p211"/>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DISCUSS SLIDE - enter prompt here 6">
  <p:cSld name="BLANK_3">
    <p:spTree>
      <p:nvGrpSpPr>
        <p:cNvPr id="1" name="Shape 1848"/>
        <p:cNvGrpSpPr/>
        <p:nvPr/>
      </p:nvGrpSpPr>
      <p:grpSpPr>
        <a:xfrm>
          <a:off x="0" y="0"/>
          <a:ext cx="0" cy="0"/>
          <a:chOff x="0" y="0"/>
          <a:chExt cx="0" cy="0"/>
        </a:xfrm>
      </p:grpSpPr>
      <p:pic>
        <p:nvPicPr>
          <p:cNvPr id="1849" name="Google Shape;1849;p212"/>
          <p:cNvPicPr preferRelativeResize="0"/>
          <p:nvPr/>
        </p:nvPicPr>
        <p:blipFill>
          <a:blip r:embed="rId2">
            <a:alphaModFix/>
          </a:blip>
          <a:stretch>
            <a:fillRect/>
          </a:stretch>
        </p:blipFill>
        <p:spPr>
          <a:xfrm>
            <a:off x="39130" y="4626158"/>
            <a:ext cx="537525" cy="490550"/>
          </a:xfrm>
          <a:prstGeom prst="rect">
            <a:avLst/>
          </a:prstGeom>
          <a:noFill/>
          <a:ln>
            <a:noFill/>
          </a:ln>
        </p:spPr>
      </p:pic>
      <p:pic>
        <p:nvPicPr>
          <p:cNvPr id="1850" name="Google Shape;1850;p212"/>
          <p:cNvPicPr preferRelativeResize="0"/>
          <p:nvPr/>
        </p:nvPicPr>
        <p:blipFill>
          <a:blip r:embed="rId3">
            <a:alphaModFix/>
          </a:blip>
          <a:stretch>
            <a:fillRect/>
          </a:stretch>
        </p:blipFill>
        <p:spPr>
          <a:xfrm>
            <a:off x="107550" y="80100"/>
            <a:ext cx="1038802" cy="707551"/>
          </a:xfrm>
          <a:prstGeom prst="rect">
            <a:avLst/>
          </a:prstGeom>
          <a:noFill/>
          <a:ln>
            <a:noFill/>
          </a:ln>
        </p:spPr>
      </p:pic>
      <p:sp>
        <p:nvSpPr>
          <p:cNvPr id="1851" name="Google Shape;1851;p212"/>
          <p:cNvSpPr txBox="1"/>
          <p:nvPr/>
        </p:nvSpPr>
        <p:spPr>
          <a:xfrm>
            <a:off x="1569450" y="1152050"/>
            <a:ext cx="5851500" cy="1516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000">
              <a:solidFill>
                <a:srgbClr val="40474B"/>
              </a:solidFill>
              <a:latin typeface="Montserrat Black"/>
              <a:ea typeface="Montserrat Black"/>
              <a:cs typeface="Montserrat Black"/>
              <a:sym typeface="Montserrat Black"/>
            </a:endParaRPr>
          </a:p>
        </p:txBody>
      </p:sp>
      <p:pic>
        <p:nvPicPr>
          <p:cNvPr id="1852" name="Google Shape;1852;p212"/>
          <p:cNvPicPr preferRelativeResize="0"/>
          <p:nvPr/>
        </p:nvPicPr>
        <p:blipFill>
          <a:blip r:embed="rId4">
            <a:alphaModFix/>
          </a:blip>
          <a:stretch>
            <a:fillRect/>
          </a:stretch>
        </p:blipFill>
        <p:spPr>
          <a:xfrm>
            <a:off x="8196363" y="3821174"/>
            <a:ext cx="827575" cy="1215300"/>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Support organisations 2">
  <p:cSld name="CUSTOM_28_2">
    <p:spTree>
      <p:nvGrpSpPr>
        <p:cNvPr id="1" name="Shape 1853"/>
        <p:cNvGrpSpPr/>
        <p:nvPr/>
      </p:nvGrpSpPr>
      <p:grpSpPr>
        <a:xfrm>
          <a:off x="0" y="0"/>
          <a:ext cx="0" cy="0"/>
          <a:chOff x="0" y="0"/>
          <a:chExt cx="0" cy="0"/>
        </a:xfrm>
      </p:grpSpPr>
      <p:sp>
        <p:nvSpPr>
          <p:cNvPr id="1854" name="Google Shape;1854;p213"/>
          <p:cNvSpPr/>
          <p:nvPr/>
        </p:nvSpPr>
        <p:spPr>
          <a:xfrm rot="5035045">
            <a:off x="-2322768" y="2876704"/>
            <a:ext cx="5262855" cy="323795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13"/>
          <p:cNvSpPr/>
          <p:nvPr/>
        </p:nvSpPr>
        <p:spPr>
          <a:xfrm rot="-4280482">
            <a:off x="6793782" y="-1466885"/>
            <a:ext cx="3375483" cy="502433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13"/>
          <p:cNvSpPr/>
          <p:nvPr/>
        </p:nvSpPr>
        <p:spPr>
          <a:xfrm rot="-7977677">
            <a:off x="5123145" y="405614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13"/>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58" name="Google Shape;1858;p213"/>
          <p:cNvSpPr txBox="1">
            <a:spLocks noGrp="1"/>
          </p:cNvSpPr>
          <p:nvPr>
            <p:ph type="subTitle" idx="1"/>
          </p:nvPr>
        </p:nvSpPr>
        <p:spPr>
          <a:xfrm>
            <a:off x="71325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9" name="Google Shape;1859;p213"/>
          <p:cNvSpPr txBox="1">
            <a:spLocks noGrp="1"/>
          </p:cNvSpPr>
          <p:nvPr>
            <p:ph type="subTitle" idx="2"/>
          </p:nvPr>
        </p:nvSpPr>
        <p:spPr>
          <a:xfrm>
            <a:off x="348810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0" name="Google Shape;1860;p213"/>
          <p:cNvSpPr txBox="1">
            <a:spLocks noGrp="1"/>
          </p:cNvSpPr>
          <p:nvPr>
            <p:ph type="subTitle" idx="3"/>
          </p:nvPr>
        </p:nvSpPr>
        <p:spPr>
          <a:xfrm>
            <a:off x="71325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61" name="Google Shape;1861;p213"/>
          <p:cNvSpPr txBox="1">
            <a:spLocks noGrp="1"/>
          </p:cNvSpPr>
          <p:nvPr>
            <p:ph type="subTitle" idx="4"/>
          </p:nvPr>
        </p:nvSpPr>
        <p:spPr>
          <a:xfrm>
            <a:off x="348810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160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62" name="Google Shape;1862;p213"/>
          <p:cNvSpPr txBox="1">
            <a:spLocks noGrp="1"/>
          </p:cNvSpPr>
          <p:nvPr>
            <p:ph type="subTitle" idx="5"/>
          </p:nvPr>
        </p:nvSpPr>
        <p:spPr>
          <a:xfrm>
            <a:off x="626295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3" name="Google Shape;1863;p213"/>
          <p:cNvSpPr txBox="1">
            <a:spLocks noGrp="1"/>
          </p:cNvSpPr>
          <p:nvPr>
            <p:ph type="subTitle" idx="6"/>
          </p:nvPr>
        </p:nvSpPr>
        <p:spPr>
          <a:xfrm>
            <a:off x="626295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1864" name="Google Shape;1864;p213"/>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flection time">
  <p:cSld name="CUSTOM_41">
    <p:bg>
      <p:bgPr>
        <a:solidFill>
          <a:schemeClr val="accent1"/>
        </a:solidFill>
        <a:effectLst/>
      </p:bgPr>
    </p:bg>
    <p:spTree>
      <p:nvGrpSpPr>
        <p:cNvPr id="1" name="Shape 112"/>
        <p:cNvGrpSpPr/>
        <p:nvPr/>
      </p:nvGrpSpPr>
      <p:grpSpPr>
        <a:xfrm>
          <a:off x="0" y="0"/>
          <a:ext cx="0" cy="0"/>
          <a:chOff x="0" y="0"/>
          <a:chExt cx="0" cy="0"/>
        </a:xfrm>
      </p:grpSpPr>
      <p:sp>
        <p:nvSpPr>
          <p:cNvPr id="113" name="Google Shape;113;p23"/>
          <p:cNvSpPr txBox="1"/>
          <p:nvPr/>
        </p:nvSpPr>
        <p:spPr>
          <a:xfrm>
            <a:off x="2059200" y="308950"/>
            <a:ext cx="5025600" cy="659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 sz="4200" b="1" i="0" u="none" strike="noStrike" cap="none">
                <a:solidFill>
                  <a:schemeClr val="lt1"/>
                </a:solidFill>
                <a:latin typeface="Montserrat ExtraBold"/>
                <a:ea typeface="Montserrat ExtraBold"/>
                <a:cs typeface="Montserrat ExtraBold"/>
                <a:sym typeface="Montserrat ExtraBold"/>
              </a:rPr>
              <a:t>Reflection time </a:t>
            </a:r>
            <a:endParaRPr sz="4000" b="1" i="0" u="none" strike="noStrike" cap="none">
              <a:solidFill>
                <a:schemeClr val="lt1"/>
              </a:solidFill>
              <a:latin typeface="Montserrat ExtraBold"/>
              <a:ea typeface="Montserrat ExtraBold"/>
              <a:cs typeface="Montserrat ExtraBold"/>
              <a:sym typeface="Montserrat ExtraBold"/>
            </a:endParaRPr>
          </a:p>
        </p:txBody>
      </p:sp>
      <p:pic>
        <p:nvPicPr>
          <p:cNvPr id="114" name="Google Shape;114;p23"/>
          <p:cNvPicPr preferRelativeResize="0"/>
          <p:nvPr/>
        </p:nvPicPr>
        <p:blipFill rotWithShape="1">
          <a:blip r:embed="rId2">
            <a:alphaModFix/>
          </a:blip>
          <a:srcRect/>
          <a:stretch/>
        </p:blipFill>
        <p:spPr>
          <a:xfrm>
            <a:off x="76722" y="76200"/>
            <a:ext cx="634669" cy="659400"/>
          </a:xfrm>
          <a:prstGeom prst="rect">
            <a:avLst/>
          </a:prstGeom>
          <a:noFill/>
          <a:ln>
            <a:noFill/>
          </a:ln>
        </p:spPr>
      </p:pic>
      <p:pic>
        <p:nvPicPr>
          <p:cNvPr id="115" name="Google Shape;115;p23" descr="This 2 minute countdown timer is made for professional use and has some minimal sound effects in the last 5 seconds" title="2 MINUTE TIMER - COUNTDOWN TIMER">
            <a:hlinkClick r:id="rId3"/>
          </p:cNvPr>
          <p:cNvPicPr preferRelativeResize="0"/>
          <p:nvPr/>
        </p:nvPicPr>
        <p:blipFill rotWithShape="1">
          <a:blip r:embed="rId4">
            <a:alphaModFix/>
          </a:blip>
          <a:srcRect/>
          <a:stretch/>
        </p:blipFill>
        <p:spPr>
          <a:xfrm>
            <a:off x="3051400" y="3877300"/>
            <a:ext cx="1974400" cy="1110600"/>
          </a:xfrm>
          <a:prstGeom prst="rect">
            <a:avLst/>
          </a:prstGeom>
          <a:noFill/>
          <a:ln>
            <a:noFill/>
          </a:ln>
        </p:spPr>
      </p:pic>
      <p:sp>
        <p:nvSpPr>
          <p:cNvPr id="116" name="Google Shape;116;p23"/>
          <p:cNvSpPr txBox="1">
            <a:spLocks noGrp="1"/>
          </p:cNvSpPr>
          <p:nvPr>
            <p:ph type="body" idx="1"/>
          </p:nvPr>
        </p:nvSpPr>
        <p:spPr>
          <a:xfrm>
            <a:off x="654450" y="1114600"/>
            <a:ext cx="7505700" cy="26427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Clr>
                <a:schemeClr val="lt1"/>
              </a:buClr>
              <a:buSzPts val="1800"/>
              <a:buFont typeface="DM Sans"/>
              <a:buChar char="●"/>
              <a:defRPr b="1">
                <a:solidFill>
                  <a:schemeClr val="lt1"/>
                </a:solidFill>
                <a:latin typeface="DM Sans"/>
                <a:ea typeface="DM Sans"/>
                <a:cs typeface="DM Sans"/>
                <a:sym typeface="DM Sans"/>
              </a:defRPr>
            </a:lvl1pPr>
            <a:lvl2pPr marL="914400" lvl="1"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2pPr>
            <a:lvl3pPr marL="1371600" lvl="2"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3pPr>
            <a:lvl4pPr marL="1828800" lvl="3"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4pPr>
            <a:lvl5pPr marL="2286000" lvl="4"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5pPr>
            <a:lvl6pPr marL="2743200" lvl="5"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6pPr>
            <a:lvl7pPr marL="3200400" lvl="6"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7pPr>
            <a:lvl8pPr marL="3657600" lvl="7"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8pPr>
            <a:lvl9pPr marL="4114800" lvl="8" indent="-317500" algn="l">
              <a:lnSpc>
                <a:spcPct val="100000"/>
              </a:lnSpc>
              <a:spcBef>
                <a:spcPts val="0"/>
              </a:spcBef>
              <a:spcAft>
                <a:spcPts val="0"/>
              </a:spcAft>
              <a:buClr>
                <a:schemeClr val="lt1"/>
              </a:buClr>
              <a:buSzPts val="1400"/>
              <a:buFont typeface="DM Sans"/>
              <a:buChar char="■"/>
              <a:defRPr b="1">
                <a:solidFill>
                  <a:schemeClr val="lt1"/>
                </a:solidFill>
                <a:latin typeface="DM Sans"/>
                <a:ea typeface="DM Sans"/>
                <a:cs typeface="DM Sans"/>
                <a:sym typeface="DM Sans"/>
              </a:defRPr>
            </a:lvl9pPr>
          </a:lstStyle>
          <a:p>
            <a:endParaRPr/>
          </a:p>
        </p:txBody>
      </p:sp>
      <p:sp>
        <p:nvSpPr>
          <p:cNvPr id="117" name="Google Shape;117;p23"/>
          <p:cNvSpPr txBox="1">
            <a:spLocks noGrp="1"/>
          </p:cNvSpPr>
          <p:nvPr>
            <p:ph type="body" idx="2"/>
          </p:nvPr>
        </p:nvSpPr>
        <p:spPr>
          <a:xfrm>
            <a:off x="5093650" y="4115000"/>
            <a:ext cx="4050300" cy="1028400"/>
          </a:xfrm>
          <a:prstGeom prst="rect">
            <a:avLst/>
          </a:prstGeom>
          <a:solidFill>
            <a:srgbClr val="674EA7"/>
          </a:solid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Clr>
                <a:schemeClr val="lt1"/>
              </a:buClr>
              <a:buSzPts val="1800"/>
              <a:buFont typeface="DM Sans Medium"/>
              <a:buChar char="●"/>
              <a:defRPr>
                <a:solidFill>
                  <a:schemeClr val="lt1"/>
                </a:solidFill>
                <a:latin typeface="DM Sans Medium"/>
                <a:ea typeface="DM Sans Medium"/>
                <a:cs typeface="DM Sans Medium"/>
                <a:sym typeface="DM Sans Medium"/>
              </a:defRPr>
            </a:lvl1pPr>
            <a:lvl2pPr marL="914400" lvl="1"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2pPr>
            <a:lvl3pPr marL="1371600" lvl="2"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3pPr>
            <a:lvl4pPr marL="1828800" lvl="3"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4pPr>
            <a:lvl5pPr marL="2286000" lvl="4"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5pPr>
            <a:lvl6pPr marL="2743200" lvl="5"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6pPr>
            <a:lvl7pPr marL="3200400" lvl="6"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7pPr>
            <a:lvl8pPr marL="3657600" lvl="7"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8pPr>
            <a:lvl9pPr marL="4114800" lvl="8" indent="-317500" algn="l">
              <a:lnSpc>
                <a:spcPct val="100000"/>
              </a:lnSpc>
              <a:spcBef>
                <a:spcPts val="0"/>
              </a:spcBef>
              <a:spcAft>
                <a:spcPts val="0"/>
              </a:spcAft>
              <a:buClr>
                <a:schemeClr val="lt1"/>
              </a:buClr>
              <a:buSzPts val="1400"/>
              <a:buFont typeface="DM Sans Medium"/>
              <a:buChar char="■"/>
              <a:defRPr>
                <a:solidFill>
                  <a:schemeClr val="lt1"/>
                </a:solidFill>
                <a:latin typeface="DM Sans Medium"/>
                <a:ea typeface="DM Sans Medium"/>
                <a:cs typeface="DM Sans Medium"/>
                <a:sym typeface="DM Sans Medium"/>
              </a:defRPr>
            </a:lvl9pPr>
          </a:lstStyle>
          <a:p>
            <a:endParaRPr/>
          </a:p>
        </p:txBody>
      </p:sp>
      <p:sp>
        <p:nvSpPr>
          <p:cNvPr id="118" name="Google Shape;118;p23"/>
          <p:cNvSpPr txBox="1"/>
          <p:nvPr/>
        </p:nvSpPr>
        <p:spPr>
          <a:xfrm>
            <a:off x="5093650" y="3788525"/>
            <a:ext cx="4050300" cy="337500"/>
          </a:xfrm>
          <a:prstGeom prst="rect">
            <a:avLst/>
          </a:prstGeom>
          <a:solidFill>
            <a:srgbClr val="674EA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DM Sans SemiBold"/>
                <a:ea typeface="DM Sans SemiBold"/>
                <a:cs typeface="DM Sans SemiBold"/>
                <a:sym typeface="DM Sans SemiBold"/>
              </a:rPr>
              <a:t>Challenge: </a:t>
            </a:r>
            <a:endParaRPr sz="1400" b="0" i="0" u="none" strike="noStrike" cap="none">
              <a:solidFill>
                <a:srgbClr val="000000"/>
              </a:solidFill>
              <a:latin typeface="DM Sans SemiBold"/>
              <a:ea typeface="DM Sans SemiBold"/>
              <a:cs typeface="DM Sans SemiBold"/>
              <a:sym typeface="DM Sans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main content slide 1 1">
  <p:cSld name="main content slide 1">
    <p:spTree>
      <p:nvGrpSpPr>
        <p:cNvPr id="1" name="Shape 1865"/>
        <p:cNvGrpSpPr/>
        <p:nvPr/>
      </p:nvGrpSpPr>
      <p:grpSpPr>
        <a:xfrm>
          <a:off x="0" y="0"/>
          <a:ext cx="0" cy="0"/>
          <a:chOff x="0" y="0"/>
          <a:chExt cx="0" cy="0"/>
        </a:xfrm>
      </p:grpSpPr>
      <p:sp>
        <p:nvSpPr>
          <p:cNvPr id="1866" name="Google Shape;1866;p214"/>
          <p:cNvSpPr txBox="1">
            <a:spLocks noGrp="1"/>
          </p:cNvSpPr>
          <p:nvPr>
            <p:ph type="body" idx="1"/>
          </p:nvPr>
        </p:nvSpPr>
        <p:spPr>
          <a:xfrm>
            <a:off x="713250" y="1152475"/>
            <a:ext cx="7717500" cy="3416400"/>
          </a:xfrm>
          <a:prstGeom prst="rect">
            <a:avLst/>
          </a:prstGeom>
          <a:noFill/>
          <a:ln>
            <a:noFill/>
          </a:ln>
        </p:spPr>
        <p:txBody>
          <a:bodyPr spcFirstLastPara="1" wrap="square" lIns="68575" tIns="68575" rIns="68575" bIns="68575" anchor="t" anchorCtr="0">
            <a:noAutofit/>
          </a:bodyPr>
          <a:lstStyle>
            <a:lvl1pPr marL="457200" lvl="0" indent="-285750" algn="l">
              <a:lnSpc>
                <a:spcPct val="90000"/>
              </a:lnSpc>
              <a:spcBef>
                <a:spcPts val="0"/>
              </a:spcBef>
              <a:spcAft>
                <a:spcPts val="0"/>
              </a:spcAft>
              <a:buClr>
                <a:schemeClr val="accent1"/>
              </a:buClr>
              <a:buSzPts val="900"/>
              <a:buFont typeface="DM Sans Medium"/>
              <a:buAutoNum type="arabicPeriod"/>
              <a:defRPr sz="1200">
                <a:latin typeface="DM Sans Medium"/>
                <a:ea typeface="DM Sans Medium"/>
                <a:cs typeface="DM Sans Medium"/>
                <a:sym typeface="DM Sans Medium"/>
              </a:defRPr>
            </a:lvl1pPr>
            <a:lvl2pPr marL="914400" lvl="1" indent="-285750" algn="l">
              <a:lnSpc>
                <a:spcPct val="90000"/>
              </a:lnSpc>
              <a:spcBef>
                <a:spcPts val="0"/>
              </a:spcBef>
              <a:spcAft>
                <a:spcPts val="0"/>
              </a:spcAft>
              <a:buClr>
                <a:srgbClr val="434343"/>
              </a:buClr>
              <a:buSzPts val="900"/>
              <a:buFont typeface="DM Sans Medium"/>
              <a:buAutoNum type="alphaLcPeriod"/>
              <a:defRPr>
                <a:latin typeface="DM Sans Medium"/>
                <a:ea typeface="DM Sans Medium"/>
                <a:cs typeface="DM Sans Medium"/>
                <a:sym typeface="DM Sans Medium"/>
              </a:defRPr>
            </a:lvl2pPr>
            <a:lvl3pPr marL="1371600" lvl="2" indent="-285750" algn="l">
              <a:lnSpc>
                <a:spcPct val="90000"/>
              </a:lnSpc>
              <a:spcBef>
                <a:spcPts val="0"/>
              </a:spcBef>
              <a:spcAft>
                <a:spcPts val="0"/>
              </a:spcAft>
              <a:buClr>
                <a:srgbClr val="434343"/>
              </a:buClr>
              <a:buSzPts val="900"/>
              <a:buFont typeface="DM Sans Medium"/>
              <a:buAutoNum type="romanLcPeriod"/>
              <a:defRPr>
                <a:latin typeface="DM Sans Medium"/>
                <a:ea typeface="DM Sans Medium"/>
                <a:cs typeface="DM Sans Medium"/>
                <a:sym typeface="DM Sans Medium"/>
              </a:defRPr>
            </a:lvl3pPr>
            <a:lvl4pPr marL="1828800" lvl="3" indent="-285750" algn="l">
              <a:lnSpc>
                <a:spcPct val="90000"/>
              </a:lnSpc>
              <a:spcBef>
                <a:spcPts val="0"/>
              </a:spcBef>
              <a:spcAft>
                <a:spcPts val="0"/>
              </a:spcAft>
              <a:buClr>
                <a:srgbClr val="434343"/>
              </a:buClr>
              <a:buSzPts val="900"/>
              <a:buFont typeface="DM Sans Medium"/>
              <a:buAutoNum type="arabicPeriod"/>
              <a:defRPr>
                <a:latin typeface="DM Sans Medium"/>
                <a:ea typeface="DM Sans Medium"/>
                <a:cs typeface="DM Sans Medium"/>
                <a:sym typeface="DM Sans Medium"/>
              </a:defRPr>
            </a:lvl4pPr>
            <a:lvl5pPr marL="2286000" lvl="4" indent="-285750" algn="l">
              <a:lnSpc>
                <a:spcPct val="90000"/>
              </a:lnSpc>
              <a:spcBef>
                <a:spcPts val="0"/>
              </a:spcBef>
              <a:spcAft>
                <a:spcPts val="0"/>
              </a:spcAft>
              <a:buClr>
                <a:srgbClr val="434343"/>
              </a:buClr>
              <a:buSzPts val="900"/>
              <a:buFont typeface="DM Sans Medium"/>
              <a:buAutoNum type="alphaLcPeriod"/>
              <a:defRPr>
                <a:latin typeface="DM Sans Medium"/>
                <a:ea typeface="DM Sans Medium"/>
                <a:cs typeface="DM Sans Medium"/>
                <a:sym typeface="DM Sans Medium"/>
              </a:defRPr>
            </a:lvl5pPr>
            <a:lvl6pPr marL="2743200" lvl="5" indent="-285750" algn="l">
              <a:lnSpc>
                <a:spcPct val="90000"/>
              </a:lnSpc>
              <a:spcBef>
                <a:spcPts val="0"/>
              </a:spcBef>
              <a:spcAft>
                <a:spcPts val="0"/>
              </a:spcAft>
              <a:buClr>
                <a:srgbClr val="434343"/>
              </a:buClr>
              <a:buSzPts val="900"/>
              <a:buFont typeface="DM Sans Medium"/>
              <a:buAutoNum type="romanLcPeriod"/>
              <a:defRPr>
                <a:latin typeface="DM Sans Medium"/>
                <a:ea typeface="DM Sans Medium"/>
                <a:cs typeface="DM Sans Medium"/>
                <a:sym typeface="DM Sans Medium"/>
              </a:defRPr>
            </a:lvl6pPr>
            <a:lvl7pPr marL="3200400" lvl="6" indent="-285750" algn="l">
              <a:lnSpc>
                <a:spcPct val="90000"/>
              </a:lnSpc>
              <a:spcBef>
                <a:spcPts val="0"/>
              </a:spcBef>
              <a:spcAft>
                <a:spcPts val="0"/>
              </a:spcAft>
              <a:buClr>
                <a:srgbClr val="434343"/>
              </a:buClr>
              <a:buSzPts val="900"/>
              <a:buFont typeface="DM Sans Medium"/>
              <a:buAutoNum type="arabicPeriod"/>
              <a:defRPr>
                <a:latin typeface="DM Sans Medium"/>
                <a:ea typeface="DM Sans Medium"/>
                <a:cs typeface="DM Sans Medium"/>
                <a:sym typeface="DM Sans Medium"/>
              </a:defRPr>
            </a:lvl7pPr>
            <a:lvl8pPr marL="3657600" lvl="7" indent="-285750" algn="l">
              <a:lnSpc>
                <a:spcPct val="90000"/>
              </a:lnSpc>
              <a:spcBef>
                <a:spcPts val="0"/>
              </a:spcBef>
              <a:spcAft>
                <a:spcPts val="0"/>
              </a:spcAft>
              <a:buClr>
                <a:srgbClr val="434343"/>
              </a:buClr>
              <a:buSzPts val="900"/>
              <a:buFont typeface="DM Sans Medium"/>
              <a:buAutoNum type="alphaLcPeriod"/>
              <a:defRPr>
                <a:latin typeface="DM Sans Medium"/>
                <a:ea typeface="DM Sans Medium"/>
                <a:cs typeface="DM Sans Medium"/>
                <a:sym typeface="DM Sans Medium"/>
              </a:defRPr>
            </a:lvl8pPr>
            <a:lvl9pPr marL="4114800" lvl="8" indent="-285750" algn="l">
              <a:lnSpc>
                <a:spcPct val="90000"/>
              </a:lnSpc>
              <a:spcBef>
                <a:spcPts val="0"/>
              </a:spcBef>
              <a:spcAft>
                <a:spcPts val="0"/>
              </a:spcAft>
              <a:buClr>
                <a:srgbClr val="434343"/>
              </a:buClr>
              <a:buSzPts val="900"/>
              <a:buFont typeface="DM Sans Medium"/>
              <a:buAutoNum type="romanLcPeriod"/>
              <a:defRPr>
                <a:latin typeface="DM Sans Medium"/>
                <a:ea typeface="DM Sans Medium"/>
                <a:cs typeface="DM Sans Medium"/>
                <a:sym typeface="DM Sans Medium"/>
              </a:defRPr>
            </a:lvl9pPr>
          </a:lstStyle>
          <a:p>
            <a:endParaRPr/>
          </a:p>
        </p:txBody>
      </p:sp>
      <p:sp>
        <p:nvSpPr>
          <p:cNvPr id="1867" name="Google Shape;1867;p214"/>
          <p:cNvSpPr txBox="1">
            <a:spLocks noGrp="1"/>
          </p:cNvSpPr>
          <p:nvPr>
            <p:ph type="title"/>
          </p:nvPr>
        </p:nvSpPr>
        <p:spPr>
          <a:xfrm>
            <a:off x="713250" y="523025"/>
            <a:ext cx="7717500" cy="5415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Clr>
                <a:schemeClr val="accent1"/>
              </a:buClr>
              <a:buSzPts val="1800"/>
              <a:buFont typeface="Montserrat ExtraBold"/>
              <a:buNone/>
              <a:defRPr b="1">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pic>
        <p:nvPicPr>
          <p:cNvPr id="1868" name="Google Shape;1868;p214"/>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DISCUSS SLIDE - enter prompt here 5">
  <p:cSld name="BLANK_2_1">
    <p:spTree>
      <p:nvGrpSpPr>
        <p:cNvPr id="1" name="Shape 1869"/>
        <p:cNvGrpSpPr/>
        <p:nvPr/>
      </p:nvGrpSpPr>
      <p:grpSpPr>
        <a:xfrm>
          <a:off x="0" y="0"/>
          <a:ext cx="0" cy="0"/>
          <a:chOff x="0" y="0"/>
          <a:chExt cx="0" cy="0"/>
        </a:xfrm>
      </p:grpSpPr>
      <p:pic>
        <p:nvPicPr>
          <p:cNvPr id="1870" name="Google Shape;1870;p215"/>
          <p:cNvPicPr preferRelativeResize="0"/>
          <p:nvPr/>
        </p:nvPicPr>
        <p:blipFill>
          <a:blip r:embed="rId2">
            <a:alphaModFix/>
          </a:blip>
          <a:stretch>
            <a:fillRect/>
          </a:stretch>
        </p:blipFill>
        <p:spPr>
          <a:xfrm>
            <a:off x="39130" y="4626158"/>
            <a:ext cx="537525" cy="490550"/>
          </a:xfrm>
          <a:prstGeom prst="rect">
            <a:avLst/>
          </a:prstGeom>
          <a:noFill/>
          <a:ln>
            <a:noFill/>
          </a:ln>
        </p:spPr>
      </p:pic>
      <p:pic>
        <p:nvPicPr>
          <p:cNvPr id="1871" name="Google Shape;1871;p215"/>
          <p:cNvPicPr preferRelativeResize="0"/>
          <p:nvPr/>
        </p:nvPicPr>
        <p:blipFill>
          <a:blip r:embed="rId3">
            <a:alphaModFix/>
          </a:blip>
          <a:stretch>
            <a:fillRect/>
          </a:stretch>
        </p:blipFill>
        <p:spPr>
          <a:xfrm>
            <a:off x="107550" y="80100"/>
            <a:ext cx="1038802" cy="707551"/>
          </a:xfrm>
          <a:prstGeom prst="rect">
            <a:avLst/>
          </a:prstGeom>
          <a:noFill/>
          <a:ln>
            <a:noFill/>
          </a:ln>
        </p:spPr>
      </p:pic>
      <p:sp>
        <p:nvSpPr>
          <p:cNvPr id="1872" name="Google Shape;1872;p215"/>
          <p:cNvSpPr txBox="1">
            <a:spLocks noGrp="1"/>
          </p:cNvSpPr>
          <p:nvPr>
            <p:ph type="title"/>
          </p:nvPr>
        </p:nvSpPr>
        <p:spPr>
          <a:xfrm>
            <a:off x="1569450" y="1152050"/>
            <a:ext cx="5851500" cy="15168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3600"/>
              <a:buFont typeface="Montserrat Black"/>
              <a:buNone/>
              <a:defRPr b="0">
                <a:solidFill>
                  <a:schemeClr val="accent2"/>
                </a:solidFill>
                <a:latin typeface="Montserrat Black"/>
                <a:ea typeface="Montserrat Black"/>
                <a:cs typeface="Montserrat Black"/>
                <a:sym typeface="Montserrat Black"/>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pic>
        <p:nvPicPr>
          <p:cNvPr id="1873" name="Google Shape;1873;p215"/>
          <p:cNvPicPr preferRelativeResize="0"/>
          <p:nvPr/>
        </p:nvPicPr>
        <p:blipFill>
          <a:blip r:embed="rId4">
            <a:alphaModFix/>
          </a:blip>
          <a:stretch>
            <a:fillRect/>
          </a:stretch>
        </p:blipFill>
        <p:spPr>
          <a:xfrm>
            <a:off x="8196363" y="3821174"/>
            <a:ext cx="827575" cy="12153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O SLIDE - activities here">
  <p:cSld name="TITLE_ONLY_1_1">
    <p:spTree>
      <p:nvGrpSpPr>
        <p:cNvPr id="1" name="Shape 119"/>
        <p:cNvGrpSpPr/>
        <p:nvPr/>
      </p:nvGrpSpPr>
      <p:grpSpPr>
        <a:xfrm>
          <a:off x="0" y="0"/>
          <a:ext cx="0" cy="0"/>
          <a:chOff x="0" y="0"/>
          <a:chExt cx="0" cy="0"/>
        </a:xfrm>
      </p:grpSpPr>
      <p:pic>
        <p:nvPicPr>
          <p:cNvPr id="120" name="Google Shape;120;p24"/>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21" name="Google Shape;121;p24"/>
          <p:cNvSpPr txBox="1">
            <a:spLocks noGrp="1"/>
          </p:cNvSpPr>
          <p:nvPr>
            <p:ph type="title"/>
          </p:nvPr>
        </p:nvSpPr>
        <p:spPr>
          <a:xfrm>
            <a:off x="1462225" y="443900"/>
            <a:ext cx="75039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22" name="Google Shape;122;p24"/>
          <p:cNvPicPr preferRelativeResize="0"/>
          <p:nvPr/>
        </p:nvPicPr>
        <p:blipFill rotWithShape="1">
          <a:blip r:embed="rId3">
            <a:alphaModFix/>
          </a:blip>
          <a:srcRect/>
          <a:stretch/>
        </p:blipFill>
        <p:spPr>
          <a:xfrm>
            <a:off x="39125" y="64775"/>
            <a:ext cx="622350" cy="541500"/>
          </a:xfrm>
          <a:prstGeom prst="rect">
            <a:avLst/>
          </a:prstGeom>
          <a:noFill/>
          <a:ln>
            <a:noFill/>
          </a:ln>
        </p:spPr>
      </p:pic>
      <p:sp>
        <p:nvSpPr>
          <p:cNvPr id="123" name="Google Shape;123;p24"/>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chemeClr val="accent1"/>
              </a:buClr>
              <a:buSzPts val="1200"/>
              <a:buFont typeface="DM Sans Medium"/>
              <a:buAutoNum type="arabicPeriod"/>
              <a:defRPr sz="1200">
                <a:latin typeface="DM Sans Medium"/>
                <a:ea typeface="DM Sans Medium"/>
                <a:cs typeface="DM Sans Medium"/>
                <a:sym typeface="DM Sans Medium"/>
              </a:defRPr>
            </a:lvl1pPr>
            <a:lvl2pPr marL="914400" lvl="1"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2pPr>
            <a:lvl3pPr marL="1371600" lvl="2"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3pPr>
            <a:lvl4pPr marL="1828800" lvl="3"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4pPr>
            <a:lvl5pPr marL="2286000" lvl="4"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5pPr>
            <a:lvl6pPr marL="2743200" lvl="5"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6pPr>
            <a:lvl7pPr marL="3200400" lvl="6"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7pPr>
            <a:lvl8pPr marL="3657600" lvl="7"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8pPr>
            <a:lvl9pPr marL="4114800" lvl="8"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SCUSS SLIDE - enter prompt herehh" type="blank">
  <p:cSld name="BLANK">
    <p:spTree>
      <p:nvGrpSpPr>
        <p:cNvPr id="1" name="Shape 124"/>
        <p:cNvGrpSpPr/>
        <p:nvPr/>
      </p:nvGrpSpPr>
      <p:grpSpPr>
        <a:xfrm>
          <a:off x="0" y="0"/>
          <a:ext cx="0" cy="0"/>
          <a:chOff x="0" y="0"/>
          <a:chExt cx="0" cy="0"/>
        </a:xfrm>
      </p:grpSpPr>
      <p:pic>
        <p:nvPicPr>
          <p:cNvPr id="125" name="Google Shape;125;p25"/>
          <p:cNvPicPr preferRelativeResize="0"/>
          <p:nvPr/>
        </p:nvPicPr>
        <p:blipFill rotWithShape="1">
          <a:blip r:embed="rId2">
            <a:alphaModFix/>
          </a:blip>
          <a:srcRect/>
          <a:stretch/>
        </p:blipFill>
        <p:spPr>
          <a:xfrm>
            <a:off x="39130" y="4626158"/>
            <a:ext cx="537525" cy="490550"/>
          </a:xfrm>
          <a:prstGeom prst="rect">
            <a:avLst/>
          </a:prstGeom>
          <a:noFill/>
          <a:ln>
            <a:noFill/>
          </a:ln>
        </p:spPr>
      </p:pic>
      <p:pic>
        <p:nvPicPr>
          <p:cNvPr id="126" name="Google Shape;126;p25"/>
          <p:cNvPicPr preferRelativeResize="0"/>
          <p:nvPr/>
        </p:nvPicPr>
        <p:blipFill rotWithShape="1">
          <a:blip r:embed="rId3">
            <a:alphaModFix/>
          </a:blip>
          <a:srcRect/>
          <a:stretch/>
        </p:blipFill>
        <p:spPr>
          <a:xfrm>
            <a:off x="107550" y="80100"/>
            <a:ext cx="720189" cy="490548"/>
          </a:xfrm>
          <a:prstGeom prst="rect">
            <a:avLst/>
          </a:prstGeom>
          <a:noFill/>
          <a:ln>
            <a:noFill/>
          </a:ln>
        </p:spPr>
      </p:pic>
      <p:sp>
        <p:nvSpPr>
          <p:cNvPr id="127" name="Google Shape;127;p25"/>
          <p:cNvSpPr txBox="1">
            <a:spLocks noGrp="1"/>
          </p:cNvSpPr>
          <p:nvPr>
            <p:ph type="title"/>
          </p:nvPr>
        </p:nvSpPr>
        <p:spPr>
          <a:xfrm>
            <a:off x="1569450" y="1152050"/>
            <a:ext cx="5851500" cy="151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600"/>
              <a:buFont typeface="Montserrat Black"/>
              <a:buNone/>
              <a:defRPr b="0">
                <a:solidFill>
                  <a:schemeClr val="accent2"/>
                </a:solidFill>
                <a:latin typeface="Montserrat Black"/>
                <a:ea typeface="Montserrat Black"/>
                <a:cs typeface="Montserrat Black"/>
                <a:sym typeface="Montserrat Black"/>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pic>
        <p:nvPicPr>
          <p:cNvPr id="128" name="Google Shape;128;p25"/>
          <p:cNvPicPr preferRelativeResize="0"/>
          <p:nvPr/>
        </p:nvPicPr>
        <p:blipFill rotWithShape="1">
          <a:blip r:embed="rId4">
            <a:alphaModFix/>
          </a:blip>
          <a:srcRect/>
          <a:stretch/>
        </p:blipFill>
        <p:spPr>
          <a:xfrm>
            <a:off x="8603724" y="4419375"/>
            <a:ext cx="420224" cy="617099"/>
          </a:xfrm>
          <a:prstGeom prst="rect">
            <a:avLst/>
          </a:prstGeom>
          <a:noFill/>
          <a:ln>
            <a:noFill/>
          </a:ln>
        </p:spPr>
      </p:pic>
      <p:pic>
        <p:nvPicPr>
          <p:cNvPr id="129" name="Google Shape;129;p25"/>
          <p:cNvPicPr preferRelativeResize="0"/>
          <p:nvPr/>
        </p:nvPicPr>
        <p:blipFill rotWithShape="1">
          <a:blip r:embed="rId5">
            <a:alphaModFix/>
          </a:blip>
          <a:srcRect/>
          <a:stretch/>
        </p:blipFill>
        <p:spPr>
          <a:xfrm>
            <a:off x="7824000" y="1787550"/>
            <a:ext cx="1248224" cy="124822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eview">
  <p:cSld name="CUSTOM_42_1">
    <p:spTree>
      <p:nvGrpSpPr>
        <p:cNvPr id="1" name="Shape 130"/>
        <p:cNvGrpSpPr/>
        <p:nvPr/>
      </p:nvGrpSpPr>
      <p:grpSpPr>
        <a:xfrm>
          <a:off x="0" y="0"/>
          <a:ext cx="0" cy="0"/>
          <a:chOff x="0" y="0"/>
          <a:chExt cx="0" cy="0"/>
        </a:xfrm>
      </p:grpSpPr>
      <p:sp>
        <p:nvSpPr>
          <p:cNvPr id="131" name="Google Shape;131;p26"/>
          <p:cNvSpPr/>
          <p:nvPr/>
        </p:nvSpPr>
        <p:spPr>
          <a:xfrm>
            <a:off x="11525" y="0"/>
            <a:ext cx="9144000" cy="976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26"/>
          <p:cNvSpPr txBox="1"/>
          <p:nvPr/>
        </p:nvSpPr>
        <p:spPr>
          <a:xfrm>
            <a:off x="447300" y="1256625"/>
            <a:ext cx="1070400" cy="5262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chemeClr val="accent1"/>
                </a:solidFill>
                <a:highlight>
                  <a:schemeClr val="lt1"/>
                </a:highlight>
                <a:latin typeface="DM Sans Black"/>
                <a:ea typeface="DM Sans Black"/>
                <a:cs typeface="DM Sans Black"/>
                <a:sym typeface="DM Sans Black"/>
              </a:rPr>
              <a:t>Review</a:t>
            </a:r>
            <a:endParaRPr sz="1900" b="0" i="0" u="none" strike="noStrike" cap="none">
              <a:solidFill>
                <a:schemeClr val="accent1"/>
              </a:solidFill>
              <a:highlight>
                <a:schemeClr val="lt1"/>
              </a:highlight>
              <a:latin typeface="DM Sans Black"/>
              <a:ea typeface="DM Sans Black"/>
              <a:cs typeface="DM Sans Black"/>
              <a:sym typeface="DM Sans Black"/>
            </a:endParaRPr>
          </a:p>
        </p:txBody>
      </p:sp>
      <p:sp>
        <p:nvSpPr>
          <p:cNvPr id="133" name="Google Shape;133;p26"/>
          <p:cNvSpPr txBox="1"/>
          <p:nvPr/>
        </p:nvSpPr>
        <p:spPr>
          <a:xfrm>
            <a:off x="394150" y="278750"/>
            <a:ext cx="3388500" cy="47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Montserrat ExtraBold"/>
                <a:ea typeface="Montserrat ExtraBold"/>
                <a:cs typeface="Montserrat ExtraBold"/>
                <a:sym typeface="Montserrat ExtraBold"/>
              </a:rPr>
              <a:t>Lesson summary</a:t>
            </a:r>
            <a:endParaRPr sz="2400" b="1" i="0" u="none" strike="noStrike" cap="none">
              <a:solidFill>
                <a:schemeClr val="lt1"/>
              </a:solidFill>
              <a:latin typeface="Montserrat ExtraBold"/>
              <a:ea typeface="Montserrat ExtraBold"/>
              <a:cs typeface="Montserrat ExtraBold"/>
              <a:sym typeface="Montserrat ExtraBold"/>
            </a:endParaRPr>
          </a:p>
        </p:txBody>
      </p:sp>
      <p:sp>
        <p:nvSpPr>
          <p:cNvPr id="134" name="Google Shape;134;p26"/>
          <p:cNvSpPr txBox="1">
            <a:spLocks noGrp="1"/>
          </p:cNvSpPr>
          <p:nvPr>
            <p:ph type="body" idx="1"/>
          </p:nvPr>
        </p:nvSpPr>
        <p:spPr>
          <a:xfrm>
            <a:off x="637300" y="1896151"/>
            <a:ext cx="7562400" cy="31089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Font typeface="DM Sans Medium"/>
              <a:buChar char="●"/>
              <a:defRPr>
                <a:latin typeface="DM Sans Medium"/>
                <a:ea typeface="DM Sans Medium"/>
                <a:cs typeface="DM Sans Medium"/>
                <a:sym typeface="DM Sans Medium"/>
              </a:defRPr>
            </a:lvl1pPr>
            <a:lvl2pPr marL="914400" lvl="1"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2pPr>
            <a:lvl3pPr marL="1371600" lvl="2"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3pPr>
            <a:lvl4pPr marL="1828800" lvl="3"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4pPr>
            <a:lvl5pPr marL="2286000" lvl="4"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5pPr>
            <a:lvl6pPr marL="2743200" lvl="5"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6pPr>
            <a:lvl7pPr marL="3200400" lvl="6"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7pPr>
            <a:lvl8pPr marL="3657600" lvl="7"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8pPr>
            <a:lvl9pPr marL="4114800" lvl="8"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9pPr>
          </a:lstStyle>
          <a:p>
            <a:endParaRPr/>
          </a:p>
        </p:txBody>
      </p:sp>
      <p:pic>
        <p:nvPicPr>
          <p:cNvPr id="135" name="Google Shape;135;p26"/>
          <p:cNvPicPr preferRelativeResize="0"/>
          <p:nvPr/>
        </p:nvPicPr>
        <p:blipFill rotWithShape="1">
          <a:blip r:embed="rId2">
            <a:alphaModFix/>
          </a:blip>
          <a:srcRect/>
          <a:stretch/>
        </p:blipFill>
        <p:spPr>
          <a:xfrm>
            <a:off x="8050485" y="549625"/>
            <a:ext cx="1070446" cy="976899"/>
          </a:xfrm>
          <a:prstGeom prst="rect">
            <a:avLst/>
          </a:prstGeom>
          <a:noFill/>
          <a:ln>
            <a:noFill/>
          </a:ln>
        </p:spPr>
      </p:pic>
      <p:pic>
        <p:nvPicPr>
          <p:cNvPr id="136" name="Google Shape;136;p26"/>
          <p:cNvPicPr preferRelativeResize="0"/>
          <p:nvPr/>
        </p:nvPicPr>
        <p:blipFill rotWithShape="1">
          <a:blip r:embed="rId3">
            <a:alphaModFix/>
          </a:blip>
          <a:srcRect/>
          <a:stretch/>
        </p:blipFill>
        <p:spPr>
          <a:xfrm>
            <a:off x="1708268" y="1340266"/>
            <a:ext cx="378501" cy="38344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Key stats" type="secHead">
  <p:cSld name="SECTION_HEADER">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2019300" y="2417625"/>
            <a:ext cx="5105400" cy="121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900"/>
              <a:buFont typeface="DM Sans Black"/>
              <a:buNone/>
              <a:defRPr sz="4700" b="0">
                <a:latin typeface="DM Sans Black"/>
                <a:ea typeface="DM Sans Black"/>
                <a:cs typeface="DM Sans Black"/>
                <a:sym typeface="DM Sans Black"/>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9" name="Google Shape;139;p27"/>
          <p:cNvSpPr txBox="1">
            <a:spLocks noGrp="1"/>
          </p:cNvSpPr>
          <p:nvPr>
            <p:ph type="title" idx="2"/>
          </p:nvPr>
        </p:nvSpPr>
        <p:spPr>
          <a:xfrm>
            <a:off x="2019300" y="914400"/>
            <a:ext cx="5105400" cy="121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Font typeface="Montserrat Black"/>
              <a:buNone/>
              <a:defRPr sz="7500" b="0">
                <a:solidFill>
                  <a:schemeClr val="accent1"/>
                </a:solidFill>
                <a:latin typeface="Montserrat Black"/>
                <a:ea typeface="Montserrat Black"/>
                <a:cs typeface="Montserrat Black"/>
                <a:sym typeface="Montserrat Black"/>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pic>
        <p:nvPicPr>
          <p:cNvPr id="140" name="Google Shape;140;p27"/>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ck slide" type="tx">
  <p:cSld name="TITLE_AND_BODY">
    <p:bg>
      <p:bgPr>
        <a:solidFill>
          <a:schemeClr val="lt1"/>
        </a:solidFill>
        <a:effectLst/>
      </p:bgPr>
    </p:bg>
    <p:spTree>
      <p:nvGrpSpPr>
        <p:cNvPr id="1" name="Shape 141"/>
        <p:cNvGrpSpPr/>
        <p:nvPr/>
      </p:nvGrpSpPr>
      <p:grpSpPr>
        <a:xfrm>
          <a:off x="0" y="0"/>
          <a:ext cx="0" cy="0"/>
          <a:chOff x="0" y="0"/>
          <a:chExt cx="0" cy="0"/>
        </a:xfrm>
      </p:grpSpPr>
      <p:sp>
        <p:nvSpPr>
          <p:cNvPr id="142" name="Google Shape;142;p28"/>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chemeClr val="accent1"/>
              </a:buClr>
              <a:buSzPts val="1200"/>
              <a:buFont typeface="DM Sans Medium"/>
              <a:buAutoNum type="arabicPeriod"/>
              <a:defRPr sz="1200">
                <a:latin typeface="DM Sans Medium"/>
                <a:ea typeface="DM Sans Medium"/>
                <a:cs typeface="DM Sans Medium"/>
                <a:sym typeface="DM Sans Medium"/>
              </a:defRPr>
            </a:lvl1pPr>
            <a:lvl2pPr marL="914400" lvl="1"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2pPr>
            <a:lvl3pPr marL="1371600" lvl="2"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3pPr>
            <a:lvl4pPr marL="1828800" lvl="3"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4pPr>
            <a:lvl5pPr marL="2286000" lvl="4"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5pPr>
            <a:lvl6pPr marL="2743200" lvl="5"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6pPr>
            <a:lvl7pPr marL="3200400" lvl="6"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7pPr>
            <a:lvl8pPr marL="3657600" lvl="7"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8pPr>
            <a:lvl9pPr marL="4114800" lvl="8"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9pPr>
          </a:lstStyle>
          <a:p>
            <a:endParaRPr/>
          </a:p>
        </p:txBody>
      </p:sp>
      <p:sp>
        <p:nvSpPr>
          <p:cNvPr id="143" name="Google Shape;143;p28"/>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44" name="Google Shape;144;p28"/>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ideo and questions">
  <p:cSld name="TITLE_ONLY_2">
    <p:spTree>
      <p:nvGrpSpPr>
        <p:cNvPr id="1" name="Shape 145"/>
        <p:cNvGrpSpPr/>
        <p:nvPr/>
      </p:nvGrpSpPr>
      <p:grpSpPr>
        <a:xfrm>
          <a:off x="0" y="0"/>
          <a:ext cx="0" cy="0"/>
          <a:chOff x="0" y="0"/>
          <a:chExt cx="0" cy="0"/>
        </a:xfrm>
      </p:grpSpPr>
      <p:pic>
        <p:nvPicPr>
          <p:cNvPr id="146" name="Google Shape;146;p29"/>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47" name="Google Shape;147;p29"/>
          <p:cNvSpPr txBox="1">
            <a:spLocks noGrp="1"/>
          </p:cNvSpPr>
          <p:nvPr>
            <p:ph type="title"/>
          </p:nvPr>
        </p:nvSpPr>
        <p:spPr>
          <a:xfrm>
            <a:off x="1005025" y="291500"/>
            <a:ext cx="70677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200"/>
              <a:buFont typeface="Montserrat ExtraBold"/>
              <a:buNone/>
              <a:defRPr sz="2800"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48" name="Google Shape;148;p29"/>
          <p:cNvSpPr>
            <a:spLocks noGrp="1"/>
          </p:cNvSpPr>
          <p:nvPr>
            <p:ph type="pic" idx="2"/>
          </p:nvPr>
        </p:nvSpPr>
        <p:spPr>
          <a:xfrm>
            <a:off x="472475" y="1830438"/>
            <a:ext cx="3882300" cy="2214600"/>
          </a:xfrm>
          <a:prstGeom prst="rect">
            <a:avLst/>
          </a:prstGeom>
          <a:noFill/>
          <a:ln>
            <a:noFill/>
          </a:ln>
        </p:spPr>
      </p:sp>
      <p:pic>
        <p:nvPicPr>
          <p:cNvPr id="149" name="Google Shape;149;p29"/>
          <p:cNvPicPr preferRelativeResize="0"/>
          <p:nvPr/>
        </p:nvPicPr>
        <p:blipFill rotWithShape="1">
          <a:blip r:embed="rId3">
            <a:alphaModFix/>
          </a:blip>
          <a:srcRect/>
          <a:stretch/>
        </p:blipFill>
        <p:spPr>
          <a:xfrm>
            <a:off x="39125" y="70925"/>
            <a:ext cx="743662" cy="490549"/>
          </a:xfrm>
          <a:prstGeom prst="rect">
            <a:avLst/>
          </a:prstGeom>
          <a:noFill/>
          <a:ln>
            <a:noFill/>
          </a:ln>
        </p:spPr>
      </p:pic>
      <p:sp>
        <p:nvSpPr>
          <p:cNvPr id="150" name="Google Shape;150;p29"/>
          <p:cNvSpPr txBox="1"/>
          <p:nvPr/>
        </p:nvSpPr>
        <p:spPr>
          <a:xfrm>
            <a:off x="4582975" y="1201853"/>
            <a:ext cx="4423800" cy="49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accent1"/>
                </a:solidFill>
                <a:latin typeface="DM Sans ExtraBold"/>
                <a:ea typeface="DM Sans ExtraBold"/>
                <a:cs typeface="DM Sans ExtraBold"/>
                <a:sym typeface="DM Sans ExtraBold"/>
              </a:rPr>
              <a:t>2. Questions to think about while watching:</a:t>
            </a:r>
            <a:endParaRPr sz="1600" b="0" i="0" u="none" strike="noStrike" cap="none">
              <a:solidFill>
                <a:schemeClr val="accent1"/>
              </a:solidFill>
              <a:latin typeface="DM Sans ExtraBold"/>
              <a:ea typeface="DM Sans ExtraBold"/>
              <a:cs typeface="DM Sans ExtraBold"/>
              <a:sym typeface="DM Sans ExtraBold"/>
            </a:endParaRPr>
          </a:p>
        </p:txBody>
      </p:sp>
      <p:sp>
        <p:nvSpPr>
          <p:cNvPr id="151" name="Google Shape;151;p29"/>
          <p:cNvSpPr txBox="1">
            <a:spLocks noGrp="1"/>
          </p:cNvSpPr>
          <p:nvPr>
            <p:ph type="body" idx="1"/>
          </p:nvPr>
        </p:nvSpPr>
        <p:spPr>
          <a:xfrm>
            <a:off x="4693725" y="1882275"/>
            <a:ext cx="4113000" cy="2896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Font typeface="DM Sans Medium"/>
              <a:buChar char="●"/>
              <a:defRPr>
                <a:latin typeface="DM Sans Medium"/>
                <a:ea typeface="DM Sans Medium"/>
                <a:cs typeface="DM Sans Medium"/>
                <a:sym typeface="DM Sans Medium"/>
              </a:defRPr>
            </a:lvl1pPr>
            <a:lvl2pPr marL="914400" lvl="1"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2pPr>
            <a:lvl3pPr marL="1371600" lvl="2"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3pPr>
            <a:lvl4pPr marL="1828800" lvl="3"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4pPr>
            <a:lvl5pPr marL="2286000" lvl="4"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5pPr>
            <a:lvl6pPr marL="2743200" lvl="5"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6pPr>
            <a:lvl7pPr marL="3200400" lvl="6"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7pPr>
            <a:lvl8pPr marL="3657600" lvl="7"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8pPr>
            <a:lvl9pPr marL="4114800" lvl="8" indent="-317500" algn="l">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9pPr>
          </a:lstStyle>
          <a:p>
            <a:endParaRPr/>
          </a:p>
        </p:txBody>
      </p:sp>
      <p:sp>
        <p:nvSpPr>
          <p:cNvPr id="152" name="Google Shape;152;p29"/>
          <p:cNvSpPr txBox="1"/>
          <p:nvPr/>
        </p:nvSpPr>
        <p:spPr>
          <a:xfrm>
            <a:off x="472475" y="1197325"/>
            <a:ext cx="3540900" cy="4905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accent1"/>
              </a:buClr>
              <a:buSzPts val="1600"/>
              <a:buFont typeface="DM Sans ExtraBold"/>
              <a:buAutoNum type="arabicPeriod"/>
            </a:pPr>
            <a:r>
              <a:rPr lang="en" sz="1600" b="0" i="0" u="none" strike="noStrike" cap="none">
                <a:solidFill>
                  <a:schemeClr val="accent1"/>
                </a:solidFill>
                <a:latin typeface="DM Sans ExtraBold"/>
                <a:ea typeface="DM Sans ExtraBold"/>
                <a:cs typeface="DM Sans ExtraBold"/>
                <a:sym typeface="DM Sans ExtraBold"/>
              </a:rPr>
              <a:t>Click to play the video:</a:t>
            </a:r>
            <a:endParaRPr sz="1600" b="0" i="0" u="none" strike="noStrike" cap="none">
              <a:solidFill>
                <a:schemeClr val="accent1"/>
              </a:solidFill>
              <a:latin typeface="DM Sans ExtraBold"/>
              <a:ea typeface="DM Sans ExtraBold"/>
              <a:cs typeface="DM Sans ExtraBold"/>
              <a:sym typeface="DM Sans ExtraBo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ld reflection slide">
  <p:cSld name="TITLE_ONLY_1">
    <p:spTree>
      <p:nvGrpSpPr>
        <p:cNvPr id="1" name="Shape 153"/>
        <p:cNvGrpSpPr/>
        <p:nvPr/>
      </p:nvGrpSpPr>
      <p:grpSpPr>
        <a:xfrm>
          <a:off x="0" y="0"/>
          <a:ext cx="0" cy="0"/>
          <a:chOff x="0" y="0"/>
          <a:chExt cx="0" cy="0"/>
        </a:xfrm>
      </p:grpSpPr>
      <p:pic>
        <p:nvPicPr>
          <p:cNvPr id="154" name="Google Shape;154;p30"/>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155" name="Google Shape;155;p30"/>
          <p:cNvSpPr txBox="1">
            <a:spLocks noGrp="1"/>
          </p:cNvSpPr>
          <p:nvPr>
            <p:ph type="title"/>
          </p:nvPr>
        </p:nvSpPr>
        <p:spPr>
          <a:xfrm>
            <a:off x="1462225" y="443900"/>
            <a:ext cx="75039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56" name="Google Shape;156;p30" descr="Possibly the easiest timer you'll ever use. Big easy to see numbers. Beeps when it reaches 0. Voted #1 by timer-timer.com - that's us :) http://timer-timer.com" title="30 Second Countdown Timer">
            <a:hlinkClick r:id="rId3"/>
          </p:cNvPr>
          <p:cNvPicPr preferRelativeResize="0"/>
          <p:nvPr/>
        </p:nvPicPr>
        <p:blipFill rotWithShape="1">
          <a:blip r:embed="rId4">
            <a:alphaModFix/>
          </a:blip>
          <a:srcRect/>
          <a:stretch/>
        </p:blipFill>
        <p:spPr>
          <a:xfrm>
            <a:off x="2286005" y="11225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7"/>
        <p:cNvGrpSpPr/>
        <p:nvPr/>
      </p:nvGrpSpPr>
      <p:grpSpPr>
        <a:xfrm>
          <a:off x="0" y="0"/>
          <a:ext cx="0" cy="0"/>
          <a:chOff x="0" y="0"/>
          <a:chExt cx="0" cy="0"/>
        </a:xfrm>
      </p:grpSpPr>
      <p:sp>
        <p:nvSpPr>
          <p:cNvPr id="158" name="Google Shape;158;p31"/>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9" name="Google Shape;159;p31"/>
          <p:cNvSpPr txBox="1">
            <a:spLocks noGrp="1"/>
          </p:cNvSpPr>
          <p:nvPr>
            <p:ph type="body" idx="1"/>
          </p:nvPr>
        </p:nvSpPr>
        <p:spPr>
          <a:xfrm>
            <a:off x="713225" y="1122325"/>
            <a:ext cx="7717500" cy="35805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1"/>
              </a:buClr>
              <a:buSzPts val="1800"/>
              <a:buFont typeface="DM Sans Medium"/>
              <a:buAutoNum type="arabicPeriod"/>
              <a:defRPr sz="1600">
                <a:solidFill>
                  <a:srgbClr val="806860"/>
                </a:solidFill>
                <a:latin typeface="DM Sans Medium"/>
                <a:ea typeface="DM Sans Medium"/>
                <a:cs typeface="DM Sans Medium"/>
                <a:sym typeface="DM Sans Medium"/>
              </a:defRPr>
            </a:lvl1pPr>
            <a:lvl2pPr marL="914400" lvl="1" indent="-317500" algn="l">
              <a:lnSpc>
                <a:spcPct val="100000"/>
              </a:lnSpc>
              <a:spcBef>
                <a:spcPts val="0"/>
              </a:spcBef>
              <a:spcAft>
                <a:spcPts val="0"/>
              </a:spcAft>
              <a:buClr>
                <a:schemeClr val="accent1"/>
              </a:buClr>
              <a:buSzPts val="1400"/>
              <a:buFont typeface="DM Sans Medium"/>
              <a:buAutoNum type="alphaLcPeriod"/>
              <a:defRPr sz="1600">
                <a:latin typeface="DM Sans Medium"/>
                <a:ea typeface="DM Sans Medium"/>
                <a:cs typeface="DM Sans Medium"/>
                <a:sym typeface="DM Sans Medium"/>
              </a:defRPr>
            </a:lvl2pPr>
            <a:lvl3pPr marL="1371600" lvl="2" indent="-317500" algn="l">
              <a:lnSpc>
                <a:spcPct val="100000"/>
              </a:lnSpc>
              <a:spcBef>
                <a:spcPts val="0"/>
              </a:spcBef>
              <a:spcAft>
                <a:spcPts val="0"/>
              </a:spcAft>
              <a:buClr>
                <a:srgbClr val="FEDD4F"/>
              </a:buClr>
              <a:buSzPts val="1400"/>
              <a:buFont typeface="DM Sans Medium"/>
              <a:buAutoNum type="romanLcPeriod"/>
              <a:defRPr sz="1200">
                <a:latin typeface="DM Sans Medium"/>
                <a:ea typeface="DM Sans Medium"/>
                <a:cs typeface="DM Sans Medium"/>
                <a:sym typeface="DM Sans Medium"/>
              </a:defRPr>
            </a:lvl3pPr>
            <a:lvl4pPr marL="1828800" lvl="3" indent="-317500" algn="l">
              <a:lnSpc>
                <a:spcPct val="100000"/>
              </a:lnSpc>
              <a:spcBef>
                <a:spcPts val="0"/>
              </a:spcBef>
              <a:spcAft>
                <a:spcPts val="0"/>
              </a:spcAft>
              <a:buClr>
                <a:srgbClr val="FEDD4F"/>
              </a:buClr>
              <a:buSzPts val="1400"/>
              <a:buFont typeface="DM Sans Medium"/>
              <a:buAutoNum type="arabicPeriod"/>
              <a:defRPr sz="1200">
                <a:latin typeface="DM Sans Medium"/>
                <a:ea typeface="DM Sans Medium"/>
                <a:cs typeface="DM Sans Medium"/>
                <a:sym typeface="DM Sans Medium"/>
              </a:defRPr>
            </a:lvl4pPr>
            <a:lvl5pPr marL="2286000" lvl="4" indent="-317500" algn="l">
              <a:lnSpc>
                <a:spcPct val="100000"/>
              </a:lnSpc>
              <a:spcBef>
                <a:spcPts val="0"/>
              </a:spcBef>
              <a:spcAft>
                <a:spcPts val="0"/>
              </a:spcAft>
              <a:buClr>
                <a:srgbClr val="FEDD4F"/>
              </a:buClr>
              <a:buSzPts val="1400"/>
              <a:buFont typeface="DM Sans Medium"/>
              <a:buAutoNum type="alphaLcPeriod"/>
              <a:defRPr sz="1200">
                <a:latin typeface="DM Sans Medium"/>
                <a:ea typeface="DM Sans Medium"/>
                <a:cs typeface="DM Sans Medium"/>
                <a:sym typeface="DM Sans Medium"/>
              </a:defRPr>
            </a:lvl5pPr>
            <a:lvl6pPr marL="2743200" lvl="5" indent="-317500" algn="l">
              <a:lnSpc>
                <a:spcPct val="100000"/>
              </a:lnSpc>
              <a:spcBef>
                <a:spcPts val="0"/>
              </a:spcBef>
              <a:spcAft>
                <a:spcPts val="0"/>
              </a:spcAft>
              <a:buClr>
                <a:srgbClr val="FEDD4F"/>
              </a:buClr>
              <a:buSzPts val="1400"/>
              <a:buFont typeface="DM Sans Medium"/>
              <a:buAutoNum type="romanLcPeriod"/>
              <a:defRPr sz="1200">
                <a:latin typeface="DM Sans Medium"/>
                <a:ea typeface="DM Sans Medium"/>
                <a:cs typeface="DM Sans Medium"/>
                <a:sym typeface="DM Sans Medium"/>
              </a:defRPr>
            </a:lvl6pPr>
            <a:lvl7pPr marL="3200400" lvl="6" indent="-317500" algn="l">
              <a:lnSpc>
                <a:spcPct val="100000"/>
              </a:lnSpc>
              <a:spcBef>
                <a:spcPts val="0"/>
              </a:spcBef>
              <a:spcAft>
                <a:spcPts val="0"/>
              </a:spcAft>
              <a:buClr>
                <a:srgbClr val="FEDD4F"/>
              </a:buClr>
              <a:buSzPts val="1400"/>
              <a:buFont typeface="DM Sans Medium"/>
              <a:buAutoNum type="arabicPeriod"/>
              <a:defRPr sz="1200">
                <a:latin typeface="DM Sans Medium"/>
                <a:ea typeface="DM Sans Medium"/>
                <a:cs typeface="DM Sans Medium"/>
                <a:sym typeface="DM Sans Medium"/>
              </a:defRPr>
            </a:lvl7pPr>
            <a:lvl8pPr marL="3657600" lvl="7" indent="-317500" algn="l">
              <a:lnSpc>
                <a:spcPct val="100000"/>
              </a:lnSpc>
              <a:spcBef>
                <a:spcPts val="0"/>
              </a:spcBef>
              <a:spcAft>
                <a:spcPts val="0"/>
              </a:spcAft>
              <a:buClr>
                <a:srgbClr val="FEDD4F"/>
              </a:buClr>
              <a:buSzPts val="1400"/>
              <a:buFont typeface="DM Sans Medium"/>
              <a:buAutoNum type="alphaLcPeriod"/>
              <a:defRPr sz="1200">
                <a:latin typeface="DM Sans Medium"/>
                <a:ea typeface="DM Sans Medium"/>
                <a:cs typeface="DM Sans Medium"/>
                <a:sym typeface="DM Sans Medium"/>
              </a:defRPr>
            </a:lvl8pPr>
            <a:lvl9pPr marL="4114800" lvl="8" indent="-317500" algn="l">
              <a:lnSpc>
                <a:spcPct val="100000"/>
              </a:lnSpc>
              <a:spcBef>
                <a:spcPts val="0"/>
              </a:spcBef>
              <a:spcAft>
                <a:spcPts val="0"/>
              </a:spcAft>
              <a:buClr>
                <a:srgbClr val="FEDD4F"/>
              </a:buClr>
              <a:buSzPts val="1400"/>
              <a:buFont typeface="DM Sans Medium"/>
              <a:buAutoNum type="romanLcPeriod"/>
              <a:defRPr sz="1200">
                <a:latin typeface="DM Sans Medium"/>
                <a:ea typeface="DM Sans Medium"/>
                <a:cs typeface="DM Sans Medium"/>
                <a:sym typeface="DM Sans Medium"/>
              </a:defRPr>
            </a:lvl9pPr>
          </a:lstStyle>
          <a:p>
            <a:endParaRPr/>
          </a:p>
        </p:txBody>
      </p:sp>
      <p:grpSp>
        <p:nvGrpSpPr>
          <p:cNvPr id="160" name="Google Shape;160;p31"/>
          <p:cNvGrpSpPr/>
          <p:nvPr/>
        </p:nvGrpSpPr>
        <p:grpSpPr>
          <a:xfrm>
            <a:off x="8039875" y="1772525"/>
            <a:ext cx="2052600" cy="2052600"/>
            <a:chOff x="-1185375" y="1414000"/>
            <a:chExt cx="2052600" cy="2052600"/>
          </a:xfrm>
        </p:grpSpPr>
        <p:sp>
          <p:nvSpPr>
            <p:cNvPr id="161" name="Google Shape;161;p31"/>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1"/>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1"/>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1"/>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1"/>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31"/>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31"/>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31"/>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31"/>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31"/>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31"/>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31"/>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31"/>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31"/>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31"/>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31"/>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31"/>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31"/>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31"/>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1"/>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31"/>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31"/>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31"/>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31"/>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31"/>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31"/>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31"/>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31"/>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31"/>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31"/>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31"/>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31"/>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31"/>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31"/>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31"/>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6" name="Google Shape;196;p31"/>
          <p:cNvSpPr/>
          <p:nvPr/>
        </p:nvSpPr>
        <p:spPr>
          <a:xfrm flipH="1">
            <a:off x="-817503" y="2575150"/>
            <a:ext cx="2540578" cy="378149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7" name="Google Shape;197;p31"/>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8"/>
        <p:cNvGrpSpPr/>
        <p:nvPr/>
      </p:nvGrpSpPr>
      <p:grpSpPr>
        <a:xfrm>
          <a:off x="0" y="0"/>
          <a:ext cx="0" cy="0"/>
          <a:chOff x="0" y="0"/>
          <a:chExt cx="0" cy="0"/>
        </a:xfrm>
      </p:grpSpPr>
      <p:sp>
        <p:nvSpPr>
          <p:cNvPr id="199" name="Google Shape;199;p32"/>
          <p:cNvSpPr/>
          <p:nvPr/>
        </p:nvSpPr>
        <p:spPr>
          <a:xfrm>
            <a:off x="763275" y="799200"/>
            <a:ext cx="1844545" cy="1627040"/>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32"/>
          <p:cNvSpPr/>
          <p:nvPr/>
        </p:nvSpPr>
        <p:spPr>
          <a:xfrm>
            <a:off x="6926300" y="-86950"/>
            <a:ext cx="4030804" cy="599955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32"/>
          <p:cNvSpPr txBox="1">
            <a:spLocks noGrp="1"/>
          </p:cNvSpPr>
          <p:nvPr>
            <p:ph type="title"/>
          </p:nvPr>
        </p:nvSpPr>
        <p:spPr>
          <a:xfrm>
            <a:off x="1569450" y="1152050"/>
            <a:ext cx="6005100" cy="151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Font typeface="Montserrat Black"/>
              <a:buNone/>
              <a:defRPr sz="3600" b="0">
                <a:solidFill>
                  <a:schemeClr val="accent2"/>
                </a:solidFill>
                <a:latin typeface="Montserrat Black"/>
                <a:ea typeface="Montserrat Black"/>
                <a:cs typeface="Montserrat Black"/>
                <a:sym typeface="Montserrat Black"/>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2" name="Google Shape;202;p32"/>
          <p:cNvSpPr txBox="1">
            <a:spLocks noGrp="1"/>
          </p:cNvSpPr>
          <p:nvPr>
            <p:ph type="subTitle" idx="1"/>
          </p:nvPr>
        </p:nvSpPr>
        <p:spPr>
          <a:xfrm>
            <a:off x="1904250" y="2756350"/>
            <a:ext cx="53355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DM Sans"/>
              <a:buNone/>
              <a:defRPr b="1">
                <a:solidFill>
                  <a:schemeClr val="accent2"/>
                </a:solidFill>
                <a:latin typeface="DM Sans"/>
                <a:ea typeface="DM Sans"/>
                <a:cs typeface="DM Sans"/>
                <a:sym typeface="DM Sans"/>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203" name="Google Shape;203;p32"/>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4"/>
        <p:cNvGrpSpPr/>
        <p:nvPr/>
      </p:nvGrpSpPr>
      <p:grpSpPr>
        <a:xfrm>
          <a:off x="0" y="0"/>
          <a:ext cx="0" cy="0"/>
          <a:chOff x="0" y="0"/>
          <a:chExt cx="0" cy="0"/>
        </a:xfrm>
      </p:grpSpPr>
      <p:sp>
        <p:nvSpPr>
          <p:cNvPr id="205" name="Google Shape;205;p33"/>
          <p:cNvSpPr/>
          <p:nvPr/>
        </p:nvSpPr>
        <p:spPr>
          <a:xfrm>
            <a:off x="0" y="0"/>
            <a:ext cx="9144000" cy="5143500"/>
          </a:xfrm>
          <a:prstGeom prst="rect">
            <a:avLst/>
          </a:prstGeom>
          <a:solidFill>
            <a:schemeClr val="accent1">
              <a:alpha val="549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33"/>
          <p:cNvSpPr txBox="1">
            <a:spLocks noGrp="1"/>
          </p:cNvSpPr>
          <p:nvPr>
            <p:ph type="title"/>
          </p:nvPr>
        </p:nvSpPr>
        <p:spPr>
          <a:xfrm>
            <a:off x="4184875" y="1473300"/>
            <a:ext cx="4245900" cy="21969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3000"/>
              <a:buFont typeface="Montserrat ExtraBold"/>
              <a:buNone/>
              <a:defRPr sz="4000" b="1">
                <a:solidFill>
                  <a:schemeClr val="dk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3000"/>
              <a:buNone/>
              <a:defRPr>
                <a:latin typeface="Manjari"/>
                <a:ea typeface="Manjari"/>
                <a:cs typeface="Manjari"/>
                <a:sym typeface="Manjari"/>
              </a:defRPr>
            </a:lvl2pPr>
            <a:lvl3pPr lvl="2" algn="l">
              <a:lnSpc>
                <a:spcPct val="100000"/>
              </a:lnSpc>
              <a:spcBef>
                <a:spcPts val="0"/>
              </a:spcBef>
              <a:spcAft>
                <a:spcPts val="0"/>
              </a:spcAft>
              <a:buSzPts val="3000"/>
              <a:buNone/>
              <a:defRPr>
                <a:latin typeface="Manjari"/>
                <a:ea typeface="Manjari"/>
                <a:cs typeface="Manjari"/>
                <a:sym typeface="Manjari"/>
              </a:defRPr>
            </a:lvl3pPr>
            <a:lvl4pPr lvl="3" algn="l">
              <a:lnSpc>
                <a:spcPct val="100000"/>
              </a:lnSpc>
              <a:spcBef>
                <a:spcPts val="0"/>
              </a:spcBef>
              <a:spcAft>
                <a:spcPts val="0"/>
              </a:spcAft>
              <a:buSzPts val="3000"/>
              <a:buNone/>
              <a:defRPr>
                <a:latin typeface="Manjari"/>
                <a:ea typeface="Manjari"/>
                <a:cs typeface="Manjari"/>
                <a:sym typeface="Manjari"/>
              </a:defRPr>
            </a:lvl4pPr>
            <a:lvl5pPr lvl="4" algn="l">
              <a:lnSpc>
                <a:spcPct val="100000"/>
              </a:lnSpc>
              <a:spcBef>
                <a:spcPts val="0"/>
              </a:spcBef>
              <a:spcAft>
                <a:spcPts val="0"/>
              </a:spcAft>
              <a:buSzPts val="3000"/>
              <a:buNone/>
              <a:defRPr>
                <a:latin typeface="Manjari"/>
                <a:ea typeface="Manjari"/>
                <a:cs typeface="Manjari"/>
                <a:sym typeface="Manjari"/>
              </a:defRPr>
            </a:lvl5pPr>
            <a:lvl6pPr lvl="5" algn="l">
              <a:lnSpc>
                <a:spcPct val="100000"/>
              </a:lnSpc>
              <a:spcBef>
                <a:spcPts val="0"/>
              </a:spcBef>
              <a:spcAft>
                <a:spcPts val="0"/>
              </a:spcAft>
              <a:buSzPts val="3000"/>
              <a:buNone/>
              <a:defRPr>
                <a:latin typeface="Manjari"/>
                <a:ea typeface="Manjari"/>
                <a:cs typeface="Manjari"/>
                <a:sym typeface="Manjari"/>
              </a:defRPr>
            </a:lvl6pPr>
            <a:lvl7pPr lvl="6" algn="l">
              <a:lnSpc>
                <a:spcPct val="100000"/>
              </a:lnSpc>
              <a:spcBef>
                <a:spcPts val="0"/>
              </a:spcBef>
              <a:spcAft>
                <a:spcPts val="0"/>
              </a:spcAft>
              <a:buSzPts val="3000"/>
              <a:buNone/>
              <a:defRPr>
                <a:latin typeface="Manjari"/>
                <a:ea typeface="Manjari"/>
                <a:cs typeface="Manjari"/>
                <a:sym typeface="Manjari"/>
              </a:defRPr>
            </a:lvl7pPr>
            <a:lvl8pPr lvl="7" algn="l">
              <a:lnSpc>
                <a:spcPct val="100000"/>
              </a:lnSpc>
              <a:spcBef>
                <a:spcPts val="0"/>
              </a:spcBef>
              <a:spcAft>
                <a:spcPts val="0"/>
              </a:spcAft>
              <a:buSzPts val="3000"/>
              <a:buNone/>
              <a:defRPr>
                <a:latin typeface="Manjari"/>
                <a:ea typeface="Manjari"/>
                <a:cs typeface="Manjari"/>
                <a:sym typeface="Manjari"/>
              </a:defRPr>
            </a:lvl8pPr>
            <a:lvl9pPr lvl="8" algn="l">
              <a:lnSpc>
                <a:spcPct val="100000"/>
              </a:lnSpc>
              <a:spcBef>
                <a:spcPts val="0"/>
              </a:spcBef>
              <a:spcAft>
                <a:spcPts val="0"/>
              </a:spcAft>
              <a:buSzPts val="3000"/>
              <a:buNone/>
              <a:defRPr>
                <a:latin typeface="Manjari"/>
                <a:ea typeface="Manjari"/>
                <a:cs typeface="Manjari"/>
                <a:sym typeface="Manjari"/>
              </a:defRPr>
            </a:lvl9pPr>
          </a:lstStyle>
          <a:p>
            <a:endParaRPr/>
          </a:p>
        </p:txBody>
      </p:sp>
      <p:sp>
        <p:nvSpPr>
          <p:cNvPr id="207" name="Google Shape;207;p33"/>
          <p:cNvSpPr/>
          <p:nvPr/>
        </p:nvSpPr>
        <p:spPr>
          <a:xfrm rot="7018826" flipH="1">
            <a:off x="2857318" y="-764238"/>
            <a:ext cx="4267951" cy="262576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33"/>
          <p:cNvSpPr/>
          <p:nvPr/>
        </p:nvSpPr>
        <p:spPr>
          <a:xfrm rot="-8259636" flipH="1">
            <a:off x="4411264" y="3000624"/>
            <a:ext cx="3210911" cy="319759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33"/>
          <p:cNvSpPr/>
          <p:nvPr/>
        </p:nvSpPr>
        <p:spPr>
          <a:xfrm>
            <a:off x="2285225" y="3225607"/>
            <a:ext cx="1419128" cy="12517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 name="Google Shape;210;p33"/>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1"/>
        <p:cNvGrpSpPr/>
        <p:nvPr/>
      </p:nvGrpSpPr>
      <p:grpSpPr>
        <a:xfrm>
          <a:off x="0" y="0"/>
          <a:ext cx="0" cy="0"/>
          <a:chOff x="0" y="0"/>
          <a:chExt cx="0" cy="0"/>
        </a:xfrm>
      </p:grpSpPr>
      <p:sp>
        <p:nvSpPr>
          <p:cNvPr id="212" name="Google Shape;212;p34"/>
          <p:cNvSpPr/>
          <p:nvPr/>
        </p:nvSpPr>
        <p:spPr>
          <a:xfrm rot="-3415034" flipH="1">
            <a:off x="5360216" y="729047"/>
            <a:ext cx="4814608" cy="409530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34"/>
          <p:cNvSpPr/>
          <p:nvPr/>
        </p:nvSpPr>
        <p:spPr>
          <a:xfrm rot="5400000">
            <a:off x="-1253772" y="2378259"/>
            <a:ext cx="4906632" cy="3196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4" name="Google Shape;214;p34"/>
          <p:cNvGrpSpPr/>
          <p:nvPr/>
        </p:nvGrpSpPr>
        <p:grpSpPr>
          <a:xfrm rot="10800000" flipH="1">
            <a:off x="-135159" y="-547194"/>
            <a:ext cx="1696762" cy="1688828"/>
            <a:chOff x="2414491" y="671177"/>
            <a:chExt cx="1830972" cy="1822411"/>
          </a:xfrm>
        </p:grpSpPr>
        <p:sp>
          <p:nvSpPr>
            <p:cNvPr id="215" name="Google Shape;21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9" name="Google Shape;249;p34"/>
          <p:cNvSpPr/>
          <p:nvPr/>
        </p:nvSpPr>
        <p:spPr>
          <a:xfrm>
            <a:off x="1661788" y="1441452"/>
            <a:ext cx="1434654" cy="1265482"/>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34"/>
          <p:cNvSpPr txBox="1">
            <a:spLocks noGrp="1"/>
          </p:cNvSpPr>
          <p:nvPr>
            <p:ph type="title" hasCustomPrompt="1"/>
          </p:nvPr>
        </p:nvSpPr>
        <p:spPr>
          <a:xfrm>
            <a:off x="2967200" y="1441438"/>
            <a:ext cx="5142900" cy="1788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Font typeface="Montserrat Black"/>
              <a:buNone/>
              <a:defRPr sz="12000" b="0">
                <a:solidFill>
                  <a:schemeClr val="lt2"/>
                </a:solidFill>
                <a:latin typeface="Montserrat Black"/>
                <a:ea typeface="Montserrat Black"/>
                <a:cs typeface="Montserrat Black"/>
                <a:sym typeface="Montserrat Black"/>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51" name="Google Shape;251;p34"/>
          <p:cNvSpPr txBox="1">
            <a:spLocks noGrp="1"/>
          </p:cNvSpPr>
          <p:nvPr>
            <p:ph type="body" idx="1"/>
          </p:nvPr>
        </p:nvSpPr>
        <p:spPr>
          <a:xfrm>
            <a:off x="2967200" y="3236713"/>
            <a:ext cx="5142900" cy="443400"/>
          </a:xfrm>
          <a:prstGeom prst="rect">
            <a:avLst/>
          </a:prstGeom>
          <a:noFill/>
          <a:ln>
            <a:noFill/>
          </a:ln>
        </p:spPr>
        <p:txBody>
          <a:bodyPr spcFirstLastPara="1" wrap="square" lIns="91425" tIns="91425" rIns="91425" bIns="91425" anchor="t" anchorCtr="0">
            <a:noAutofit/>
          </a:bodyPr>
          <a:lstStyle>
            <a:lvl1pPr marL="457200" lvl="0" indent="-342900" algn="ctr">
              <a:lnSpc>
                <a:spcPct val="100000"/>
              </a:lnSpc>
              <a:spcBef>
                <a:spcPts val="0"/>
              </a:spcBef>
              <a:spcAft>
                <a:spcPts val="0"/>
              </a:spcAft>
              <a:buSzPts val="1800"/>
              <a:buFont typeface="DM Sans Medium"/>
              <a:buChar char="●"/>
              <a:defRPr sz="1600">
                <a:solidFill>
                  <a:schemeClr val="lt2"/>
                </a:solidFill>
                <a:latin typeface="DM Sans Medium"/>
                <a:ea typeface="DM Sans Medium"/>
                <a:cs typeface="DM Sans Medium"/>
                <a:sym typeface="DM Sans Medium"/>
              </a:defRPr>
            </a:lvl1pPr>
            <a:lvl2pPr marL="914400" lvl="1"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2pPr>
            <a:lvl3pPr marL="1371600" lvl="2"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3pPr>
            <a:lvl4pPr marL="1828800" lvl="3"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4pPr>
            <a:lvl5pPr marL="2286000" lvl="4"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5pPr>
            <a:lvl6pPr marL="2743200" lvl="5"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6pPr>
            <a:lvl7pPr marL="3200400" lvl="6"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7pPr>
            <a:lvl8pPr marL="3657600" lvl="7"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8pPr>
            <a:lvl9pPr marL="4114800" lvl="8" indent="-317500" algn="ctr">
              <a:lnSpc>
                <a:spcPct val="100000"/>
              </a:lnSpc>
              <a:spcBef>
                <a:spcPts val="0"/>
              </a:spcBef>
              <a:spcAft>
                <a:spcPts val="0"/>
              </a:spcAft>
              <a:buSzPts val="1400"/>
              <a:buFont typeface="DM Sans Medium"/>
              <a:buChar char="■"/>
              <a:defRPr>
                <a:latin typeface="DM Sans Medium"/>
                <a:ea typeface="DM Sans Medium"/>
                <a:cs typeface="DM Sans Medium"/>
                <a:sym typeface="DM Sans Medium"/>
              </a:defRPr>
            </a:lvl9pPr>
          </a:lstStyle>
          <a:p>
            <a:endParaRPr/>
          </a:p>
        </p:txBody>
      </p:sp>
      <p:pic>
        <p:nvPicPr>
          <p:cNvPr id="252" name="Google Shape;252;p34"/>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CUSTOM_7">
    <p:spTree>
      <p:nvGrpSpPr>
        <p:cNvPr id="1" name="Shape 253"/>
        <p:cNvGrpSpPr/>
        <p:nvPr/>
      </p:nvGrpSpPr>
      <p:grpSpPr>
        <a:xfrm>
          <a:off x="0" y="0"/>
          <a:ext cx="0" cy="0"/>
          <a:chOff x="0" y="0"/>
          <a:chExt cx="0" cy="0"/>
        </a:xfrm>
      </p:grpSpPr>
      <p:sp>
        <p:nvSpPr>
          <p:cNvPr id="254" name="Google Shape;254;p35"/>
          <p:cNvSpPr/>
          <p:nvPr/>
        </p:nvSpPr>
        <p:spPr>
          <a:xfrm>
            <a:off x="7462275" y="-882475"/>
            <a:ext cx="3030078" cy="3486687"/>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35"/>
          <p:cNvSpPr/>
          <p:nvPr/>
        </p:nvSpPr>
        <p:spPr>
          <a:xfrm rot="2540379">
            <a:off x="-873811" y="3578730"/>
            <a:ext cx="2268525" cy="1945325"/>
          </a:xfrm>
          <a:custGeom>
            <a:avLst/>
            <a:gdLst/>
            <a:ahLst/>
            <a:cxnLst/>
            <a:rect l="l" t="t" r="r" b="b"/>
            <a:pathLst>
              <a:path w="40029" h="34326" extrusionOk="0">
                <a:moveTo>
                  <a:pt x="7939" y="1669"/>
                </a:moveTo>
                <a:cubicBezTo>
                  <a:pt x="12943" y="3370"/>
                  <a:pt x="11275" y="10875"/>
                  <a:pt x="18780" y="8040"/>
                </a:cubicBezTo>
                <a:cubicBezTo>
                  <a:pt x="26286" y="5238"/>
                  <a:pt x="30722" y="3770"/>
                  <a:pt x="35392" y="8040"/>
                </a:cubicBezTo>
                <a:cubicBezTo>
                  <a:pt x="40029" y="12343"/>
                  <a:pt x="29621" y="14411"/>
                  <a:pt x="33991" y="20682"/>
                </a:cubicBezTo>
                <a:cubicBezTo>
                  <a:pt x="38361" y="26920"/>
                  <a:pt x="27520" y="34325"/>
                  <a:pt x="19814" y="30523"/>
                </a:cubicBezTo>
                <a:cubicBezTo>
                  <a:pt x="12109" y="26720"/>
                  <a:pt x="4937" y="23851"/>
                  <a:pt x="2502" y="16613"/>
                </a:cubicBezTo>
                <a:cubicBezTo>
                  <a:pt x="0" y="9207"/>
                  <a:pt x="2936" y="1"/>
                  <a:pt x="7939" y="166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35"/>
          <p:cNvSpPr txBox="1">
            <a:spLocks noGrp="1"/>
          </p:cNvSpPr>
          <p:nvPr>
            <p:ph type="subTitle" idx="1"/>
          </p:nvPr>
        </p:nvSpPr>
        <p:spPr>
          <a:xfrm>
            <a:off x="3905700" y="3380175"/>
            <a:ext cx="1923600" cy="1029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7" name="Google Shape;257;p35"/>
          <p:cNvSpPr txBox="1">
            <a:spLocks noGrp="1"/>
          </p:cNvSpPr>
          <p:nvPr>
            <p:ph type="subTitle" idx="2"/>
          </p:nvPr>
        </p:nvSpPr>
        <p:spPr>
          <a:xfrm>
            <a:off x="1391100" y="3380175"/>
            <a:ext cx="1923600" cy="1029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8" name="Google Shape;258;p35"/>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59" name="Google Shape;259;p35"/>
          <p:cNvSpPr txBox="1">
            <a:spLocks noGrp="1"/>
          </p:cNvSpPr>
          <p:nvPr>
            <p:ph type="subTitle" idx="3"/>
          </p:nvPr>
        </p:nvSpPr>
        <p:spPr>
          <a:xfrm>
            <a:off x="1391100" y="1434475"/>
            <a:ext cx="1923600" cy="45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Montserrat ExtraBold"/>
              <a:buNone/>
              <a:defRPr sz="20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2pPr>
            <a:lvl3pPr lvl="2"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3pPr>
            <a:lvl4pPr lvl="3"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4pPr>
            <a:lvl5pPr lvl="4"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5pPr>
            <a:lvl6pPr lvl="5"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6pPr>
            <a:lvl7pPr lvl="6"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7pPr>
            <a:lvl8pPr lvl="7"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8pPr>
            <a:lvl9pPr lvl="8"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9pPr>
          </a:lstStyle>
          <a:p>
            <a:endParaRPr/>
          </a:p>
        </p:txBody>
      </p:sp>
      <p:sp>
        <p:nvSpPr>
          <p:cNvPr id="260" name="Google Shape;260;p35"/>
          <p:cNvSpPr txBox="1">
            <a:spLocks noGrp="1"/>
          </p:cNvSpPr>
          <p:nvPr>
            <p:ph type="subTitle" idx="4"/>
          </p:nvPr>
        </p:nvSpPr>
        <p:spPr>
          <a:xfrm>
            <a:off x="3905700" y="1434475"/>
            <a:ext cx="1923600" cy="45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Montserrat ExtraBold"/>
              <a:buNone/>
              <a:defRPr sz="20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2pPr>
            <a:lvl3pPr lvl="2"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3pPr>
            <a:lvl4pPr lvl="3"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4pPr>
            <a:lvl5pPr lvl="4"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5pPr>
            <a:lvl6pPr lvl="5"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6pPr>
            <a:lvl7pPr lvl="6"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7pPr>
            <a:lvl8pPr lvl="7"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8pPr>
            <a:lvl9pPr lvl="8"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9pPr>
          </a:lstStyle>
          <a:p>
            <a:endParaRPr/>
          </a:p>
        </p:txBody>
      </p:sp>
      <p:sp>
        <p:nvSpPr>
          <p:cNvPr id="261" name="Google Shape;261;p35"/>
          <p:cNvSpPr txBox="1">
            <a:spLocks noGrp="1"/>
          </p:cNvSpPr>
          <p:nvPr>
            <p:ph type="subTitle" idx="5"/>
          </p:nvPr>
        </p:nvSpPr>
        <p:spPr>
          <a:xfrm>
            <a:off x="1391100" y="2992287"/>
            <a:ext cx="1923600" cy="45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Montserrat ExtraBold"/>
              <a:buNone/>
              <a:defRPr sz="20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2pPr>
            <a:lvl3pPr lvl="2"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3pPr>
            <a:lvl4pPr lvl="3"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4pPr>
            <a:lvl5pPr lvl="4"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5pPr>
            <a:lvl6pPr lvl="5"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6pPr>
            <a:lvl7pPr lvl="6"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7pPr>
            <a:lvl8pPr lvl="7"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8pPr>
            <a:lvl9pPr lvl="8"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9pPr>
          </a:lstStyle>
          <a:p>
            <a:endParaRPr/>
          </a:p>
        </p:txBody>
      </p:sp>
      <p:sp>
        <p:nvSpPr>
          <p:cNvPr id="262" name="Google Shape;262;p35"/>
          <p:cNvSpPr txBox="1">
            <a:spLocks noGrp="1"/>
          </p:cNvSpPr>
          <p:nvPr>
            <p:ph type="subTitle" idx="6"/>
          </p:nvPr>
        </p:nvSpPr>
        <p:spPr>
          <a:xfrm>
            <a:off x="3905700" y="2992287"/>
            <a:ext cx="1923600" cy="45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Montserrat ExtraBold"/>
              <a:buNone/>
              <a:defRPr sz="20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2pPr>
            <a:lvl3pPr lvl="2"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3pPr>
            <a:lvl4pPr lvl="3"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4pPr>
            <a:lvl5pPr lvl="4"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5pPr>
            <a:lvl6pPr lvl="5"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6pPr>
            <a:lvl7pPr lvl="6"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7pPr>
            <a:lvl8pPr lvl="7"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8pPr>
            <a:lvl9pPr lvl="8"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9pPr>
          </a:lstStyle>
          <a:p>
            <a:endParaRPr/>
          </a:p>
        </p:txBody>
      </p:sp>
      <p:sp>
        <p:nvSpPr>
          <p:cNvPr id="263" name="Google Shape;263;p35"/>
          <p:cNvSpPr txBox="1">
            <a:spLocks noGrp="1"/>
          </p:cNvSpPr>
          <p:nvPr>
            <p:ph type="subTitle" idx="7"/>
          </p:nvPr>
        </p:nvSpPr>
        <p:spPr>
          <a:xfrm>
            <a:off x="1391100" y="1825209"/>
            <a:ext cx="1923600" cy="1029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4" name="Google Shape;264;p35"/>
          <p:cNvSpPr txBox="1">
            <a:spLocks noGrp="1"/>
          </p:cNvSpPr>
          <p:nvPr>
            <p:ph type="subTitle" idx="8"/>
          </p:nvPr>
        </p:nvSpPr>
        <p:spPr>
          <a:xfrm>
            <a:off x="3905700" y="1825209"/>
            <a:ext cx="1923600" cy="1029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5" name="Google Shape;265;p35"/>
          <p:cNvSpPr txBox="1">
            <a:spLocks noGrp="1"/>
          </p:cNvSpPr>
          <p:nvPr>
            <p:ph type="title" idx="9"/>
          </p:nvPr>
        </p:nvSpPr>
        <p:spPr>
          <a:xfrm>
            <a:off x="792175" y="1434475"/>
            <a:ext cx="5964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lnSpc>
                <a:spcPct val="100000"/>
              </a:lnSpc>
              <a:spcBef>
                <a:spcPts val="0"/>
              </a:spcBef>
              <a:spcAft>
                <a:spcPts val="0"/>
              </a:spcAft>
              <a:buSzPts val="1800"/>
              <a:buFont typeface="DM Sans"/>
              <a:buNone/>
              <a:defRPr sz="1800">
                <a:latin typeface="DM Sans"/>
                <a:ea typeface="DM Sans"/>
                <a:cs typeface="DM Sans"/>
                <a:sym typeface="DM Sans"/>
              </a:defRPr>
            </a:lvl2pPr>
            <a:lvl3pPr lvl="2" algn="ctr">
              <a:lnSpc>
                <a:spcPct val="100000"/>
              </a:lnSpc>
              <a:spcBef>
                <a:spcPts val="0"/>
              </a:spcBef>
              <a:spcAft>
                <a:spcPts val="0"/>
              </a:spcAft>
              <a:buSzPts val="1800"/>
              <a:buFont typeface="DM Sans"/>
              <a:buNone/>
              <a:defRPr sz="1800">
                <a:latin typeface="DM Sans"/>
                <a:ea typeface="DM Sans"/>
                <a:cs typeface="DM Sans"/>
                <a:sym typeface="DM Sans"/>
              </a:defRPr>
            </a:lvl3pPr>
            <a:lvl4pPr lvl="3" algn="ctr">
              <a:lnSpc>
                <a:spcPct val="100000"/>
              </a:lnSpc>
              <a:spcBef>
                <a:spcPts val="0"/>
              </a:spcBef>
              <a:spcAft>
                <a:spcPts val="0"/>
              </a:spcAft>
              <a:buSzPts val="1800"/>
              <a:buFont typeface="DM Sans"/>
              <a:buNone/>
              <a:defRPr sz="1800">
                <a:latin typeface="DM Sans"/>
                <a:ea typeface="DM Sans"/>
                <a:cs typeface="DM Sans"/>
                <a:sym typeface="DM Sans"/>
              </a:defRPr>
            </a:lvl4pPr>
            <a:lvl5pPr lvl="4" algn="ctr">
              <a:lnSpc>
                <a:spcPct val="100000"/>
              </a:lnSpc>
              <a:spcBef>
                <a:spcPts val="0"/>
              </a:spcBef>
              <a:spcAft>
                <a:spcPts val="0"/>
              </a:spcAft>
              <a:buSzPts val="1800"/>
              <a:buFont typeface="DM Sans"/>
              <a:buNone/>
              <a:defRPr sz="1800">
                <a:latin typeface="DM Sans"/>
                <a:ea typeface="DM Sans"/>
                <a:cs typeface="DM Sans"/>
                <a:sym typeface="DM Sans"/>
              </a:defRPr>
            </a:lvl5pPr>
            <a:lvl6pPr lvl="5" algn="ctr">
              <a:lnSpc>
                <a:spcPct val="100000"/>
              </a:lnSpc>
              <a:spcBef>
                <a:spcPts val="0"/>
              </a:spcBef>
              <a:spcAft>
                <a:spcPts val="0"/>
              </a:spcAft>
              <a:buSzPts val="1800"/>
              <a:buFont typeface="DM Sans"/>
              <a:buNone/>
              <a:defRPr sz="1800">
                <a:latin typeface="DM Sans"/>
                <a:ea typeface="DM Sans"/>
                <a:cs typeface="DM Sans"/>
                <a:sym typeface="DM Sans"/>
              </a:defRPr>
            </a:lvl6pPr>
            <a:lvl7pPr lvl="6" algn="ctr">
              <a:lnSpc>
                <a:spcPct val="100000"/>
              </a:lnSpc>
              <a:spcBef>
                <a:spcPts val="0"/>
              </a:spcBef>
              <a:spcAft>
                <a:spcPts val="0"/>
              </a:spcAft>
              <a:buSzPts val="1800"/>
              <a:buFont typeface="DM Sans"/>
              <a:buNone/>
              <a:defRPr sz="1800">
                <a:latin typeface="DM Sans"/>
                <a:ea typeface="DM Sans"/>
                <a:cs typeface="DM Sans"/>
                <a:sym typeface="DM Sans"/>
              </a:defRPr>
            </a:lvl7pPr>
            <a:lvl8pPr lvl="7" algn="ctr">
              <a:lnSpc>
                <a:spcPct val="100000"/>
              </a:lnSpc>
              <a:spcBef>
                <a:spcPts val="0"/>
              </a:spcBef>
              <a:spcAft>
                <a:spcPts val="0"/>
              </a:spcAft>
              <a:buSzPts val="1800"/>
              <a:buFont typeface="DM Sans"/>
              <a:buNone/>
              <a:defRPr sz="1800">
                <a:latin typeface="DM Sans"/>
                <a:ea typeface="DM Sans"/>
                <a:cs typeface="DM Sans"/>
                <a:sym typeface="DM Sans"/>
              </a:defRPr>
            </a:lvl8pPr>
            <a:lvl9pPr lvl="8" algn="ctr">
              <a:lnSpc>
                <a:spcPct val="100000"/>
              </a:lnSpc>
              <a:spcBef>
                <a:spcPts val="0"/>
              </a:spcBef>
              <a:spcAft>
                <a:spcPts val="0"/>
              </a:spcAft>
              <a:buSzPts val="1800"/>
              <a:buFont typeface="DM Sans"/>
              <a:buNone/>
              <a:defRPr sz="1800">
                <a:latin typeface="DM Sans"/>
                <a:ea typeface="DM Sans"/>
                <a:cs typeface="DM Sans"/>
                <a:sym typeface="DM Sans"/>
              </a:defRPr>
            </a:lvl9pPr>
          </a:lstStyle>
          <a:p>
            <a:endParaRPr/>
          </a:p>
        </p:txBody>
      </p:sp>
      <p:sp>
        <p:nvSpPr>
          <p:cNvPr id="266" name="Google Shape;266;p35"/>
          <p:cNvSpPr txBox="1">
            <a:spLocks noGrp="1"/>
          </p:cNvSpPr>
          <p:nvPr>
            <p:ph type="title" idx="13"/>
          </p:nvPr>
        </p:nvSpPr>
        <p:spPr>
          <a:xfrm>
            <a:off x="3314700" y="1434475"/>
            <a:ext cx="5964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lnSpc>
                <a:spcPct val="100000"/>
              </a:lnSpc>
              <a:spcBef>
                <a:spcPts val="0"/>
              </a:spcBef>
              <a:spcAft>
                <a:spcPts val="0"/>
              </a:spcAft>
              <a:buSzPts val="1800"/>
              <a:buFont typeface="DM Sans"/>
              <a:buNone/>
              <a:defRPr sz="1800">
                <a:latin typeface="DM Sans"/>
                <a:ea typeface="DM Sans"/>
                <a:cs typeface="DM Sans"/>
                <a:sym typeface="DM Sans"/>
              </a:defRPr>
            </a:lvl2pPr>
            <a:lvl3pPr lvl="2" algn="ctr">
              <a:lnSpc>
                <a:spcPct val="100000"/>
              </a:lnSpc>
              <a:spcBef>
                <a:spcPts val="0"/>
              </a:spcBef>
              <a:spcAft>
                <a:spcPts val="0"/>
              </a:spcAft>
              <a:buSzPts val="1800"/>
              <a:buFont typeface="DM Sans"/>
              <a:buNone/>
              <a:defRPr sz="1800">
                <a:latin typeface="DM Sans"/>
                <a:ea typeface="DM Sans"/>
                <a:cs typeface="DM Sans"/>
                <a:sym typeface="DM Sans"/>
              </a:defRPr>
            </a:lvl3pPr>
            <a:lvl4pPr lvl="3" algn="ctr">
              <a:lnSpc>
                <a:spcPct val="100000"/>
              </a:lnSpc>
              <a:spcBef>
                <a:spcPts val="0"/>
              </a:spcBef>
              <a:spcAft>
                <a:spcPts val="0"/>
              </a:spcAft>
              <a:buSzPts val="1800"/>
              <a:buFont typeface="DM Sans"/>
              <a:buNone/>
              <a:defRPr sz="1800">
                <a:latin typeface="DM Sans"/>
                <a:ea typeface="DM Sans"/>
                <a:cs typeface="DM Sans"/>
                <a:sym typeface="DM Sans"/>
              </a:defRPr>
            </a:lvl4pPr>
            <a:lvl5pPr lvl="4" algn="ctr">
              <a:lnSpc>
                <a:spcPct val="100000"/>
              </a:lnSpc>
              <a:spcBef>
                <a:spcPts val="0"/>
              </a:spcBef>
              <a:spcAft>
                <a:spcPts val="0"/>
              </a:spcAft>
              <a:buSzPts val="1800"/>
              <a:buFont typeface="DM Sans"/>
              <a:buNone/>
              <a:defRPr sz="1800">
                <a:latin typeface="DM Sans"/>
                <a:ea typeface="DM Sans"/>
                <a:cs typeface="DM Sans"/>
                <a:sym typeface="DM Sans"/>
              </a:defRPr>
            </a:lvl5pPr>
            <a:lvl6pPr lvl="5" algn="ctr">
              <a:lnSpc>
                <a:spcPct val="100000"/>
              </a:lnSpc>
              <a:spcBef>
                <a:spcPts val="0"/>
              </a:spcBef>
              <a:spcAft>
                <a:spcPts val="0"/>
              </a:spcAft>
              <a:buSzPts val="1800"/>
              <a:buFont typeface="DM Sans"/>
              <a:buNone/>
              <a:defRPr sz="1800">
                <a:latin typeface="DM Sans"/>
                <a:ea typeface="DM Sans"/>
                <a:cs typeface="DM Sans"/>
                <a:sym typeface="DM Sans"/>
              </a:defRPr>
            </a:lvl6pPr>
            <a:lvl7pPr lvl="6" algn="ctr">
              <a:lnSpc>
                <a:spcPct val="100000"/>
              </a:lnSpc>
              <a:spcBef>
                <a:spcPts val="0"/>
              </a:spcBef>
              <a:spcAft>
                <a:spcPts val="0"/>
              </a:spcAft>
              <a:buSzPts val="1800"/>
              <a:buFont typeface="DM Sans"/>
              <a:buNone/>
              <a:defRPr sz="1800">
                <a:latin typeface="DM Sans"/>
                <a:ea typeface="DM Sans"/>
                <a:cs typeface="DM Sans"/>
                <a:sym typeface="DM Sans"/>
              </a:defRPr>
            </a:lvl7pPr>
            <a:lvl8pPr lvl="7" algn="ctr">
              <a:lnSpc>
                <a:spcPct val="100000"/>
              </a:lnSpc>
              <a:spcBef>
                <a:spcPts val="0"/>
              </a:spcBef>
              <a:spcAft>
                <a:spcPts val="0"/>
              </a:spcAft>
              <a:buSzPts val="1800"/>
              <a:buFont typeface="DM Sans"/>
              <a:buNone/>
              <a:defRPr sz="1800">
                <a:latin typeface="DM Sans"/>
                <a:ea typeface="DM Sans"/>
                <a:cs typeface="DM Sans"/>
                <a:sym typeface="DM Sans"/>
              </a:defRPr>
            </a:lvl8pPr>
            <a:lvl9pPr lvl="8" algn="ctr">
              <a:lnSpc>
                <a:spcPct val="100000"/>
              </a:lnSpc>
              <a:spcBef>
                <a:spcPts val="0"/>
              </a:spcBef>
              <a:spcAft>
                <a:spcPts val="0"/>
              </a:spcAft>
              <a:buSzPts val="1800"/>
              <a:buFont typeface="DM Sans"/>
              <a:buNone/>
              <a:defRPr sz="1800">
                <a:latin typeface="DM Sans"/>
                <a:ea typeface="DM Sans"/>
                <a:cs typeface="DM Sans"/>
                <a:sym typeface="DM Sans"/>
              </a:defRPr>
            </a:lvl9pPr>
          </a:lstStyle>
          <a:p>
            <a:endParaRPr/>
          </a:p>
        </p:txBody>
      </p:sp>
      <p:sp>
        <p:nvSpPr>
          <p:cNvPr id="267" name="Google Shape;267;p35"/>
          <p:cNvSpPr txBox="1">
            <a:spLocks noGrp="1"/>
          </p:cNvSpPr>
          <p:nvPr>
            <p:ph type="title" idx="14"/>
          </p:nvPr>
        </p:nvSpPr>
        <p:spPr>
          <a:xfrm>
            <a:off x="792175" y="2992276"/>
            <a:ext cx="5964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lnSpc>
                <a:spcPct val="100000"/>
              </a:lnSpc>
              <a:spcBef>
                <a:spcPts val="0"/>
              </a:spcBef>
              <a:spcAft>
                <a:spcPts val="0"/>
              </a:spcAft>
              <a:buSzPts val="1800"/>
              <a:buFont typeface="DM Sans"/>
              <a:buNone/>
              <a:defRPr sz="1800">
                <a:latin typeface="DM Sans"/>
                <a:ea typeface="DM Sans"/>
                <a:cs typeface="DM Sans"/>
                <a:sym typeface="DM Sans"/>
              </a:defRPr>
            </a:lvl2pPr>
            <a:lvl3pPr lvl="2" algn="ctr">
              <a:lnSpc>
                <a:spcPct val="100000"/>
              </a:lnSpc>
              <a:spcBef>
                <a:spcPts val="0"/>
              </a:spcBef>
              <a:spcAft>
                <a:spcPts val="0"/>
              </a:spcAft>
              <a:buSzPts val="1800"/>
              <a:buFont typeface="DM Sans"/>
              <a:buNone/>
              <a:defRPr sz="1800">
                <a:latin typeface="DM Sans"/>
                <a:ea typeface="DM Sans"/>
                <a:cs typeface="DM Sans"/>
                <a:sym typeface="DM Sans"/>
              </a:defRPr>
            </a:lvl3pPr>
            <a:lvl4pPr lvl="3" algn="ctr">
              <a:lnSpc>
                <a:spcPct val="100000"/>
              </a:lnSpc>
              <a:spcBef>
                <a:spcPts val="0"/>
              </a:spcBef>
              <a:spcAft>
                <a:spcPts val="0"/>
              </a:spcAft>
              <a:buSzPts val="1800"/>
              <a:buFont typeface="DM Sans"/>
              <a:buNone/>
              <a:defRPr sz="1800">
                <a:latin typeface="DM Sans"/>
                <a:ea typeface="DM Sans"/>
                <a:cs typeface="DM Sans"/>
                <a:sym typeface="DM Sans"/>
              </a:defRPr>
            </a:lvl4pPr>
            <a:lvl5pPr lvl="4" algn="ctr">
              <a:lnSpc>
                <a:spcPct val="100000"/>
              </a:lnSpc>
              <a:spcBef>
                <a:spcPts val="0"/>
              </a:spcBef>
              <a:spcAft>
                <a:spcPts val="0"/>
              </a:spcAft>
              <a:buSzPts val="1800"/>
              <a:buFont typeface="DM Sans"/>
              <a:buNone/>
              <a:defRPr sz="1800">
                <a:latin typeface="DM Sans"/>
                <a:ea typeface="DM Sans"/>
                <a:cs typeface="DM Sans"/>
                <a:sym typeface="DM Sans"/>
              </a:defRPr>
            </a:lvl5pPr>
            <a:lvl6pPr lvl="5" algn="ctr">
              <a:lnSpc>
                <a:spcPct val="100000"/>
              </a:lnSpc>
              <a:spcBef>
                <a:spcPts val="0"/>
              </a:spcBef>
              <a:spcAft>
                <a:spcPts val="0"/>
              </a:spcAft>
              <a:buSzPts val="1800"/>
              <a:buFont typeface="DM Sans"/>
              <a:buNone/>
              <a:defRPr sz="1800">
                <a:latin typeface="DM Sans"/>
                <a:ea typeface="DM Sans"/>
                <a:cs typeface="DM Sans"/>
                <a:sym typeface="DM Sans"/>
              </a:defRPr>
            </a:lvl6pPr>
            <a:lvl7pPr lvl="6" algn="ctr">
              <a:lnSpc>
                <a:spcPct val="100000"/>
              </a:lnSpc>
              <a:spcBef>
                <a:spcPts val="0"/>
              </a:spcBef>
              <a:spcAft>
                <a:spcPts val="0"/>
              </a:spcAft>
              <a:buSzPts val="1800"/>
              <a:buFont typeface="DM Sans"/>
              <a:buNone/>
              <a:defRPr sz="1800">
                <a:latin typeface="DM Sans"/>
                <a:ea typeface="DM Sans"/>
                <a:cs typeface="DM Sans"/>
                <a:sym typeface="DM Sans"/>
              </a:defRPr>
            </a:lvl7pPr>
            <a:lvl8pPr lvl="7" algn="ctr">
              <a:lnSpc>
                <a:spcPct val="100000"/>
              </a:lnSpc>
              <a:spcBef>
                <a:spcPts val="0"/>
              </a:spcBef>
              <a:spcAft>
                <a:spcPts val="0"/>
              </a:spcAft>
              <a:buSzPts val="1800"/>
              <a:buFont typeface="DM Sans"/>
              <a:buNone/>
              <a:defRPr sz="1800">
                <a:latin typeface="DM Sans"/>
                <a:ea typeface="DM Sans"/>
                <a:cs typeface="DM Sans"/>
                <a:sym typeface="DM Sans"/>
              </a:defRPr>
            </a:lvl8pPr>
            <a:lvl9pPr lvl="8" algn="ctr">
              <a:lnSpc>
                <a:spcPct val="100000"/>
              </a:lnSpc>
              <a:spcBef>
                <a:spcPts val="0"/>
              </a:spcBef>
              <a:spcAft>
                <a:spcPts val="0"/>
              </a:spcAft>
              <a:buSzPts val="1800"/>
              <a:buFont typeface="DM Sans"/>
              <a:buNone/>
              <a:defRPr sz="1800">
                <a:latin typeface="DM Sans"/>
                <a:ea typeface="DM Sans"/>
                <a:cs typeface="DM Sans"/>
                <a:sym typeface="DM Sans"/>
              </a:defRPr>
            </a:lvl9pPr>
          </a:lstStyle>
          <a:p>
            <a:endParaRPr/>
          </a:p>
        </p:txBody>
      </p:sp>
      <p:sp>
        <p:nvSpPr>
          <p:cNvPr id="268" name="Google Shape;268;p35"/>
          <p:cNvSpPr txBox="1">
            <a:spLocks noGrp="1"/>
          </p:cNvSpPr>
          <p:nvPr>
            <p:ph type="title" idx="15"/>
          </p:nvPr>
        </p:nvSpPr>
        <p:spPr>
          <a:xfrm>
            <a:off x="3314700" y="2992276"/>
            <a:ext cx="5964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lnSpc>
                <a:spcPct val="100000"/>
              </a:lnSpc>
              <a:spcBef>
                <a:spcPts val="0"/>
              </a:spcBef>
              <a:spcAft>
                <a:spcPts val="0"/>
              </a:spcAft>
              <a:buSzPts val="1800"/>
              <a:buFont typeface="DM Sans"/>
              <a:buNone/>
              <a:defRPr sz="1800">
                <a:latin typeface="DM Sans"/>
                <a:ea typeface="DM Sans"/>
                <a:cs typeface="DM Sans"/>
                <a:sym typeface="DM Sans"/>
              </a:defRPr>
            </a:lvl2pPr>
            <a:lvl3pPr lvl="2" algn="ctr">
              <a:lnSpc>
                <a:spcPct val="100000"/>
              </a:lnSpc>
              <a:spcBef>
                <a:spcPts val="0"/>
              </a:spcBef>
              <a:spcAft>
                <a:spcPts val="0"/>
              </a:spcAft>
              <a:buSzPts val="1800"/>
              <a:buFont typeface="DM Sans"/>
              <a:buNone/>
              <a:defRPr sz="1800">
                <a:latin typeface="DM Sans"/>
                <a:ea typeface="DM Sans"/>
                <a:cs typeface="DM Sans"/>
                <a:sym typeface="DM Sans"/>
              </a:defRPr>
            </a:lvl3pPr>
            <a:lvl4pPr lvl="3" algn="ctr">
              <a:lnSpc>
                <a:spcPct val="100000"/>
              </a:lnSpc>
              <a:spcBef>
                <a:spcPts val="0"/>
              </a:spcBef>
              <a:spcAft>
                <a:spcPts val="0"/>
              </a:spcAft>
              <a:buSzPts val="1800"/>
              <a:buFont typeface="DM Sans"/>
              <a:buNone/>
              <a:defRPr sz="1800">
                <a:latin typeface="DM Sans"/>
                <a:ea typeface="DM Sans"/>
                <a:cs typeface="DM Sans"/>
                <a:sym typeface="DM Sans"/>
              </a:defRPr>
            </a:lvl4pPr>
            <a:lvl5pPr lvl="4" algn="ctr">
              <a:lnSpc>
                <a:spcPct val="100000"/>
              </a:lnSpc>
              <a:spcBef>
                <a:spcPts val="0"/>
              </a:spcBef>
              <a:spcAft>
                <a:spcPts val="0"/>
              </a:spcAft>
              <a:buSzPts val="1800"/>
              <a:buFont typeface="DM Sans"/>
              <a:buNone/>
              <a:defRPr sz="1800">
                <a:latin typeface="DM Sans"/>
                <a:ea typeface="DM Sans"/>
                <a:cs typeface="DM Sans"/>
                <a:sym typeface="DM Sans"/>
              </a:defRPr>
            </a:lvl5pPr>
            <a:lvl6pPr lvl="5" algn="ctr">
              <a:lnSpc>
                <a:spcPct val="100000"/>
              </a:lnSpc>
              <a:spcBef>
                <a:spcPts val="0"/>
              </a:spcBef>
              <a:spcAft>
                <a:spcPts val="0"/>
              </a:spcAft>
              <a:buSzPts val="1800"/>
              <a:buFont typeface="DM Sans"/>
              <a:buNone/>
              <a:defRPr sz="1800">
                <a:latin typeface="DM Sans"/>
                <a:ea typeface="DM Sans"/>
                <a:cs typeface="DM Sans"/>
                <a:sym typeface="DM Sans"/>
              </a:defRPr>
            </a:lvl6pPr>
            <a:lvl7pPr lvl="6" algn="ctr">
              <a:lnSpc>
                <a:spcPct val="100000"/>
              </a:lnSpc>
              <a:spcBef>
                <a:spcPts val="0"/>
              </a:spcBef>
              <a:spcAft>
                <a:spcPts val="0"/>
              </a:spcAft>
              <a:buSzPts val="1800"/>
              <a:buFont typeface="DM Sans"/>
              <a:buNone/>
              <a:defRPr sz="1800">
                <a:latin typeface="DM Sans"/>
                <a:ea typeface="DM Sans"/>
                <a:cs typeface="DM Sans"/>
                <a:sym typeface="DM Sans"/>
              </a:defRPr>
            </a:lvl7pPr>
            <a:lvl8pPr lvl="7" algn="ctr">
              <a:lnSpc>
                <a:spcPct val="100000"/>
              </a:lnSpc>
              <a:spcBef>
                <a:spcPts val="0"/>
              </a:spcBef>
              <a:spcAft>
                <a:spcPts val="0"/>
              </a:spcAft>
              <a:buSzPts val="1800"/>
              <a:buFont typeface="DM Sans"/>
              <a:buNone/>
              <a:defRPr sz="1800">
                <a:latin typeface="DM Sans"/>
                <a:ea typeface="DM Sans"/>
                <a:cs typeface="DM Sans"/>
                <a:sym typeface="DM Sans"/>
              </a:defRPr>
            </a:lvl8pPr>
            <a:lvl9pPr lvl="8" algn="ctr">
              <a:lnSpc>
                <a:spcPct val="100000"/>
              </a:lnSpc>
              <a:spcBef>
                <a:spcPts val="0"/>
              </a:spcBef>
              <a:spcAft>
                <a:spcPts val="0"/>
              </a:spcAft>
              <a:buSzPts val="1800"/>
              <a:buFont typeface="DM Sans"/>
              <a:buNone/>
              <a:defRPr sz="1800">
                <a:latin typeface="DM Sans"/>
                <a:ea typeface="DM Sans"/>
                <a:cs typeface="DM Sans"/>
                <a:sym typeface="DM Sans"/>
              </a:defRPr>
            </a:lvl9pPr>
          </a:lstStyle>
          <a:p>
            <a:endParaRPr/>
          </a:p>
        </p:txBody>
      </p:sp>
      <p:sp>
        <p:nvSpPr>
          <p:cNvPr id="269" name="Google Shape;269;p35"/>
          <p:cNvSpPr txBox="1">
            <a:spLocks noGrp="1"/>
          </p:cNvSpPr>
          <p:nvPr>
            <p:ph type="subTitle" idx="16"/>
          </p:nvPr>
        </p:nvSpPr>
        <p:spPr>
          <a:xfrm>
            <a:off x="6428225" y="3380175"/>
            <a:ext cx="1923600" cy="1029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0" name="Google Shape;270;p35"/>
          <p:cNvSpPr txBox="1">
            <a:spLocks noGrp="1"/>
          </p:cNvSpPr>
          <p:nvPr>
            <p:ph type="subTitle" idx="17"/>
          </p:nvPr>
        </p:nvSpPr>
        <p:spPr>
          <a:xfrm>
            <a:off x="6428225" y="1434475"/>
            <a:ext cx="1923600" cy="45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Montserrat ExtraBold"/>
              <a:buNone/>
              <a:defRPr sz="20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2pPr>
            <a:lvl3pPr lvl="2"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3pPr>
            <a:lvl4pPr lvl="3"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4pPr>
            <a:lvl5pPr lvl="4"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5pPr>
            <a:lvl6pPr lvl="5"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6pPr>
            <a:lvl7pPr lvl="6"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7pPr>
            <a:lvl8pPr lvl="7"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8pPr>
            <a:lvl9pPr lvl="8"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9pPr>
          </a:lstStyle>
          <a:p>
            <a:endParaRPr/>
          </a:p>
        </p:txBody>
      </p:sp>
      <p:sp>
        <p:nvSpPr>
          <p:cNvPr id="271" name="Google Shape;271;p35"/>
          <p:cNvSpPr txBox="1">
            <a:spLocks noGrp="1"/>
          </p:cNvSpPr>
          <p:nvPr>
            <p:ph type="subTitle" idx="18"/>
          </p:nvPr>
        </p:nvSpPr>
        <p:spPr>
          <a:xfrm>
            <a:off x="6428225" y="2992287"/>
            <a:ext cx="1923600" cy="45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Montserrat ExtraBold"/>
              <a:buNone/>
              <a:defRPr sz="20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2pPr>
            <a:lvl3pPr lvl="2"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3pPr>
            <a:lvl4pPr lvl="3"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4pPr>
            <a:lvl5pPr lvl="4"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5pPr>
            <a:lvl6pPr lvl="5"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6pPr>
            <a:lvl7pPr lvl="6"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7pPr>
            <a:lvl8pPr lvl="7"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8pPr>
            <a:lvl9pPr lvl="8" algn="l">
              <a:lnSpc>
                <a:spcPct val="100000"/>
              </a:lnSpc>
              <a:spcBef>
                <a:spcPts val="0"/>
              </a:spcBef>
              <a:spcAft>
                <a:spcPts val="0"/>
              </a:spcAft>
              <a:buSzPts val="2000"/>
              <a:buFont typeface="Montserrat ExtraBold"/>
              <a:buNone/>
              <a:defRPr sz="2000" b="1">
                <a:latin typeface="Montserrat ExtraBold"/>
                <a:ea typeface="Montserrat ExtraBold"/>
                <a:cs typeface="Montserrat ExtraBold"/>
                <a:sym typeface="Montserrat ExtraBold"/>
              </a:defRPr>
            </a:lvl9pPr>
          </a:lstStyle>
          <a:p>
            <a:endParaRPr/>
          </a:p>
        </p:txBody>
      </p:sp>
      <p:sp>
        <p:nvSpPr>
          <p:cNvPr id="272" name="Google Shape;272;p35"/>
          <p:cNvSpPr txBox="1">
            <a:spLocks noGrp="1"/>
          </p:cNvSpPr>
          <p:nvPr>
            <p:ph type="subTitle" idx="19"/>
          </p:nvPr>
        </p:nvSpPr>
        <p:spPr>
          <a:xfrm>
            <a:off x="6428225" y="1825209"/>
            <a:ext cx="1923600" cy="1029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3" name="Google Shape;273;p35"/>
          <p:cNvSpPr txBox="1">
            <a:spLocks noGrp="1"/>
          </p:cNvSpPr>
          <p:nvPr>
            <p:ph type="title" idx="20"/>
          </p:nvPr>
        </p:nvSpPr>
        <p:spPr>
          <a:xfrm>
            <a:off x="5837225" y="1434475"/>
            <a:ext cx="5964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lnSpc>
                <a:spcPct val="100000"/>
              </a:lnSpc>
              <a:spcBef>
                <a:spcPts val="0"/>
              </a:spcBef>
              <a:spcAft>
                <a:spcPts val="0"/>
              </a:spcAft>
              <a:buSzPts val="1800"/>
              <a:buFont typeface="DM Sans"/>
              <a:buNone/>
              <a:defRPr sz="1800">
                <a:latin typeface="DM Sans"/>
                <a:ea typeface="DM Sans"/>
                <a:cs typeface="DM Sans"/>
                <a:sym typeface="DM Sans"/>
              </a:defRPr>
            </a:lvl2pPr>
            <a:lvl3pPr lvl="2" algn="ctr">
              <a:lnSpc>
                <a:spcPct val="100000"/>
              </a:lnSpc>
              <a:spcBef>
                <a:spcPts val="0"/>
              </a:spcBef>
              <a:spcAft>
                <a:spcPts val="0"/>
              </a:spcAft>
              <a:buSzPts val="1800"/>
              <a:buFont typeface="DM Sans"/>
              <a:buNone/>
              <a:defRPr sz="1800">
                <a:latin typeface="DM Sans"/>
                <a:ea typeface="DM Sans"/>
                <a:cs typeface="DM Sans"/>
                <a:sym typeface="DM Sans"/>
              </a:defRPr>
            </a:lvl3pPr>
            <a:lvl4pPr lvl="3" algn="ctr">
              <a:lnSpc>
                <a:spcPct val="100000"/>
              </a:lnSpc>
              <a:spcBef>
                <a:spcPts val="0"/>
              </a:spcBef>
              <a:spcAft>
                <a:spcPts val="0"/>
              </a:spcAft>
              <a:buSzPts val="1800"/>
              <a:buFont typeface="DM Sans"/>
              <a:buNone/>
              <a:defRPr sz="1800">
                <a:latin typeface="DM Sans"/>
                <a:ea typeface="DM Sans"/>
                <a:cs typeface="DM Sans"/>
                <a:sym typeface="DM Sans"/>
              </a:defRPr>
            </a:lvl4pPr>
            <a:lvl5pPr lvl="4" algn="ctr">
              <a:lnSpc>
                <a:spcPct val="100000"/>
              </a:lnSpc>
              <a:spcBef>
                <a:spcPts val="0"/>
              </a:spcBef>
              <a:spcAft>
                <a:spcPts val="0"/>
              </a:spcAft>
              <a:buSzPts val="1800"/>
              <a:buFont typeface="DM Sans"/>
              <a:buNone/>
              <a:defRPr sz="1800">
                <a:latin typeface="DM Sans"/>
                <a:ea typeface="DM Sans"/>
                <a:cs typeface="DM Sans"/>
                <a:sym typeface="DM Sans"/>
              </a:defRPr>
            </a:lvl5pPr>
            <a:lvl6pPr lvl="5" algn="ctr">
              <a:lnSpc>
                <a:spcPct val="100000"/>
              </a:lnSpc>
              <a:spcBef>
                <a:spcPts val="0"/>
              </a:spcBef>
              <a:spcAft>
                <a:spcPts val="0"/>
              </a:spcAft>
              <a:buSzPts val="1800"/>
              <a:buFont typeface="DM Sans"/>
              <a:buNone/>
              <a:defRPr sz="1800">
                <a:latin typeface="DM Sans"/>
                <a:ea typeface="DM Sans"/>
                <a:cs typeface="DM Sans"/>
                <a:sym typeface="DM Sans"/>
              </a:defRPr>
            </a:lvl6pPr>
            <a:lvl7pPr lvl="6" algn="ctr">
              <a:lnSpc>
                <a:spcPct val="100000"/>
              </a:lnSpc>
              <a:spcBef>
                <a:spcPts val="0"/>
              </a:spcBef>
              <a:spcAft>
                <a:spcPts val="0"/>
              </a:spcAft>
              <a:buSzPts val="1800"/>
              <a:buFont typeface="DM Sans"/>
              <a:buNone/>
              <a:defRPr sz="1800">
                <a:latin typeface="DM Sans"/>
                <a:ea typeface="DM Sans"/>
                <a:cs typeface="DM Sans"/>
                <a:sym typeface="DM Sans"/>
              </a:defRPr>
            </a:lvl7pPr>
            <a:lvl8pPr lvl="7" algn="ctr">
              <a:lnSpc>
                <a:spcPct val="100000"/>
              </a:lnSpc>
              <a:spcBef>
                <a:spcPts val="0"/>
              </a:spcBef>
              <a:spcAft>
                <a:spcPts val="0"/>
              </a:spcAft>
              <a:buSzPts val="1800"/>
              <a:buFont typeface="DM Sans"/>
              <a:buNone/>
              <a:defRPr sz="1800">
                <a:latin typeface="DM Sans"/>
                <a:ea typeface="DM Sans"/>
                <a:cs typeface="DM Sans"/>
                <a:sym typeface="DM Sans"/>
              </a:defRPr>
            </a:lvl8pPr>
            <a:lvl9pPr lvl="8" algn="ctr">
              <a:lnSpc>
                <a:spcPct val="100000"/>
              </a:lnSpc>
              <a:spcBef>
                <a:spcPts val="0"/>
              </a:spcBef>
              <a:spcAft>
                <a:spcPts val="0"/>
              </a:spcAft>
              <a:buSzPts val="1800"/>
              <a:buFont typeface="DM Sans"/>
              <a:buNone/>
              <a:defRPr sz="1800">
                <a:latin typeface="DM Sans"/>
                <a:ea typeface="DM Sans"/>
                <a:cs typeface="DM Sans"/>
                <a:sym typeface="DM Sans"/>
              </a:defRPr>
            </a:lvl9pPr>
          </a:lstStyle>
          <a:p>
            <a:endParaRPr/>
          </a:p>
        </p:txBody>
      </p:sp>
      <p:sp>
        <p:nvSpPr>
          <p:cNvPr id="274" name="Google Shape;274;p35"/>
          <p:cNvSpPr txBox="1">
            <a:spLocks noGrp="1"/>
          </p:cNvSpPr>
          <p:nvPr>
            <p:ph type="title" idx="21"/>
          </p:nvPr>
        </p:nvSpPr>
        <p:spPr>
          <a:xfrm>
            <a:off x="5837225" y="2992276"/>
            <a:ext cx="5964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lnSpc>
                <a:spcPct val="100000"/>
              </a:lnSpc>
              <a:spcBef>
                <a:spcPts val="0"/>
              </a:spcBef>
              <a:spcAft>
                <a:spcPts val="0"/>
              </a:spcAft>
              <a:buSzPts val="1800"/>
              <a:buFont typeface="DM Sans"/>
              <a:buNone/>
              <a:defRPr sz="1800">
                <a:latin typeface="DM Sans"/>
                <a:ea typeface="DM Sans"/>
                <a:cs typeface="DM Sans"/>
                <a:sym typeface="DM Sans"/>
              </a:defRPr>
            </a:lvl2pPr>
            <a:lvl3pPr lvl="2" algn="ctr">
              <a:lnSpc>
                <a:spcPct val="100000"/>
              </a:lnSpc>
              <a:spcBef>
                <a:spcPts val="0"/>
              </a:spcBef>
              <a:spcAft>
                <a:spcPts val="0"/>
              </a:spcAft>
              <a:buSzPts val="1800"/>
              <a:buFont typeface="DM Sans"/>
              <a:buNone/>
              <a:defRPr sz="1800">
                <a:latin typeface="DM Sans"/>
                <a:ea typeface="DM Sans"/>
                <a:cs typeface="DM Sans"/>
                <a:sym typeface="DM Sans"/>
              </a:defRPr>
            </a:lvl3pPr>
            <a:lvl4pPr lvl="3" algn="ctr">
              <a:lnSpc>
                <a:spcPct val="100000"/>
              </a:lnSpc>
              <a:spcBef>
                <a:spcPts val="0"/>
              </a:spcBef>
              <a:spcAft>
                <a:spcPts val="0"/>
              </a:spcAft>
              <a:buSzPts val="1800"/>
              <a:buFont typeface="DM Sans"/>
              <a:buNone/>
              <a:defRPr sz="1800">
                <a:latin typeface="DM Sans"/>
                <a:ea typeface="DM Sans"/>
                <a:cs typeface="DM Sans"/>
                <a:sym typeface="DM Sans"/>
              </a:defRPr>
            </a:lvl4pPr>
            <a:lvl5pPr lvl="4" algn="ctr">
              <a:lnSpc>
                <a:spcPct val="100000"/>
              </a:lnSpc>
              <a:spcBef>
                <a:spcPts val="0"/>
              </a:spcBef>
              <a:spcAft>
                <a:spcPts val="0"/>
              </a:spcAft>
              <a:buSzPts val="1800"/>
              <a:buFont typeface="DM Sans"/>
              <a:buNone/>
              <a:defRPr sz="1800">
                <a:latin typeface="DM Sans"/>
                <a:ea typeface="DM Sans"/>
                <a:cs typeface="DM Sans"/>
                <a:sym typeface="DM Sans"/>
              </a:defRPr>
            </a:lvl5pPr>
            <a:lvl6pPr lvl="5" algn="ctr">
              <a:lnSpc>
                <a:spcPct val="100000"/>
              </a:lnSpc>
              <a:spcBef>
                <a:spcPts val="0"/>
              </a:spcBef>
              <a:spcAft>
                <a:spcPts val="0"/>
              </a:spcAft>
              <a:buSzPts val="1800"/>
              <a:buFont typeface="DM Sans"/>
              <a:buNone/>
              <a:defRPr sz="1800">
                <a:latin typeface="DM Sans"/>
                <a:ea typeface="DM Sans"/>
                <a:cs typeface="DM Sans"/>
                <a:sym typeface="DM Sans"/>
              </a:defRPr>
            </a:lvl6pPr>
            <a:lvl7pPr lvl="6" algn="ctr">
              <a:lnSpc>
                <a:spcPct val="100000"/>
              </a:lnSpc>
              <a:spcBef>
                <a:spcPts val="0"/>
              </a:spcBef>
              <a:spcAft>
                <a:spcPts val="0"/>
              </a:spcAft>
              <a:buSzPts val="1800"/>
              <a:buFont typeface="DM Sans"/>
              <a:buNone/>
              <a:defRPr sz="1800">
                <a:latin typeface="DM Sans"/>
                <a:ea typeface="DM Sans"/>
                <a:cs typeface="DM Sans"/>
                <a:sym typeface="DM Sans"/>
              </a:defRPr>
            </a:lvl7pPr>
            <a:lvl8pPr lvl="7" algn="ctr">
              <a:lnSpc>
                <a:spcPct val="100000"/>
              </a:lnSpc>
              <a:spcBef>
                <a:spcPts val="0"/>
              </a:spcBef>
              <a:spcAft>
                <a:spcPts val="0"/>
              </a:spcAft>
              <a:buSzPts val="1800"/>
              <a:buFont typeface="DM Sans"/>
              <a:buNone/>
              <a:defRPr sz="1800">
                <a:latin typeface="DM Sans"/>
                <a:ea typeface="DM Sans"/>
                <a:cs typeface="DM Sans"/>
                <a:sym typeface="DM Sans"/>
              </a:defRPr>
            </a:lvl8pPr>
            <a:lvl9pPr lvl="8" algn="ctr">
              <a:lnSpc>
                <a:spcPct val="100000"/>
              </a:lnSpc>
              <a:spcBef>
                <a:spcPts val="0"/>
              </a:spcBef>
              <a:spcAft>
                <a:spcPts val="0"/>
              </a:spcAft>
              <a:buSzPts val="1800"/>
              <a:buFont typeface="DM Sans"/>
              <a:buNone/>
              <a:defRPr sz="1800">
                <a:latin typeface="DM Sans"/>
                <a:ea typeface="DM Sans"/>
                <a:cs typeface="DM Sans"/>
                <a:sym typeface="DM Sans"/>
              </a:defRPr>
            </a:lvl9pPr>
          </a:lstStyle>
          <a:p>
            <a:endParaRPr/>
          </a:p>
        </p:txBody>
      </p:sp>
      <p:pic>
        <p:nvPicPr>
          <p:cNvPr id="275" name="Google Shape;275;p35"/>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CUSTOM_26">
    <p:spTree>
      <p:nvGrpSpPr>
        <p:cNvPr id="1" name="Shape 276"/>
        <p:cNvGrpSpPr/>
        <p:nvPr/>
      </p:nvGrpSpPr>
      <p:grpSpPr>
        <a:xfrm>
          <a:off x="0" y="0"/>
          <a:ext cx="0" cy="0"/>
          <a:chOff x="0" y="0"/>
          <a:chExt cx="0" cy="0"/>
        </a:xfrm>
      </p:grpSpPr>
      <p:sp>
        <p:nvSpPr>
          <p:cNvPr id="277" name="Google Shape;277;p36"/>
          <p:cNvSpPr txBox="1">
            <a:spLocks noGrp="1"/>
          </p:cNvSpPr>
          <p:nvPr>
            <p:ph type="title"/>
          </p:nvPr>
        </p:nvSpPr>
        <p:spPr>
          <a:xfrm flipH="1">
            <a:off x="3275625" y="2841950"/>
            <a:ext cx="4575000" cy="5727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Font typeface="Montserrat Black"/>
              <a:buNone/>
              <a:defRPr sz="1800" b="0">
                <a:latin typeface="Montserrat Black"/>
                <a:ea typeface="Montserrat Black"/>
                <a:cs typeface="Montserrat Black"/>
                <a:sym typeface="Montserrat Black"/>
              </a:defRPr>
            </a:lvl1pPr>
            <a:lvl2pPr lvl="1" algn="l">
              <a:lnSpc>
                <a:spcPct val="100000"/>
              </a:lnSpc>
              <a:spcBef>
                <a:spcPts val="0"/>
              </a:spcBef>
              <a:spcAft>
                <a:spcPts val="0"/>
              </a:spcAft>
              <a:buClr>
                <a:schemeClr val="accent2"/>
              </a:buClr>
              <a:buSzPts val="1800"/>
              <a:buNone/>
              <a:defRPr sz="1800">
                <a:solidFill>
                  <a:schemeClr val="accent2"/>
                </a:solidFill>
              </a:defRPr>
            </a:lvl2pPr>
            <a:lvl3pPr lvl="2" algn="l">
              <a:lnSpc>
                <a:spcPct val="100000"/>
              </a:lnSpc>
              <a:spcBef>
                <a:spcPts val="0"/>
              </a:spcBef>
              <a:spcAft>
                <a:spcPts val="0"/>
              </a:spcAft>
              <a:buClr>
                <a:schemeClr val="accent2"/>
              </a:buClr>
              <a:buSzPts val="1800"/>
              <a:buNone/>
              <a:defRPr sz="1800">
                <a:solidFill>
                  <a:schemeClr val="accent2"/>
                </a:solidFill>
              </a:defRPr>
            </a:lvl3pPr>
            <a:lvl4pPr lvl="3" algn="l">
              <a:lnSpc>
                <a:spcPct val="100000"/>
              </a:lnSpc>
              <a:spcBef>
                <a:spcPts val="0"/>
              </a:spcBef>
              <a:spcAft>
                <a:spcPts val="0"/>
              </a:spcAft>
              <a:buClr>
                <a:schemeClr val="accent2"/>
              </a:buClr>
              <a:buSzPts val="1800"/>
              <a:buNone/>
              <a:defRPr sz="1800">
                <a:solidFill>
                  <a:schemeClr val="accent2"/>
                </a:solidFill>
              </a:defRPr>
            </a:lvl4pPr>
            <a:lvl5pPr lvl="4" algn="l">
              <a:lnSpc>
                <a:spcPct val="100000"/>
              </a:lnSpc>
              <a:spcBef>
                <a:spcPts val="0"/>
              </a:spcBef>
              <a:spcAft>
                <a:spcPts val="0"/>
              </a:spcAft>
              <a:buClr>
                <a:schemeClr val="accent2"/>
              </a:buClr>
              <a:buSzPts val="1800"/>
              <a:buNone/>
              <a:defRPr sz="1800">
                <a:solidFill>
                  <a:schemeClr val="accent2"/>
                </a:solidFill>
              </a:defRPr>
            </a:lvl5pPr>
            <a:lvl6pPr lvl="5" algn="l">
              <a:lnSpc>
                <a:spcPct val="100000"/>
              </a:lnSpc>
              <a:spcBef>
                <a:spcPts val="0"/>
              </a:spcBef>
              <a:spcAft>
                <a:spcPts val="0"/>
              </a:spcAft>
              <a:buClr>
                <a:schemeClr val="accent2"/>
              </a:buClr>
              <a:buSzPts val="1800"/>
              <a:buNone/>
              <a:defRPr sz="1800">
                <a:solidFill>
                  <a:schemeClr val="accent2"/>
                </a:solidFill>
              </a:defRPr>
            </a:lvl6pPr>
            <a:lvl7pPr lvl="6" algn="l">
              <a:lnSpc>
                <a:spcPct val="100000"/>
              </a:lnSpc>
              <a:spcBef>
                <a:spcPts val="0"/>
              </a:spcBef>
              <a:spcAft>
                <a:spcPts val="0"/>
              </a:spcAft>
              <a:buClr>
                <a:schemeClr val="accent2"/>
              </a:buClr>
              <a:buSzPts val="1800"/>
              <a:buNone/>
              <a:defRPr sz="1800">
                <a:solidFill>
                  <a:schemeClr val="accent2"/>
                </a:solidFill>
              </a:defRPr>
            </a:lvl7pPr>
            <a:lvl8pPr lvl="7" algn="l">
              <a:lnSpc>
                <a:spcPct val="100000"/>
              </a:lnSpc>
              <a:spcBef>
                <a:spcPts val="0"/>
              </a:spcBef>
              <a:spcAft>
                <a:spcPts val="0"/>
              </a:spcAft>
              <a:buClr>
                <a:schemeClr val="accent2"/>
              </a:buClr>
              <a:buSzPts val="1800"/>
              <a:buNone/>
              <a:defRPr sz="1800">
                <a:solidFill>
                  <a:schemeClr val="accent2"/>
                </a:solidFill>
              </a:defRPr>
            </a:lvl8pPr>
            <a:lvl9pPr lvl="8" algn="l">
              <a:lnSpc>
                <a:spcPct val="100000"/>
              </a:lnSpc>
              <a:spcBef>
                <a:spcPts val="0"/>
              </a:spcBef>
              <a:spcAft>
                <a:spcPts val="0"/>
              </a:spcAft>
              <a:buClr>
                <a:schemeClr val="accent2"/>
              </a:buClr>
              <a:buSzPts val="1800"/>
              <a:buNone/>
              <a:defRPr sz="1800">
                <a:solidFill>
                  <a:schemeClr val="accent2"/>
                </a:solidFill>
              </a:defRPr>
            </a:lvl9pPr>
          </a:lstStyle>
          <a:p>
            <a:endParaRPr/>
          </a:p>
        </p:txBody>
      </p:sp>
      <p:sp>
        <p:nvSpPr>
          <p:cNvPr id="278" name="Google Shape;278;p36"/>
          <p:cNvSpPr txBox="1">
            <a:spLocks noGrp="1"/>
          </p:cNvSpPr>
          <p:nvPr>
            <p:ph type="subTitle" idx="1"/>
          </p:nvPr>
        </p:nvSpPr>
        <p:spPr>
          <a:xfrm flipH="1">
            <a:off x="3275625" y="1728850"/>
            <a:ext cx="4575000" cy="11073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800"/>
              <a:buFont typeface="DM Sans"/>
              <a:buNone/>
              <a:defRPr sz="2000" b="1">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p36"/>
          <p:cNvSpPr/>
          <p:nvPr/>
        </p:nvSpPr>
        <p:spPr>
          <a:xfrm rot="-3415034" flipH="1">
            <a:off x="6361616" y="308997"/>
            <a:ext cx="4814608" cy="409530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36"/>
          <p:cNvSpPr/>
          <p:nvPr/>
        </p:nvSpPr>
        <p:spPr>
          <a:xfrm rot="-7977677">
            <a:off x="1649745" y="498156"/>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36"/>
          <p:cNvSpPr/>
          <p:nvPr/>
        </p:nvSpPr>
        <p:spPr>
          <a:xfrm>
            <a:off x="7092213" y="3598577"/>
            <a:ext cx="1434654" cy="1265482"/>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2" name="Google Shape;282;p36"/>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CUSTOM_24">
    <p:spTree>
      <p:nvGrpSpPr>
        <p:cNvPr id="1" name="Shape 283"/>
        <p:cNvGrpSpPr/>
        <p:nvPr/>
      </p:nvGrpSpPr>
      <p:grpSpPr>
        <a:xfrm>
          <a:off x="0" y="0"/>
          <a:ext cx="0" cy="0"/>
          <a:chOff x="0" y="0"/>
          <a:chExt cx="0" cy="0"/>
        </a:xfrm>
      </p:grpSpPr>
      <p:sp>
        <p:nvSpPr>
          <p:cNvPr id="284" name="Google Shape;284;p37"/>
          <p:cNvSpPr/>
          <p:nvPr/>
        </p:nvSpPr>
        <p:spPr>
          <a:xfrm rot="2465585" flipH="1">
            <a:off x="-2193957" y="2702195"/>
            <a:ext cx="4267802" cy="2625668"/>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37"/>
          <p:cNvSpPr/>
          <p:nvPr/>
        </p:nvSpPr>
        <p:spPr>
          <a:xfrm rot="-6430284" flipH="1">
            <a:off x="6992855" y="-1008460"/>
            <a:ext cx="3967958" cy="3604468"/>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37"/>
          <p:cNvSpPr/>
          <p:nvPr/>
        </p:nvSpPr>
        <p:spPr>
          <a:xfrm>
            <a:off x="-458900" y="-740250"/>
            <a:ext cx="2037008" cy="2154203"/>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37"/>
          <p:cNvSpPr txBox="1">
            <a:spLocks noGrp="1"/>
          </p:cNvSpPr>
          <p:nvPr>
            <p:ph type="subTitle" idx="1"/>
          </p:nvPr>
        </p:nvSpPr>
        <p:spPr>
          <a:xfrm>
            <a:off x="628701" y="3181975"/>
            <a:ext cx="2167800" cy="454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p37"/>
          <p:cNvSpPr txBox="1">
            <a:spLocks noGrp="1"/>
          </p:cNvSpPr>
          <p:nvPr>
            <p:ph type="subTitle" idx="2"/>
          </p:nvPr>
        </p:nvSpPr>
        <p:spPr>
          <a:xfrm>
            <a:off x="3488100" y="3181975"/>
            <a:ext cx="2167800" cy="454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37"/>
          <p:cNvSpPr txBox="1">
            <a:spLocks noGrp="1"/>
          </p:cNvSpPr>
          <p:nvPr>
            <p:ph type="subTitle" idx="3"/>
          </p:nvPr>
        </p:nvSpPr>
        <p:spPr>
          <a:xfrm>
            <a:off x="628700" y="3649713"/>
            <a:ext cx="21678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0" name="Google Shape;290;p37"/>
          <p:cNvSpPr txBox="1">
            <a:spLocks noGrp="1"/>
          </p:cNvSpPr>
          <p:nvPr>
            <p:ph type="subTitle" idx="4"/>
          </p:nvPr>
        </p:nvSpPr>
        <p:spPr>
          <a:xfrm>
            <a:off x="3488100" y="3649713"/>
            <a:ext cx="21678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1" name="Google Shape;291;p37"/>
          <p:cNvSpPr txBox="1">
            <a:spLocks noGrp="1"/>
          </p:cNvSpPr>
          <p:nvPr>
            <p:ph type="title"/>
          </p:nvPr>
        </p:nvSpPr>
        <p:spPr>
          <a:xfrm>
            <a:off x="628699" y="1464438"/>
            <a:ext cx="21678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3000">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92" name="Google Shape;292;p37"/>
          <p:cNvSpPr txBox="1">
            <a:spLocks noGrp="1"/>
          </p:cNvSpPr>
          <p:nvPr>
            <p:ph type="title" idx="5"/>
          </p:nvPr>
        </p:nvSpPr>
        <p:spPr>
          <a:xfrm>
            <a:off x="3456213" y="1464438"/>
            <a:ext cx="21678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3000">
                <a:solidFill>
                  <a:schemeClr val="accent5"/>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93" name="Google Shape;293;p37"/>
          <p:cNvSpPr txBox="1">
            <a:spLocks noGrp="1"/>
          </p:cNvSpPr>
          <p:nvPr>
            <p:ph type="subTitle" idx="6"/>
          </p:nvPr>
        </p:nvSpPr>
        <p:spPr>
          <a:xfrm>
            <a:off x="6347500" y="3181975"/>
            <a:ext cx="2167800" cy="454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37"/>
          <p:cNvSpPr txBox="1">
            <a:spLocks noGrp="1"/>
          </p:cNvSpPr>
          <p:nvPr>
            <p:ph type="subTitle" idx="7"/>
          </p:nvPr>
        </p:nvSpPr>
        <p:spPr>
          <a:xfrm>
            <a:off x="6347488" y="3649713"/>
            <a:ext cx="21678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5" name="Google Shape;295;p37"/>
          <p:cNvSpPr txBox="1">
            <a:spLocks noGrp="1"/>
          </p:cNvSpPr>
          <p:nvPr>
            <p:ph type="title" idx="8"/>
          </p:nvPr>
        </p:nvSpPr>
        <p:spPr>
          <a:xfrm>
            <a:off x="6347501" y="1464438"/>
            <a:ext cx="2167800" cy="411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3000">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96" name="Google Shape;296;p37"/>
          <p:cNvSpPr txBox="1">
            <a:spLocks noGrp="1"/>
          </p:cNvSpPr>
          <p:nvPr>
            <p:ph type="title" idx="9"/>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297" name="Google Shape;297;p37"/>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1">
  <p:cSld name="CUSTOM_25">
    <p:spTree>
      <p:nvGrpSpPr>
        <p:cNvPr id="1" name="Shape 298"/>
        <p:cNvGrpSpPr/>
        <p:nvPr/>
      </p:nvGrpSpPr>
      <p:grpSpPr>
        <a:xfrm>
          <a:off x="0" y="0"/>
          <a:ext cx="0" cy="0"/>
          <a:chOff x="0" y="0"/>
          <a:chExt cx="0" cy="0"/>
        </a:xfrm>
      </p:grpSpPr>
      <p:sp>
        <p:nvSpPr>
          <p:cNvPr id="299" name="Google Shape;299;p38"/>
          <p:cNvSpPr/>
          <p:nvPr/>
        </p:nvSpPr>
        <p:spPr>
          <a:xfrm rot="672094">
            <a:off x="5584289" y="562638"/>
            <a:ext cx="4680680" cy="42519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38"/>
          <p:cNvSpPr/>
          <p:nvPr/>
        </p:nvSpPr>
        <p:spPr>
          <a:xfrm rot="3414914">
            <a:off x="-1520582" y="790965"/>
            <a:ext cx="3987256" cy="3391668"/>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38"/>
          <p:cNvSpPr/>
          <p:nvPr/>
        </p:nvSpPr>
        <p:spPr>
          <a:xfrm rot="1095657">
            <a:off x="1778030" y="3865579"/>
            <a:ext cx="1021004" cy="133344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38"/>
          <p:cNvSpPr txBox="1">
            <a:spLocks noGrp="1"/>
          </p:cNvSpPr>
          <p:nvPr>
            <p:ph type="subTitle" idx="1"/>
          </p:nvPr>
        </p:nvSpPr>
        <p:spPr>
          <a:xfrm>
            <a:off x="2718750" y="1540138"/>
            <a:ext cx="37065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303" name="Google Shape;303;p38"/>
          <p:cNvSpPr txBox="1">
            <a:spLocks noGrp="1"/>
          </p:cNvSpPr>
          <p:nvPr>
            <p:ph type="title"/>
          </p:nvPr>
        </p:nvSpPr>
        <p:spPr>
          <a:xfrm>
            <a:off x="2718750" y="967438"/>
            <a:ext cx="3706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4600">
                <a:solidFill>
                  <a:schemeClr val="accent1"/>
                </a:solidFill>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a:endParaRPr/>
          </a:p>
        </p:txBody>
      </p:sp>
      <p:sp>
        <p:nvSpPr>
          <p:cNvPr id="304" name="Google Shape;304;p38"/>
          <p:cNvSpPr txBox="1">
            <a:spLocks noGrp="1"/>
          </p:cNvSpPr>
          <p:nvPr>
            <p:ph type="subTitle" idx="2"/>
          </p:nvPr>
        </p:nvSpPr>
        <p:spPr>
          <a:xfrm>
            <a:off x="2718750" y="2673663"/>
            <a:ext cx="37065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305" name="Google Shape;305;p38"/>
          <p:cNvSpPr txBox="1">
            <a:spLocks noGrp="1"/>
          </p:cNvSpPr>
          <p:nvPr>
            <p:ph type="title" idx="3"/>
          </p:nvPr>
        </p:nvSpPr>
        <p:spPr>
          <a:xfrm>
            <a:off x="2718750" y="2100933"/>
            <a:ext cx="3706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4600">
                <a:solidFill>
                  <a:schemeClr val="accent1"/>
                </a:solidFill>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a:endParaRPr/>
          </a:p>
        </p:txBody>
      </p:sp>
      <p:sp>
        <p:nvSpPr>
          <p:cNvPr id="306" name="Google Shape;306;p38"/>
          <p:cNvSpPr txBox="1">
            <a:spLocks noGrp="1"/>
          </p:cNvSpPr>
          <p:nvPr>
            <p:ph type="subTitle" idx="4"/>
          </p:nvPr>
        </p:nvSpPr>
        <p:spPr>
          <a:xfrm>
            <a:off x="2718750" y="3807163"/>
            <a:ext cx="37065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307" name="Google Shape;307;p38"/>
          <p:cNvSpPr txBox="1">
            <a:spLocks noGrp="1"/>
          </p:cNvSpPr>
          <p:nvPr>
            <p:ph type="title" idx="5"/>
          </p:nvPr>
        </p:nvSpPr>
        <p:spPr>
          <a:xfrm>
            <a:off x="2718750" y="3234463"/>
            <a:ext cx="3706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4600">
                <a:solidFill>
                  <a:schemeClr val="accent1"/>
                </a:solidFill>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list">
  <p:cSld name="CUSTOM_22">
    <p:spTree>
      <p:nvGrpSpPr>
        <p:cNvPr id="1" name="Shape 308"/>
        <p:cNvGrpSpPr/>
        <p:nvPr/>
      </p:nvGrpSpPr>
      <p:grpSpPr>
        <a:xfrm>
          <a:off x="0" y="0"/>
          <a:ext cx="0" cy="0"/>
          <a:chOff x="0" y="0"/>
          <a:chExt cx="0" cy="0"/>
        </a:xfrm>
      </p:grpSpPr>
      <p:sp>
        <p:nvSpPr>
          <p:cNvPr id="309" name="Google Shape;309;p39"/>
          <p:cNvSpPr/>
          <p:nvPr/>
        </p:nvSpPr>
        <p:spPr>
          <a:xfrm rot="-1781954">
            <a:off x="6294076" y="45615"/>
            <a:ext cx="4658414" cy="476516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39"/>
          <p:cNvSpPr/>
          <p:nvPr/>
        </p:nvSpPr>
        <p:spPr>
          <a:xfrm>
            <a:off x="6619750" y="1260100"/>
            <a:ext cx="1269687" cy="1658228"/>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39"/>
          <p:cNvSpPr/>
          <p:nvPr/>
        </p:nvSpPr>
        <p:spPr>
          <a:xfrm rot="1145765" flipH="1">
            <a:off x="-1426013" y="-803761"/>
            <a:ext cx="3397353" cy="3383266"/>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39"/>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3" name="Google Shape;313;p39"/>
          <p:cNvSpPr txBox="1">
            <a:spLocks noGrp="1"/>
          </p:cNvSpPr>
          <p:nvPr>
            <p:ph type="subTitle" idx="1"/>
          </p:nvPr>
        </p:nvSpPr>
        <p:spPr>
          <a:xfrm>
            <a:off x="897675" y="1577850"/>
            <a:ext cx="4809300" cy="2489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8C353C"/>
              </a:buClr>
              <a:buSzPts val="1600"/>
              <a:buFont typeface="Nunito"/>
              <a:buChar char="●"/>
              <a:defRPr sz="1600"/>
            </a:lvl1pPr>
            <a:lvl2pPr lvl="1" algn="l">
              <a:lnSpc>
                <a:spcPct val="100000"/>
              </a:lnSpc>
              <a:spcBef>
                <a:spcPts val="0"/>
              </a:spcBef>
              <a:spcAft>
                <a:spcPts val="0"/>
              </a:spcAft>
              <a:buClr>
                <a:schemeClr val="dk1"/>
              </a:buClr>
              <a:buSzPts val="1600"/>
              <a:buFont typeface="Nunito"/>
              <a:buChar char="○"/>
              <a:defRPr/>
            </a:lvl2pPr>
            <a:lvl3pPr lvl="2" algn="l">
              <a:lnSpc>
                <a:spcPct val="100000"/>
              </a:lnSpc>
              <a:spcBef>
                <a:spcPts val="0"/>
              </a:spcBef>
              <a:spcAft>
                <a:spcPts val="0"/>
              </a:spcAft>
              <a:buClr>
                <a:schemeClr val="dk1"/>
              </a:buClr>
              <a:buSzPts val="1600"/>
              <a:buFont typeface="Nunito"/>
              <a:buChar char="■"/>
              <a:defRPr/>
            </a:lvl3pPr>
            <a:lvl4pPr lvl="3" algn="l">
              <a:lnSpc>
                <a:spcPct val="100000"/>
              </a:lnSpc>
              <a:spcBef>
                <a:spcPts val="0"/>
              </a:spcBef>
              <a:spcAft>
                <a:spcPts val="0"/>
              </a:spcAft>
              <a:buClr>
                <a:schemeClr val="dk1"/>
              </a:buClr>
              <a:buSzPts val="1600"/>
              <a:buFont typeface="Nunito"/>
              <a:buChar char="●"/>
              <a:defRPr/>
            </a:lvl4pPr>
            <a:lvl5pPr lvl="4" algn="l">
              <a:lnSpc>
                <a:spcPct val="100000"/>
              </a:lnSpc>
              <a:spcBef>
                <a:spcPts val="0"/>
              </a:spcBef>
              <a:spcAft>
                <a:spcPts val="0"/>
              </a:spcAft>
              <a:buClr>
                <a:schemeClr val="dk1"/>
              </a:buClr>
              <a:buSzPts val="1600"/>
              <a:buFont typeface="Nunito"/>
              <a:buChar char="○"/>
              <a:defRPr/>
            </a:lvl5pPr>
            <a:lvl6pPr lvl="5" algn="l">
              <a:lnSpc>
                <a:spcPct val="100000"/>
              </a:lnSpc>
              <a:spcBef>
                <a:spcPts val="0"/>
              </a:spcBef>
              <a:spcAft>
                <a:spcPts val="0"/>
              </a:spcAft>
              <a:buClr>
                <a:schemeClr val="dk1"/>
              </a:buClr>
              <a:buSzPts val="1600"/>
              <a:buFont typeface="Nunito"/>
              <a:buChar char="■"/>
              <a:defRPr/>
            </a:lvl6pPr>
            <a:lvl7pPr lvl="6" algn="l">
              <a:lnSpc>
                <a:spcPct val="100000"/>
              </a:lnSpc>
              <a:spcBef>
                <a:spcPts val="0"/>
              </a:spcBef>
              <a:spcAft>
                <a:spcPts val="0"/>
              </a:spcAft>
              <a:buClr>
                <a:schemeClr val="dk1"/>
              </a:buClr>
              <a:buSzPts val="1600"/>
              <a:buFont typeface="Nunito"/>
              <a:buChar char="●"/>
              <a:defRPr/>
            </a:lvl7pPr>
            <a:lvl8pPr lvl="7" algn="l">
              <a:lnSpc>
                <a:spcPct val="100000"/>
              </a:lnSpc>
              <a:spcBef>
                <a:spcPts val="0"/>
              </a:spcBef>
              <a:spcAft>
                <a:spcPts val="0"/>
              </a:spcAft>
              <a:buClr>
                <a:schemeClr val="dk1"/>
              </a:buClr>
              <a:buSzPts val="1600"/>
              <a:buFont typeface="Nunito"/>
              <a:buChar char="○"/>
              <a:defRPr/>
            </a:lvl8pPr>
            <a:lvl9pPr lvl="8" algn="l">
              <a:lnSpc>
                <a:spcPct val="100000"/>
              </a:lnSpc>
              <a:spcBef>
                <a:spcPts val="0"/>
              </a:spcBef>
              <a:spcAft>
                <a:spcPts val="0"/>
              </a:spcAft>
              <a:buClr>
                <a:schemeClr val="dk1"/>
              </a:buClr>
              <a:buSzPts val="1600"/>
              <a:buFont typeface="Nunito"/>
              <a:buChar char="■"/>
              <a:defRPr/>
            </a:lvl9pPr>
          </a:lstStyle>
          <a:p>
            <a:endParaRPr/>
          </a:p>
        </p:txBody>
      </p:sp>
      <p:pic>
        <p:nvPicPr>
          <p:cNvPr id="314" name="Google Shape;314;p39"/>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1">
  <p:cSld name="CUSTOM_32_1">
    <p:spTree>
      <p:nvGrpSpPr>
        <p:cNvPr id="1" name="Shape 315"/>
        <p:cNvGrpSpPr/>
        <p:nvPr/>
      </p:nvGrpSpPr>
      <p:grpSpPr>
        <a:xfrm>
          <a:off x="0" y="0"/>
          <a:ext cx="0" cy="0"/>
          <a:chOff x="0" y="0"/>
          <a:chExt cx="0" cy="0"/>
        </a:xfrm>
      </p:grpSpPr>
      <p:sp>
        <p:nvSpPr>
          <p:cNvPr id="316" name="Google Shape;316;p40"/>
          <p:cNvSpPr/>
          <p:nvPr/>
        </p:nvSpPr>
        <p:spPr>
          <a:xfrm rot="-1690000">
            <a:off x="4770052" y="3432202"/>
            <a:ext cx="4311133" cy="2652327"/>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40"/>
          <p:cNvSpPr/>
          <p:nvPr/>
        </p:nvSpPr>
        <p:spPr>
          <a:xfrm rot="-8976185">
            <a:off x="-892229" y="695729"/>
            <a:ext cx="3210901" cy="3197587"/>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40"/>
          <p:cNvSpPr txBox="1">
            <a:spLocks noGrp="1"/>
          </p:cNvSpPr>
          <p:nvPr>
            <p:ph type="title"/>
          </p:nvPr>
        </p:nvSpPr>
        <p:spPr>
          <a:xfrm>
            <a:off x="1569450" y="1152050"/>
            <a:ext cx="6005100" cy="151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4200"/>
              <a:buFont typeface="Montserrat Black"/>
              <a:buNone/>
              <a:defRPr sz="3600" b="0">
                <a:solidFill>
                  <a:schemeClr val="accent1"/>
                </a:solidFill>
                <a:latin typeface="Montserrat Black"/>
                <a:ea typeface="Montserrat Black"/>
                <a:cs typeface="Montserrat Black"/>
                <a:sym typeface="Montserrat Black"/>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19" name="Google Shape;319;p40"/>
          <p:cNvSpPr txBox="1">
            <a:spLocks noGrp="1"/>
          </p:cNvSpPr>
          <p:nvPr>
            <p:ph type="subTitle" idx="1"/>
          </p:nvPr>
        </p:nvSpPr>
        <p:spPr>
          <a:xfrm>
            <a:off x="1569450" y="2756350"/>
            <a:ext cx="60051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DM Sans"/>
              <a:buNone/>
              <a:defRPr b="1">
                <a:solidFill>
                  <a:schemeClr val="accent2"/>
                </a:solidFill>
                <a:latin typeface="DM Sans"/>
                <a:ea typeface="DM Sans"/>
                <a:cs typeface="DM Sans"/>
                <a:sym typeface="DM Sans"/>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320" name="Google Shape;320;p40"/>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2">
  <p:cSld name="CUSTOM_24_1">
    <p:spTree>
      <p:nvGrpSpPr>
        <p:cNvPr id="1" name="Shape 321"/>
        <p:cNvGrpSpPr/>
        <p:nvPr/>
      </p:nvGrpSpPr>
      <p:grpSpPr>
        <a:xfrm>
          <a:off x="0" y="0"/>
          <a:ext cx="0" cy="0"/>
          <a:chOff x="0" y="0"/>
          <a:chExt cx="0" cy="0"/>
        </a:xfrm>
      </p:grpSpPr>
      <p:sp>
        <p:nvSpPr>
          <p:cNvPr id="322" name="Google Shape;322;p41"/>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3" name="Google Shape;323;p41"/>
          <p:cNvSpPr txBox="1">
            <a:spLocks noGrp="1"/>
          </p:cNvSpPr>
          <p:nvPr>
            <p:ph type="subTitle" idx="1"/>
          </p:nvPr>
        </p:nvSpPr>
        <p:spPr>
          <a:xfrm>
            <a:off x="713250" y="1123450"/>
            <a:ext cx="7717500" cy="344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1800"/>
              <a:buFont typeface="DM Sans Medium"/>
              <a:buAutoNum type="arabicPeriod"/>
              <a:defRPr sz="1600">
                <a:latin typeface="DM Sans Medium"/>
                <a:ea typeface="DM Sans Medium"/>
                <a:cs typeface="DM Sans Medium"/>
                <a:sym typeface="DM Sans Medium"/>
              </a:defRPr>
            </a:lvl1pPr>
            <a:lvl2pPr lvl="1" algn="l">
              <a:lnSpc>
                <a:spcPct val="100000"/>
              </a:lnSpc>
              <a:spcBef>
                <a:spcPts val="0"/>
              </a:spcBef>
              <a:spcAft>
                <a:spcPts val="0"/>
              </a:spcAft>
              <a:buClr>
                <a:schemeClr val="accent1"/>
              </a:buClr>
              <a:buSzPts val="1400"/>
              <a:buAutoNum type="alphaLcPeriod"/>
              <a:defRPr sz="1600"/>
            </a:lvl2pPr>
            <a:lvl3pPr lvl="2" algn="l">
              <a:lnSpc>
                <a:spcPct val="100000"/>
              </a:lnSpc>
              <a:spcBef>
                <a:spcPts val="0"/>
              </a:spcBef>
              <a:spcAft>
                <a:spcPts val="0"/>
              </a:spcAft>
              <a:buSzPts val="1400"/>
              <a:buAutoNum type="romanLcPeriod"/>
              <a:defRPr/>
            </a:lvl3pPr>
            <a:lvl4pPr lvl="3" algn="l">
              <a:lnSpc>
                <a:spcPct val="100000"/>
              </a:lnSpc>
              <a:spcBef>
                <a:spcPts val="0"/>
              </a:spcBef>
              <a:spcAft>
                <a:spcPts val="0"/>
              </a:spcAft>
              <a:buSzPts val="1400"/>
              <a:buAutoNum type="arabicPeriod"/>
              <a:defRPr/>
            </a:lvl4pPr>
            <a:lvl5pPr lvl="4" algn="l">
              <a:lnSpc>
                <a:spcPct val="100000"/>
              </a:lnSpc>
              <a:spcBef>
                <a:spcPts val="0"/>
              </a:spcBef>
              <a:spcAft>
                <a:spcPts val="0"/>
              </a:spcAft>
              <a:buSzPts val="1400"/>
              <a:buAutoNum type="alphaLcPeriod"/>
              <a:defRPr/>
            </a:lvl5pPr>
            <a:lvl6pPr lvl="5" algn="l">
              <a:lnSpc>
                <a:spcPct val="100000"/>
              </a:lnSpc>
              <a:spcBef>
                <a:spcPts val="0"/>
              </a:spcBef>
              <a:spcAft>
                <a:spcPts val="0"/>
              </a:spcAft>
              <a:buSzPts val="1400"/>
              <a:buAutoNum type="romanLcPeriod"/>
              <a:defRPr/>
            </a:lvl6pPr>
            <a:lvl7pPr lvl="6" algn="l">
              <a:lnSpc>
                <a:spcPct val="100000"/>
              </a:lnSpc>
              <a:spcBef>
                <a:spcPts val="0"/>
              </a:spcBef>
              <a:spcAft>
                <a:spcPts val="0"/>
              </a:spcAft>
              <a:buSzPts val="1400"/>
              <a:buAutoNum type="arabicPeriod"/>
              <a:defRPr/>
            </a:lvl7pPr>
            <a:lvl8pPr lvl="7" algn="l">
              <a:lnSpc>
                <a:spcPct val="100000"/>
              </a:lnSpc>
              <a:spcBef>
                <a:spcPts val="0"/>
              </a:spcBef>
              <a:spcAft>
                <a:spcPts val="0"/>
              </a:spcAft>
              <a:buSzPts val="1400"/>
              <a:buAutoNum type="alphaLcPeriod"/>
              <a:defRPr/>
            </a:lvl8pPr>
            <a:lvl9pPr lvl="8" algn="l">
              <a:lnSpc>
                <a:spcPct val="100000"/>
              </a:lnSpc>
              <a:spcBef>
                <a:spcPts val="0"/>
              </a:spcBef>
              <a:spcAft>
                <a:spcPts val="0"/>
              </a:spcAft>
              <a:buSzPts val="1400"/>
              <a:buAutoNum type="romanLcPeriod"/>
              <a:defRPr/>
            </a:lvl9pPr>
          </a:lstStyle>
          <a:p>
            <a:endParaRPr/>
          </a:p>
        </p:txBody>
      </p:sp>
      <p:sp>
        <p:nvSpPr>
          <p:cNvPr id="324" name="Google Shape;324;p41"/>
          <p:cNvSpPr/>
          <p:nvPr/>
        </p:nvSpPr>
        <p:spPr>
          <a:xfrm>
            <a:off x="-598400" y="3985675"/>
            <a:ext cx="1844545" cy="1627040"/>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41"/>
          <p:cNvSpPr/>
          <p:nvPr/>
        </p:nvSpPr>
        <p:spPr>
          <a:xfrm rot="7619243">
            <a:off x="7150868" y="2766901"/>
            <a:ext cx="3210914" cy="3197601"/>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6" name="Google Shape;326;p41"/>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3">
  <p:cSld name="CUSTOM_23">
    <p:spTree>
      <p:nvGrpSpPr>
        <p:cNvPr id="1" name="Shape 327"/>
        <p:cNvGrpSpPr/>
        <p:nvPr/>
      </p:nvGrpSpPr>
      <p:grpSpPr>
        <a:xfrm>
          <a:off x="0" y="0"/>
          <a:ext cx="0" cy="0"/>
          <a:chOff x="0" y="0"/>
          <a:chExt cx="0" cy="0"/>
        </a:xfrm>
      </p:grpSpPr>
      <p:sp>
        <p:nvSpPr>
          <p:cNvPr id="328" name="Google Shape;328;p42"/>
          <p:cNvSpPr txBox="1">
            <a:spLocks noGrp="1"/>
          </p:cNvSpPr>
          <p:nvPr>
            <p:ph type="title"/>
          </p:nvPr>
        </p:nvSpPr>
        <p:spPr>
          <a:xfrm>
            <a:off x="713225" y="1505738"/>
            <a:ext cx="4450800" cy="1269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9" name="Google Shape;329;p42"/>
          <p:cNvSpPr txBox="1">
            <a:spLocks noGrp="1"/>
          </p:cNvSpPr>
          <p:nvPr>
            <p:ph type="subTitle" idx="1"/>
          </p:nvPr>
        </p:nvSpPr>
        <p:spPr>
          <a:xfrm>
            <a:off x="713225" y="2725763"/>
            <a:ext cx="3231600" cy="91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8C353C"/>
              </a:buClr>
              <a:buSzPts val="1600"/>
              <a:buFont typeface="DM Sans Medium"/>
              <a:buChar char="●"/>
              <a:defRPr sz="1600">
                <a:latin typeface="DM Sans Medium"/>
                <a:ea typeface="DM Sans Medium"/>
                <a:cs typeface="DM Sans Medium"/>
                <a:sym typeface="DM Sans Medium"/>
              </a:defRPr>
            </a:lvl1pPr>
            <a:lvl2pPr lvl="1" algn="l">
              <a:lnSpc>
                <a:spcPct val="100000"/>
              </a:lnSpc>
              <a:spcBef>
                <a:spcPts val="0"/>
              </a:spcBef>
              <a:spcAft>
                <a:spcPts val="0"/>
              </a:spcAft>
              <a:buClr>
                <a:schemeClr val="dk1"/>
              </a:buClr>
              <a:buSzPts val="1600"/>
              <a:buFont typeface="Nunito"/>
              <a:buChar char="○"/>
              <a:defRPr/>
            </a:lvl2pPr>
            <a:lvl3pPr lvl="2" algn="l">
              <a:lnSpc>
                <a:spcPct val="100000"/>
              </a:lnSpc>
              <a:spcBef>
                <a:spcPts val="0"/>
              </a:spcBef>
              <a:spcAft>
                <a:spcPts val="0"/>
              </a:spcAft>
              <a:buClr>
                <a:schemeClr val="dk1"/>
              </a:buClr>
              <a:buSzPts val="1600"/>
              <a:buFont typeface="Nunito"/>
              <a:buChar char="■"/>
              <a:defRPr/>
            </a:lvl3pPr>
            <a:lvl4pPr lvl="3" algn="l">
              <a:lnSpc>
                <a:spcPct val="100000"/>
              </a:lnSpc>
              <a:spcBef>
                <a:spcPts val="0"/>
              </a:spcBef>
              <a:spcAft>
                <a:spcPts val="0"/>
              </a:spcAft>
              <a:buClr>
                <a:schemeClr val="dk1"/>
              </a:buClr>
              <a:buSzPts val="1600"/>
              <a:buFont typeface="Nunito"/>
              <a:buChar char="●"/>
              <a:defRPr/>
            </a:lvl4pPr>
            <a:lvl5pPr lvl="4" algn="l">
              <a:lnSpc>
                <a:spcPct val="100000"/>
              </a:lnSpc>
              <a:spcBef>
                <a:spcPts val="0"/>
              </a:spcBef>
              <a:spcAft>
                <a:spcPts val="0"/>
              </a:spcAft>
              <a:buClr>
                <a:schemeClr val="dk1"/>
              </a:buClr>
              <a:buSzPts val="1600"/>
              <a:buFont typeface="Nunito"/>
              <a:buChar char="○"/>
              <a:defRPr/>
            </a:lvl5pPr>
            <a:lvl6pPr lvl="5" algn="l">
              <a:lnSpc>
                <a:spcPct val="100000"/>
              </a:lnSpc>
              <a:spcBef>
                <a:spcPts val="0"/>
              </a:spcBef>
              <a:spcAft>
                <a:spcPts val="0"/>
              </a:spcAft>
              <a:buClr>
                <a:schemeClr val="dk1"/>
              </a:buClr>
              <a:buSzPts val="1600"/>
              <a:buFont typeface="Nunito"/>
              <a:buChar char="■"/>
              <a:defRPr/>
            </a:lvl6pPr>
            <a:lvl7pPr lvl="6" algn="l">
              <a:lnSpc>
                <a:spcPct val="100000"/>
              </a:lnSpc>
              <a:spcBef>
                <a:spcPts val="0"/>
              </a:spcBef>
              <a:spcAft>
                <a:spcPts val="0"/>
              </a:spcAft>
              <a:buClr>
                <a:schemeClr val="dk1"/>
              </a:buClr>
              <a:buSzPts val="1600"/>
              <a:buFont typeface="Nunito"/>
              <a:buChar char="●"/>
              <a:defRPr/>
            </a:lvl7pPr>
            <a:lvl8pPr lvl="7" algn="l">
              <a:lnSpc>
                <a:spcPct val="100000"/>
              </a:lnSpc>
              <a:spcBef>
                <a:spcPts val="0"/>
              </a:spcBef>
              <a:spcAft>
                <a:spcPts val="0"/>
              </a:spcAft>
              <a:buClr>
                <a:schemeClr val="dk1"/>
              </a:buClr>
              <a:buSzPts val="1600"/>
              <a:buFont typeface="Nunito"/>
              <a:buChar char="○"/>
              <a:defRPr/>
            </a:lvl8pPr>
            <a:lvl9pPr lvl="8" algn="l">
              <a:lnSpc>
                <a:spcPct val="100000"/>
              </a:lnSpc>
              <a:spcBef>
                <a:spcPts val="0"/>
              </a:spcBef>
              <a:spcAft>
                <a:spcPts val="0"/>
              </a:spcAft>
              <a:buClr>
                <a:schemeClr val="dk1"/>
              </a:buClr>
              <a:buSzPts val="1600"/>
              <a:buFont typeface="Nunito"/>
              <a:buChar char="■"/>
              <a:defRPr/>
            </a:lvl9pPr>
          </a:lstStyle>
          <a:p>
            <a:endParaRPr/>
          </a:p>
        </p:txBody>
      </p:sp>
      <p:sp>
        <p:nvSpPr>
          <p:cNvPr id="330" name="Google Shape;330;p42"/>
          <p:cNvSpPr/>
          <p:nvPr/>
        </p:nvSpPr>
        <p:spPr>
          <a:xfrm rot="-5035031" flipH="1">
            <a:off x="4206936" y="751852"/>
            <a:ext cx="7221377" cy="444297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42"/>
          <p:cNvSpPr/>
          <p:nvPr/>
        </p:nvSpPr>
        <p:spPr>
          <a:xfrm rot="5400000">
            <a:off x="-2021747" y="2268334"/>
            <a:ext cx="4906632" cy="3196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42"/>
          <p:cNvSpPr/>
          <p:nvPr/>
        </p:nvSpPr>
        <p:spPr>
          <a:xfrm>
            <a:off x="1280800" y="-652650"/>
            <a:ext cx="1871779" cy="179602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3" name="Google Shape;333;p42"/>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4">
  <p:cSld name="CUSTOM_27">
    <p:spTree>
      <p:nvGrpSpPr>
        <p:cNvPr id="1" name="Shape 334"/>
        <p:cNvGrpSpPr/>
        <p:nvPr/>
      </p:nvGrpSpPr>
      <p:grpSpPr>
        <a:xfrm>
          <a:off x="0" y="0"/>
          <a:ext cx="0" cy="0"/>
          <a:chOff x="0" y="0"/>
          <a:chExt cx="0" cy="0"/>
        </a:xfrm>
      </p:grpSpPr>
      <p:sp>
        <p:nvSpPr>
          <p:cNvPr id="335" name="Google Shape;335;p43"/>
          <p:cNvSpPr/>
          <p:nvPr/>
        </p:nvSpPr>
        <p:spPr>
          <a:xfrm rot="-1408952">
            <a:off x="7039344" y="962818"/>
            <a:ext cx="3561578" cy="4437875"/>
          </a:xfrm>
          <a:custGeom>
            <a:avLst/>
            <a:gdLst/>
            <a:ahLst/>
            <a:cxnLst/>
            <a:rect l="l" t="t" r="r" b="b"/>
            <a:pathLst>
              <a:path w="15146" h="21250" extrusionOk="0">
                <a:moveTo>
                  <a:pt x="2903" y="12143"/>
                </a:moveTo>
                <a:cubicBezTo>
                  <a:pt x="1936" y="10308"/>
                  <a:pt x="234" y="9174"/>
                  <a:pt x="201" y="6972"/>
                </a:cubicBezTo>
                <a:cubicBezTo>
                  <a:pt x="1" y="1"/>
                  <a:pt x="7773" y="1769"/>
                  <a:pt x="11209" y="4637"/>
                </a:cubicBezTo>
                <a:cubicBezTo>
                  <a:pt x="13877" y="6839"/>
                  <a:pt x="15145" y="10208"/>
                  <a:pt x="14178" y="13544"/>
                </a:cubicBezTo>
                <a:cubicBezTo>
                  <a:pt x="13310" y="16379"/>
                  <a:pt x="10141" y="21249"/>
                  <a:pt x="6472" y="20349"/>
                </a:cubicBezTo>
                <a:cubicBezTo>
                  <a:pt x="3203" y="19581"/>
                  <a:pt x="4070" y="14811"/>
                  <a:pt x="3070" y="12476"/>
                </a:cubicBezTo>
                <a:cubicBezTo>
                  <a:pt x="3036" y="12343"/>
                  <a:pt x="2970" y="12243"/>
                  <a:pt x="2903" y="12143"/>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43"/>
          <p:cNvSpPr/>
          <p:nvPr/>
        </p:nvSpPr>
        <p:spPr>
          <a:xfrm rot="5400000" flipH="1">
            <a:off x="-1331519" y="-591459"/>
            <a:ext cx="5570538" cy="362945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43"/>
          <p:cNvSpPr/>
          <p:nvPr/>
        </p:nvSpPr>
        <p:spPr>
          <a:xfrm rot="-7977677">
            <a:off x="1465320" y="345459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8" name="Google Shape;338;p43"/>
          <p:cNvGrpSpPr/>
          <p:nvPr/>
        </p:nvGrpSpPr>
        <p:grpSpPr>
          <a:xfrm>
            <a:off x="5084306" y="-1054185"/>
            <a:ext cx="2304462" cy="2293869"/>
            <a:chOff x="2414491" y="671177"/>
            <a:chExt cx="1830972" cy="1822411"/>
          </a:xfrm>
        </p:grpSpPr>
        <p:sp>
          <p:nvSpPr>
            <p:cNvPr id="339" name="Google Shape;339;p43"/>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43"/>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43"/>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43"/>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3"/>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3"/>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43"/>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43"/>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3"/>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3"/>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3"/>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43"/>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43"/>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43"/>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3"/>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43"/>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43"/>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43"/>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43"/>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43"/>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3"/>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43"/>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3"/>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43"/>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43"/>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43"/>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43"/>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43"/>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3"/>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3"/>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43"/>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43"/>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43"/>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43"/>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3" name="Google Shape;373;p43"/>
          <p:cNvSpPr txBox="1">
            <a:spLocks noGrp="1"/>
          </p:cNvSpPr>
          <p:nvPr>
            <p:ph type="title"/>
          </p:nvPr>
        </p:nvSpPr>
        <p:spPr>
          <a:xfrm>
            <a:off x="2690725" y="1505725"/>
            <a:ext cx="3858900" cy="1148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100"/>
              <a:buFont typeface="Montserrat Black"/>
              <a:buNone/>
              <a:defRPr sz="6000" b="0">
                <a:solidFill>
                  <a:schemeClr val="accent1"/>
                </a:solidFill>
                <a:latin typeface="Montserrat Black"/>
                <a:ea typeface="Montserrat Black"/>
                <a:cs typeface="Montserrat Black"/>
                <a:sym typeface="Montserrat Black"/>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74" name="Google Shape;374;p43"/>
          <p:cNvSpPr txBox="1">
            <a:spLocks noGrp="1"/>
          </p:cNvSpPr>
          <p:nvPr>
            <p:ph type="subTitle" idx="1"/>
          </p:nvPr>
        </p:nvSpPr>
        <p:spPr>
          <a:xfrm>
            <a:off x="2690725" y="2725750"/>
            <a:ext cx="3858900" cy="91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8C353C"/>
              </a:buClr>
              <a:buSzPts val="1600"/>
              <a:buFont typeface="Nunito"/>
              <a:buChar char="●"/>
              <a:defRPr sz="1600"/>
            </a:lvl1pPr>
            <a:lvl2pPr lvl="1" algn="l">
              <a:lnSpc>
                <a:spcPct val="100000"/>
              </a:lnSpc>
              <a:spcBef>
                <a:spcPts val="0"/>
              </a:spcBef>
              <a:spcAft>
                <a:spcPts val="0"/>
              </a:spcAft>
              <a:buClr>
                <a:schemeClr val="dk1"/>
              </a:buClr>
              <a:buSzPts val="1600"/>
              <a:buFont typeface="Nunito"/>
              <a:buChar char="○"/>
              <a:defRPr/>
            </a:lvl2pPr>
            <a:lvl3pPr lvl="2" algn="l">
              <a:lnSpc>
                <a:spcPct val="100000"/>
              </a:lnSpc>
              <a:spcBef>
                <a:spcPts val="0"/>
              </a:spcBef>
              <a:spcAft>
                <a:spcPts val="0"/>
              </a:spcAft>
              <a:buClr>
                <a:schemeClr val="dk1"/>
              </a:buClr>
              <a:buSzPts val="1600"/>
              <a:buFont typeface="Nunito"/>
              <a:buChar char="■"/>
              <a:defRPr/>
            </a:lvl3pPr>
            <a:lvl4pPr lvl="3" algn="l">
              <a:lnSpc>
                <a:spcPct val="100000"/>
              </a:lnSpc>
              <a:spcBef>
                <a:spcPts val="0"/>
              </a:spcBef>
              <a:spcAft>
                <a:spcPts val="0"/>
              </a:spcAft>
              <a:buClr>
                <a:schemeClr val="dk1"/>
              </a:buClr>
              <a:buSzPts val="1600"/>
              <a:buFont typeface="Nunito"/>
              <a:buChar char="●"/>
              <a:defRPr/>
            </a:lvl4pPr>
            <a:lvl5pPr lvl="4" algn="l">
              <a:lnSpc>
                <a:spcPct val="100000"/>
              </a:lnSpc>
              <a:spcBef>
                <a:spcPts val="0"/>
              </a:spcBef>
              <a:spcAft>
                <a:spcPts val="0"/>
              </a:spcAft>
              <a:buClr>
                <a:schemeClr val="dk1"/>
              </a:buClr>
              <a:buSzPts val="1600"/>
              <a:buFont typeface="Nunito"/>
              <a:buChar char="○"/>
              <a:defRPr/>
            </a:lvl5pPr>
            <a:lvl6pPr lvl="5" algn="l">
              <a:lnSpc>
                <a:spcPct val="100000"/>
              </a:lnSpc>
              <a:spcBef>
                <a:spcPts val="0"/>
              </a:spcBef>
              <a:spcAft>
                <a:spcPts val="0"/>
              </a:spcAft>
              <a:buClr>
                <a:schemeClr val="dk1"/>
              </a:buClr>
              <a:buSzPts val="1600"/>
              <a:buFont typeface="Nunito"/>
              <a:buChar char="■"/>
              <a:defRPr/>
            </a:lvl6pPr>
            <a:lvl7pPr lvl="6" algn="l">
              <a:lnSpc>
                <a:spcPct val="100000"/>
              </a:lnSpc>
              <a:spcBef>
                <a:spcPts val="0"/>
              </a:spcBef>
              <a:spcAft>
                <a:spcPts val="0"/>
              </a:spcAft>
              <a:buClr>
                <a:schemeClr val="dk1"/>
              </a:buClr>
              <a:buSzPts val="1600"/>
              <a:buFont typeface="Nunito"/>
              <a:buChar char="●"/>
              <a:defRPr/>
            </a:lvl7pPr>
            <a:lvl8pPr lvl="7" algn="l">
              <a:lnSpc>
                <a:spcPct val="100000"/>
              </a:lnSpc>
              <a:spcBef>
                <a:spcPts val="0"/>
              </a:spcBef>
              <a:spcAft>
                <a:spcPts val="0"/>
              </a:spcAft>
              <a:buClr>
                <a:schemeClr val="dk1"/>
              </a:buClr>
              <a:buSzPts val="1600"/>
              <a:buFont typeface="Nunito"/>
              <a:buChar char="○"/>
              <a:defRPr/>
            </a:lvl8pPr>
            <a:lvl9pPr lvl="8" algn="l">
              <a:lnSpc>
                <a:spcPct val="100000"/>
              </a:lnSpc>
              <a:spcBef>
                <a:spcPts val="0"/>
              </a:spcBef>
              <a:spcAft>
                <a:spcPts val="0"/>
              </a:spcAft>
              <a:buClr>
                <a:schemeClr val="dk1"/>
              </a:buClr>
              <a:buSzPts val="1600"/>
              <a:buFont typeface="Nunito"/>
              <a:buChar char="■"/>
              <a:defRPr/>
            </a:lvl9pPr>
          </a:lstStyle>
          <a:p>
            <a:endParaRPr/>
          </a:p>
        </p:txBody>
      </p:sp>
      <p:pic>
        <p:nvPicPr>
          <p:cNvPr id="375" name="Google Shape;375;p43"/>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1">
  <p:cSld name="CUSTOM_33">
    <p:spTree>
      <p:nvGrpSpPr>
        <p:cNvPr id="1" name="Shape 376"/>
        <p:cNvGrpSpPr/>
        <p:nvPr/>
      </p:nvGrpSpPr>
      <p:grpSpPr>
        <a:xfrm>
          <a:off x="0" y="0"/>
          <a:ext cx="0" cy="0"/>
          <a:chOff x="0" y="0"/>
          <a:chExt cx="0" cy="0"/>
        </a:xfrm>
      </p:grpSpPr>
      <p:sp>
        <p:nvSpPr>
          <p:cNvPr id="377" name="Google Shape;377;p44"/>
          <p:cNvSpPr/>
          <p:nvPr/>
        </p:nvSpPr>
        <p:spPr>
          <a:xfrm rot="-5620610">
            <a:off x="7759237" y="345401"/>
            <a:ext cx="3242370" cy="3111144"/>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44"/>
          <p:cNvSpPr/>
          <p:nvPr/>
        </p:nvSpPr>
        <p:spPr>
          <a:xfrm rot="-5400000" flipH="1">
            <a:off x="-700258" y="2716121"/>
            <a:ext cx="3397312" cy="3383225"/>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44"/>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80" name="Google Shape;380;p44"/>
          <p:cNvSpPr txBox="1">
            <a:spLocks noGrp="1"/>
          </p:cNvSpPr>
          <p:nvPr>
            <p:ph type="subTitle" idx="1"/>
          </p:nvPr>
        </p:nvSpPr>
        <p:spPr>
          <a:xfrm>
            <a:off x="5403875" y="1333525"/>
            <a:ext cx="2167800" cy="4545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800"/>
              <a:buFont typeface="Montserrat ExtraBold"/>
              <a:buNone/>
              <a:defRPr sz="22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2pPr>
            <a:lvl3pPr lvl="2"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3pPr>
            <a:lvl4pPr lvl="3"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4pPr>
            <a:lvl5pPr lvl="4"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5pPr>
            <a:lvl6pPr lvl="5"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6pPr>
            <a:lvl7pPr lvl="6"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7pPr>
            <a:lvl8pPr lvl="7"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8pPr>
            <a:lvl9pPr lvl="8"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9pPr>
          </a:lstStyle>
          <a:p>
            <a:endParaRPr/>
          </a:p>
        </p:txBody>
      </p:sp>
      <p:sp>
        <p:nvSpPr>
          <p:cNvPr id="381" name="Google Shape;381;p44"/>
          <p:cNvSpPr txBox="1">
            <a:spLocks noGrp="1"/>
          </p:cNvSpPr>
          <p:nvPr>
            <p:ph type="subTitle" idx="2"/>
          </p:nvPr>
        </p:nvSpPr>
        <p:spPr>
          <a:xfrm>
            <a:off x="5403875" y="2852975"/>
            <a:ext cx="2167800" cy="4545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800"/>
              <a:buFont typeface="Montserrat ExtraBold"/>
              <a:buNone/>
              <a:defRPr sz="22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2pPr>
            <a:lvl3pPr lvl="2"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3pPr>
            <a:lvl4pPr lvl="3"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4pPr>
            <a:lvl5pPr lvl="4"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5pPr>
            <a:lvl6pPr lvl="5"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6pPr>
            <a:lvl7pPr lvl="6"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7pPr>
            <a:lvl8pPr lvl="7"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8pPr>
            <a:lvl9pPr lvl="8" algn="l">
              <a:lnSpc>
                <a:spcPct val="100000"/>
              </a:lnSpc>
              <a:spcBef>
                <a:spcPts val="0"/>
              </a:spcBef>
              <a:spcAft>
                <a:spcPts val="0"/>
              </a:spcAft>
              <a:buSzPts val="1400"/>
              <a:buFont typeface="Montserrat ExtraBold"/>
              <a:buNone/>
              <a:defRPr b="1">
                <a:latin typeface="Montserrat ExtraBold"/>
                <a:ea typeface="Montserrat ExtraBold"/>
                <a:cs typeface="Montserrat ExtraBold"/>
                <a:sym typeface="Montserrat ExtraBold"/>
              </a:defRPr>
            </a:lvl9pPr>
          </a:lstStyle>
          <a:p>
            <a:endParaRPr/>
          </a:p>
        </p:txBody>
      </p:sp>
      <p:sp>
        <p:nvSpPr>
          <p:cNvPr id="382" name="Google Shape;382;p44"/>
          <p:cNvSpPr txBox="1">
            <a:spLocks noGrp="1"/>
          </p:cNvSpPr>
          <p:nvPr>
            <p:ph type="subTitle" idx="3"/>
          </p:nvPr>
        </p:nvSpPr>
        <p:spPr>
          <a:xfrm>
            <a:off x="5403875" y="1839280"/>
            <a:ext cx="2167800" cy="814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83" name="Google Shape;383;p44"/>
          <p:cNvSpPr txBox="1">
            <a:spLocks noGrp="1"/>
          </p:cNvSpPr>
          <p:nvPr>
            <p:ph type="subTitle" idx="4"/>
          </p:nvPr>
        </p:nvSpPr>
        <p:spPr>
          <a:xfrm>
            <a:off x="5403875" y="3358730"/>
            <a:ext cx="2167800" cy="814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384" name="Google Shape;384;p44"/>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upport organisations">
  <p:cSld name="CUSTOM_28">
    <p:spTree>
      <p:nvGrpSpPr>
        <p:cNvPr id="1" name="Shape 385"/>
        <p:cNvGrpSpPr/>
        <p:nvPr/>
      </p:nvGrpSpPr>
      <p:grpSpPr>
        <a:xfrm>
          <a:off x="0" y="0"/>
          <a:ext cx="0" cy="0"/>
          <a:chOff x="0" y="0"/>
          <a:chExt cx="0" cy="0"/>
        </a:xfrm>
      </p:grpSpPr>
      <p:sp>
        <p:nvSpPr>
          <p:cNvPr id="386" name="Google Shape;386;p45"/>
          <p:cNvSpPr/>
          <p:nvPr/>
        </p:nvSpPr>
        <p:spPr>
          <a:xfrm rot="5035045">
            <a:off x="-2322763" y="2876704"/>
            <a:ext cx="5262855" cy="3237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45"/>
          <p:cNvSpPr/>
          <p:nvPr/>
        </p:nvSpPr>
        <p:spPr>
          <a:xfrm rot="-4280482">
            <a:off x="6793826" y="-1466899"/>
            <a:ext cx="3375483" cy="502444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45"/>
          <p:cNvSpPr/>
          <p:nvPr/>
        </p:nvSpPr>
        <p:spPr>
          <a:xfrm rot="-7977677">
            <a:off x="5123145" y="405614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45"/>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90" name="Google Shape;390;p45"/>
          <p:cNvSpPr txBox="1">
            <a:spLocks noGrp="1"/>
          </p:cNvSpPr>
          <p:nvPr>
            <p:ph type="subTitle" idx="1"/>
          </p:nvPr>
        </p:nvSpPr>
        <p:spPr>
          <a:xfrm>
            <a:off x="713250" y="2661125"/>
            <a:ext cx="2167800" cy="454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DM Sans ExtraBold"/>
              <a:buNone/>
              <a:defRPr sz="2000">
                <a:solidFill>
                  <a:schemeClr val="accent2"/>
                </a:solidFill>
                <a:latin typeface="DM Sans ExtraBold"/>
                <a:ea typeface="DM Sans ExtraBold"/>
                <a:cs typeface="DM Sans ExtraBold"/>
                <a:sym typeface="DM Sans ExtraBold"/>
              </a:defRPr>
            </a:lvl1pPr>
            <a:lvl2pPr lvl="1"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2pPr>
            <a:lvl3pPr lvl="2"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3pPr>
            <a:lvl4pPr lvl="3"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4pPr>
            <a:lvl5pPr lvl="4"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5pPr>
            <a:lvl6pPr lvl="5"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6pPr>
            <a:lvl7pPr lvl="6"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7pPr>
            <a:lvl8pPr lvl="7"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8pPr>
            <a:lvl9pPr lvl="8"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9pPr>
          </a:lstStyle>
          <a:p>
            <a:endParaRPr/>
          </a:p>
        </p:txBody>
      </p:sp>
      <p:sp>
        <p:nvSpPr>
          <p:cNvPr id="391" name="Google Shape;391;p45"/>
          <p:cNvSpPr txBox="1">
            <a:spLocks noGrp="1"/>
          </p:cNvSpPr>
          <p:nvPr>
            <p:ph type="subTitle" idx="2"/>
          </p:nvPr>
        </p:nvSpPr>
        <p:spPr>
          <a:xfrm>
            <a:off x="3488100" y="2661125"/>
            <a:ext cx="2167800" cy="454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DM Sans ExtraBold"/>
              <a:buNone/>
              <a:defRPr sz="2000">
                <a:solidFill>
                  <a:schemeClr val="accent2"/>
                </a:solidFill>
                <a:latin typeface="DM Sans ExtraBold"/>
                <a:ea typeface="DM Sans ExtraBold"/>
                <a:cs typeface="DM Sans ExtraBold"/>
                <a:sym typeface="DM Sans ExtraBold"/>
              </a:defRPr>
            </a:lvl1pPr>
            <a:lvl2pPr lvl="1"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2pPr>
            <a:lvl3pPr lvl="2"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3pPr>
            <a:lvl4pPr lvl="3"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4pPr>
            <a:lvl5pPr lvl="4"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5pPr>
            <a:lvl6pPr lvl="5"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6pPr>
            <a:lvl7pPr lvl="6"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7pPr>
            <a:lvl8pPr lvl="7"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8pPr>
            <a:lvl9pPr lvl="8"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9pPr>
          </a:lstStyle>
          <a:p>
            <a:endParaRPr/>
          </a:p>
        </p:txBody>
      </p:sp>
      <p:sp>
        <p:nvSpPr>
          <p:cNvPr id="392" name="Google Shape;392;p45"/>
          <p:cNvSpPr txBox="1">
            <a:spLocks noGrp="1"/>
          </p:cNvSpPr>
          <p:nvPr>
            <p:ph type="subTitle" idx="3"/>
          </p:nvPr>
        </p:nvSpPr>
        <p:spPr>
          <a:xfrm>
            <a:off x="713250" y="3128863"/>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3" name="Google Shape;393;p45"/>
          <p:cNvSpPr txBox="1">
            <a:spLocks noGrp="1"/>
          </p:cNvSpPr>
          <p:nvPr>
            <p:ph type="subTitle" idx="4"/>
          </p:nvPr>
        </p:nvSpPr>
        <p:spPr>
          <a:xfrm>
            <a:off x="3488100" y="3128863"/>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4" name="Google Shape;394;p45"/>
          <p:cNvSpPr txBox="1">
            <a:spLocks noGrp="1"/>
          </p:cNvSpPr>
          <p:nvPr>
            <p:ph type="subTitle" idx="5"/>
          </p:nvPr>
        </p:nvSpPr>
        <p:spPr>
          <a:xfrm>
            <a:off x="6262950" y="2661125"/>
            <a:ext cx="2167800" cy="454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DM Sans ExtraBold"/>
              <a:buNone/>
              <a:defRPr sz="2000">
                <a:solidFill>
                  <a:schemeClr val="accent2"/>
                </a:solidFill>
                <a:latin typeface="DM Sans ExtraBold"/>
                <a:ea typeface="DM Sans ExtraBold"/>
                <a:cs typeface="DM Sans ExtraBold"/>
                <a:sym typeface="DM Sans ExtraBold"/>
              </a:defRPr>
            </a:lvl1pPr>
            <a:lvl2pPr lvl="1"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2pPr>
            <a:lvl3pPr lvl="2"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3pPr>
            <a:lvl4pPr lvl="3"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4pPr>
            <a:lvl5pPr lvl="4"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5pPr>
            <a:lvl6pPr lvl="5"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6pPr>
            <a:lvl7pPr lvl="6"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7pPr>
            <a:lvl8pPr lvl="7"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8pPr>
            <a:lvl9pPr lvl="8" algn="l">
              <a:lnSpc>
                <a:spcPct val="100000"/>
              </a:lnSpc>
              <a:spcBef>
                <a:spcPts val="0"/>
              </a:spcBef>
              <a:spcAft>
                <a:spcPts val="0"/>
              </a:spcAft>
              <a:buSzPts val="1200"/>
              <a:buFont typeface="DM Sans ExtraBold"/>
              <a:buNone/>
              <a:defRPr sz="1200">
                <a:latin typeface="DM Sans ExtraBold"/>
                <a:ea typeface="DM Sans ExtraBold"/>
                <a:cs typeface="DM Sans ExtraBold"/>
                <a:sym typeface="DM Sans ExtraBold"/>
              </a:defRPr>
            </a:lvl9pPr>
          </a:lstStyle>
          <a:p>
            <a:endParaRPr/>
          </a:p>
        </p:txBody>
      </p:sp>
      <p:sp>
        <p:nvSpPr>
          <p:cNvPr id="395" name="Google Shape;395;p45"/>
          <p:cNvSpPr txBox="1">
            <a:spLocks noGrp="1"/>
          </p:cNvSpPr>
          <p:nvPr>
            <p:ph type="subTitle" idx="6"/>
          </p:nvPr>
        </p:nvSpPr>
        <p:spPr>
          <a:xfrm>
            <a:off x="6262950" y="3128863"/>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396" name="Google Shape;396;p45"/>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p:cSld name="CUSTOM_30">
    <p:spTree>
      <p:nvGrpSpPr>
        <p:cNvPr id="1" name="Shape 397"/>
        <p:cNvGrpSpPr/>
        <p:nvPr/>
      </p:nvGrpSpPr>
      <p:grpSpPr>
        <a:xfrm>
          <a:off x="0" y="0"/>
          <a:ext cx="0" cy="0"/>
          <a:chOff x="0" y="0"/>
          <a:chExt cx="0" cy="0"/>
        </a:xfrm>
      </p:grpSpPr>
      <p:sp>
        <p:nvSpPr>
          <p:cNvPr id="398" name="Google Shape;398;p46"/>
          <p:cNvSpPr/>
          <p:nvPr/>
        </p:nvSpPr>
        <p:spPr>
          <a:xfrm rot="-7977680">
            <a:off x="2936026" y="3869950"/>
            <a:ext cx="2430109" cy="2331757"/>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6"/>
          <p:cNvSpPr/>
          <p:nvPr/>
        </p:nvSpPr>
        <p:spPr>
          <a:xfrm rot="135969" flipH="1">
            <a:off x="-993078" y="-957313"/>
            <a:ext cx="3397316" cy="338322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46"/>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01" name="Google Shape;401;p46"/>
          <p:cNvSpPr txBox="1">
            <a:spLocks noGrp="1"/>
          </p:cNvSpPr>
          <p:nvPr>
            <p:ph type="subTitle" idx="1"/>
          </p:nvPr>
        </p:nvSpPr>
        <p:spPr>
          <a:xfrm>
            <a:off x="2214975" y="1767075"/>
            <a:ext cx="2167800" cy="361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1300"/>
              <a:buFont typeface="DM Sans"/>
              <a:buNone/>
              <a:defRPr sz="1700" b="1">
                <a:solidFill>
                  <a:schemeClr val="accent1"/>
                </a:solidFill>
                <a:latin typeface="DM Sans"/>
                <a:ea typeface="DM Sans"/>
                <a:cs typeface="DM Sans"/>
                <a:sym typeface="DM Sans"/>
              </a:defRPr>
            </a:lvl1pPr>
            <a:lvl2pPr lvl="1"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2pPr>
            <a:lvl3pPr lvl="2"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3pPr>
            <a:lvl4pPr lvl="3"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4pPr>
            <a:lvl5pPr lvl="4"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5pPr>
            <a:lvl6pPr lvl="5"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6pPr>
            <a:lvl7pPr lvl="6"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7pPr>
            <a:lvl8pPr lvl="7"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8pPr>
            <a:lvl9pPr lvl="8"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9pPr>
          </a:lstStyle>
          <a:p>
            <a:endParaRPr/>
          </a:p>
        </p:txBody>
      </p:sp>
      <p:sp>
        <p:nvSpPr>
          <p:cNvPr id="402" name="Google Shape;402;p46"/>
          <p:cNvSpPr txBox="1">
            <a:spLocks noGrp="1"/>
          </p:cNvSpPr>
          <p:nvPr>
            <p:ph type="subTitle" idx="2"/>
          </p:nvPr>
        </p:nvSpPr>
        <p:spPr>
          <a:xfrm>
            <a:off x="4761225" y="1767075"/>
            <a:ext cx="2167800" cy="361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1300"/>
              <a:buFont typeface="DM Sans"/>
              <a:buNone/>
              <a:defRPr sz="1700" b="1">
                <a:solidFill>
                  <a:schemeClr val="accent1"/>
                </a:solidFill>
                <a:latin typeface="DM Sans"/>
                <a:ea typeface="DM Sans"/>
                <a:cs typeface="DM Sans"/>
                <a:sym typeface="DM Sans"/>
              </a:defRPr>
            </a:lvl1pPr>
            <a:lvl2pPr lvl="1"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2pPr>
            <a:lvl3pPr lvl="2"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3pPr>
            <a:lvl4pPr lvl="3"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4pPr>
            <a:lvl5pPr lvl="4"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5pPr>
            <a:lvl6pPr lvl="5"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6pPr>
            <a:lvl7pPr lvl="6"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7pPr>
            <a:lvl8pPr lvl="7"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8pPr>
            <a:lvl9pPr lvl="8"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9pPr>
          </a:lstStyle>
          <a:p>
            <a:endParaRPr/>
          </a:p>
        </p:txBody>
      </p:sp>
      <p:sp>
        <p:nvSpPr>
          <p:cNvPr id="403" name="Google Shape;403;p46"/>
          <p:cNvSpPr txBox="1">
            <a:spLocks noGrp="1"/>
          </p:cNvSpPr>
          <p:nvPr>
            <p:ph type="subTitle" idx="3"/>
          </p:nvPr>
        </p:nvSpPr>
        <p:spPr>
          <a:xfrm>
            <a:off x="2214975" y="2141863"/>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solidFill>
                  <a:schemeClr val="lt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4" name="Google Shape;404;p46"/>
          <p:cNvSpPr txBox="1">
            <a:spLocks noGrp="1"/>
          </p:cNvSpPr>
          <p:nvPr>
            <p:ph type="subTitle" idx="4"/>
          </p:nvPr>
        </p:nvSpPr>
        <p:spPr>
          <a:xfrm>
            <a:off x="4761225" y="2141863"/>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solidFill>
                  <a:schemeClr val="lt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5" name="Google Shape;405;p46"/>
          <p:cNvSpPr txBox="1">
            <a:spLocks noGrp="1"/>
          </p:cNvSpPr>
          <p:nvPr>
            <p:ph type="subTitle" idx="5"/>
          </p:nvPr>
        </p:nvSpPr>
        <p:spPr>
          <a:xfrm>
            <a:off x="2214975" y="3065375"/>
            <a:ext cx="2167800" cy="361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1300"/>
              <a:buFont typeface="DM Sans"/>
              <a:buNone/>
              <a:defRPr sz="1700" b="1">
                <a:solidFill>
                  <a:schemeClr val="accent1"/>
                </a:solidFill>
                <a:latin typeface="DM Sans"/>
                <a:ea typeface="DM Sans"/>
                <a:cs typeface="DM Sans"/>
                <a:sym typeface="DM Sans"/>
              </a:defRPr>
            </a:lvl1pPr>
            <a:lvl2pPr lvl="1"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2pPr>
            <a:lvl3pPr lvl="2"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3pPr>
            <a:lvl4pPr lvl="3"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4pPr>
            <a:lvl5pPr lvl="4"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5pPr>
            <a:lvl6pPr lvl="5"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6pPr>
            <a:lvl7pPr lvl="6"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7pPr>
            <a:lvl8pPr lvl="7"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8pPr>
            <a:lvl9pPr lvl="8"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9pPr>
          </a:lstStyle>
          <a:p>
            <a:endParaRPr/>
          </a:p>
        </p:txBody>
      </p:sp>
      <p:sp>
        <p:nvSpPr>
          <p:cNvPr id="406" name="Google Shape;406;p46"/>
          <p:cNvSpPr txBox="1">
            <a:spLocks noGrp="1"/>
          </p:cNvSpPr>
          <p:nvPr>
            <p:ph type="subTitle" idx="6"/>
          </p:nvPr>
        </p:nvSpPr>
        <p:spPr>
          <a:xfrm>
            <a:off x="4761225" y="3065375"/>
            <a:ext cx="2167800" cy="361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1300"/>
              <a:buFont typeface="DM Sans"/>
              <a:buNone/>
              <a:defRPr sz="1700" b="1">
                <a:solidFill>
                  <a:schemeClr val="accent1"/>
                </a:solidFill>
                <a:latin typeface="DM Sans"/>
                <a:ea typeface="DM Sans"/>
                <a:cs typeface="DM Sans"/>
                <a:sym typeface="DM Sans"/>
              </a:defRPr>
            </a:lvl1pPr>
            <a:lvl2pPr lvl="1"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2pPr>
            <a:lvl3pPr lvl="2"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3pPr>
            <a:lvl4pPr lvl="3"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4pPr>
            <a:lvl5pPr lvl="4"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5pPr>
            <a:lvl6pPr lvl="5"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6pPr>
            <a:lvl7pPr lvl="6"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7pPr>
            <a:lvl8pPr lvl="7"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8pPr>
            <a:lvl9pPr lvl="8" algn="l">
              <a:lnSpc>
                <a:spcPct val="100000"/>
              </a:lnSpc>
              <a:spcBef>
                <a:spcPts val="0"/>
              </a:spcBef>
              <a:spcAft>
                <a:spcPts val="0"/>
              </a:spcAft>
              <a:buClr>
                <a:schemeClr val="accent1"/>
              </a:buClr>
              <a:buSzPts val="900"/>
              <a:buFont typeface="DM Sans"/>
              <a:buNone/>
              <a:defRPr sz="900" b="1">
                <a:solidFill>
                  <a:schemeClr val="accent1"/>
                </a:solidFill>
                <a:latin typeface="DM Sans"/>
                <a:ea typeface="DM Sans"/>
                <a:cs typeface="DM Sans"/>
                <a:sym typeface="DM Sans"/>
              </a:defRPr>
            </a:lvl9pPr>
          </a:lstStyle>
          <a:p>
            <a:endParaRPr/>
          </a:p>
        </p:txBody>
      </p:sp>
      <p:sp>
        <p:nvSpPr>
          <p:cNvPr id="407" name="Google Shape;407;p46"/>
          <p:cNvSpPr txBox="1">
            <a:spLocks noGrp="1"/>
          </p:cNvSpPr>
          <p:nvPr>
            <p:ph type="subTitle" idx="7"/>
          </p:nvPr>
        </p:nvSpPr>
        <p:spPr>
          <a:xfrm>
            <a:off x="2214975" y="3440113"/>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solidFill>
                  <a:schemeClr val="lt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8" name="Google Shape;408;p46"/>
          <p:cNvSpPr txBox="1">
            <a:spLocks noGrp="1"/>
          </p:cNvSpPr>
          <p:nvPr>
            <p:ph type="subTitle" idx="8"/>
          </p:nvPr>
        </p:nvSpPr>
        <p:spPr>
          <a:xfrm>
            <a:off x="4761225" y="3440113"/>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solidFill>
                  <a:schemeClr val="lt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9" name="Google Shape;409;p46"/>
          <p:cNvSpPr/>
          <p:nvPr/>
        </p:nvSpPr>
        <p:spPr>
          <a:xfrm rot="-5035048" flipH="1">
            <a:off x="5373786" y="594167"/>
            <a:ext cx="6829100" cy="420163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0" name="Google Shape;410;p46"/>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p:cSld name="CUSTOM_29">
    <p:spTree>
      <p:nvGrpSpPr>
        <p:cNvPr id="1" name="Shape 411"/>
        <p:cNvGrpSpPr/>
        <p:nvPr/>
      </p:nvGrpSpPr>
      <p:grpSpPr>
        <a:xfrm>
          <a:off x="0" y="0"/>
          <a:ext cx="0" cy="0"/>
          <a:chOff x="0" y="0"/>
          <a:chExt cx="0" cy="0"/>
        </a:xfrm>
      </p:grpSpPr>
      <p:sp>
        <p:nvSpPr>
          <p:cNvPr id="412" name="Google Shape;412;p47"/>
          <p:cNvSpPr/>
          <p:nvPr/>
        </p:nvSpPr>
        <p:spPr>
          <a:xfrm>
            <a:off x="4487750" y="727477"/>
            <a:ext cx="6559985" cy="523628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47"/>
          <p:cNvSpPr/>
          <p:nvPr/>
        </p:nvSpPr>
        <p:spPr>
          <a:xfrm rot="5400000">
            <a:off x="-2563625" y="1125983"/>
            <a:ext cx="4913539" cy="3022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47"/>
          <p:cNvSpPr/>
          <p:nvPr/>
        </p:nvSpPr>
        <p:spPr>
          <a:xfrm rot="-7977677">
            <a:off x="635395" y="-298381"/>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47"/>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16" name="Google Shape;416;p47"/>
          <p:cNvSpPr txBox="1">
            <a:spLocks noGrp="1"/>
          </p:cNvSpPr>
          <p:nvPr>
            <p:ph type="subTitle" idx="1"/>
          </p:nvPr>
        </p:nvSpPr>
        <p:spPr>
          <a:xfrm>
            <a:off x="1094250" y="1652438"/>
            <a:ext cx="2167800" cy="37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500"/>
              <a:buFont typeface="DM Sans"/>
              <a:buNone/>
              <a:defRPr sz="1900" b="1">
                <a:solidFill>
                  <a:schemeClr val="accent2"/>
                </a:solidFill>
                <a:latin typeface="DM Sans"/>
                <a:ea typeface="DM Sans"/>
                <a:cs typeface="DM Sans"/>
                <a:sym typeface="DM Sans"/>
              </a:defRPr>
            </a:lvl1pPr>
            <a:lvl2pPr lvl="1" algn="l">
              <a:lnSpc>
                <a:spcPct val="100000"/>
              </a:lnSpc>
              <a:spcBef>
                <a:spcPts val="0"/>
              </a:spcBef>
              <a:spcAft>
                <a:spcPts val="0"/>
              </a:spcAft>
              <a:buSzPts val="1100"/>
              <a:buFont typeface="DM Sans"/>
              <a:buNone/>
              <a:defRPr sz="1100" b="1">
                <a:latin typeface="DM Sans"/>
                <a:ea typeface="DM Sans"/>
                <a:cs typeface="DM Sans"/>
                <a:sym typeface="DM Sans"/>
              </a:defRPr>
            </a:lvl2pPr>
            <a:lvl3pPr lvl="2" algn="l">
              <a:lnSpc>
                <a:spcPct val="100000"/>
              </a:lnSpc>
              <a:spcBef>
                <a:spcPts val="0"/>
              </a:spcBef>
              <a:spcAft>
                <a:spcPts val="0"/>
              </a:spcAft>
              <a:buSzPts val="1100"/>
              <a:buFont typeface="DM Sans"/>
              <a:buNone/>
              <a:defRPr sz="1100" b="1">
                <a:latin typeface="DM Sans"/>
                <a:ea typeface="DM Sans"/>
                <a:cs typeface="DM Sans"/>
                <a:sym typeface="DM Sans"/>
              </a:defRPr>
            </a:lvl3pPr>
            <a:lvl4pPr lvl="3" algn="l">
              <a:lnSpc>
                <a:spcPct val="100000"/>
              </a:lnSpc>
              <a:spcBef>
                <a:spcPts val="0"/>
              </a:spcBef>
              <a:spcAft>
                <a:spcPts val="0"/>
              </a:spcAft>
              <a:buSzPts val="1100"/>
              <a:buFont typeface="DM Sans"/>
              <a:buNone/>
              <a:defRPr sz="1100" b="1">
                <a:latin typeface="DM Sans"/>
                <a:ea typeface="DM Sans"/>
                <a:cs typeface="DM Sans"/>
                <a:sym typeface="DM Sans"/>
              </a:defRPr>
            </a:lvl4pPr>
            <a:lvl5pPr lvl="4" algn="l">
              <a:lnSpc>
                <a:spcPct val="100000"/>
              </a:lnSpc>
              <a:spcBef>
                <a:spcPts val="0"/>
              </a:spcBef>
              <a:spcAft>
                <a:spcPts val="0"/>
              </a:spcAft>
              <a:buSzPts val="1100"/>
              <a:buFont typeface="DM Sans"/>
              <a:buNone/>
              <a:defRPr sz="1100" b="1">
                <a:latin typeface="DM Sans"/>
                <a:ea typeface="DM Sans"/>
                <a:cs typeface="DM Sans"/>
                <a:sym typeface="DM Sans"/>
              </a:defRPr>
            </a:lvl5pPr>
            <a:lvl6pPr lvl="5" algn="l">
              <a:lnSpc>
                <a:spcPct val="100000"/>
              </a:lnSpc>
              <a:spcBef>
                <a:spcPts val="0"/>
              </a:spcBef>
              <a:spcAft>
                <a:spcPts val="0"/>
              </a:spcAft>
              <a:buSzPts val="1100"/>
              <a:buFont typeface="DM Sans"/>
              <a:buNone/>
              <a:defRPr sz="1100" b="1">
                <a:latin typeface="DM Sans"/>
                <a:ea typeface="DM Sans"/>
                <a:cs typeface="DM Sans"/>
                <a:sym typeface="DM Sans"/>
              </a:defRPr>
            </a:lvl6pPr>
            <a:lvl7pPr lvl="6" algn="l">
              <a:lnSpc>
                <a:spcPct val="100000"/>
              </a:lnSpc>
              <a:spcBef>
                <a:spcPts val="0"/>
              </a:spcBef>
              <a:spcAft>
                <a:spcPts val="0"/>
              </a:spcAft>
              <a:buSzPts val="1100"/>
              <a:buFont typeface="DM Sans"/>
              <a:buNone/>
              <a:defRPr sz="1100" b="1">
                <a:latin typeface="DM Sans"/>
                <a:ea typeface="DM Sans"/>
                <a:cs typeface="DM Sans"/>
                <a:sym typeface="DM Sans"/>
              </a:defRPr>
            </a:lvl7pPr>
            <a:lvl8pPr lvl="7" algn="l">
              <a:lnSpc>
                <a:spcPct val="100000"/>
              </a:lnSpc>
              <a:spcBef>
                <a:spcPts val="0"/>
              </a:spcBef>
              <a:spcAft>
                <a:spcPts val="0"/>
              </a:spcAft>
              <a:buSzPts val="1100"/>
              <a:buFont typeface="DM Sans"/>
              <a:buNone/>
              <a:defRPr sz="1100" b="1">
                <a:latin typeface="DM Sans"/>
                <a:ea typeface="DM Sans"/>
                <a:cs typeface="DM Sans"/>
                <a:sym typeface="DM Sans"/>
              </a:defRPr>
            </a:lvl8pPr>
            <a:lvl9pPr lvl="8" algn="l">
              <a:lnSpc>
                <a:spcPct val="100000"/>
              </a:lnSpc>
              <a:spcBef>
                <a:spcPts val="0"/>
              </a:spcBef>
              <a:spcAft>
                <a:spcPts val="0"/>
              </a:spcAft>
              <a:buSzPts val="1100"/>
              <a:buFont typeface="DM Sans"/>
              <a:buNone/>
              <a:defRPr sz="1100" b="1">
                <a:latin typeface="DM Sans"/>
                <a:ea typeface="DM Sans"/>
                <a:cs typeface="DM Sans"/>
                <a:sym typeface="DM Sans"/>
              </a:defRPr>
            </a:lvl9pPr>
          </a:lstStyle>
          <a:p>
            <a:endParaRPr/>
          </a:p>
        </p:txBody>
      </p:sp>
      <p:sp>
        <p:nvSpPr>
          <p:cNvPr id="417" name="Google Shape;417;p47"/>
          <p:cNvSpPr txBox="1">
            <a:spLocks noGrp="1"/>
          </p:cNvSpPr>
          <p:nvPr>
            <p:ph type="subTitle" idx="2"/>
          </p:nvPr>
        </p:nvSpPr>
        <p:spPr>
          <a:xfrm>
            <a:off x="3488100" y="1652438"/>
            <a:ext cx="2167800" cy="37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500"/>
              <a:buFont typeface="DM Sans"/>
              <a:buNone/>
              <a:defRPr sz="1900" b="1">
                <a:solidFill>
                  <a:schemeClr val="accent2"/>
                </a:solidFill>
                <a:latin typeface="DM Sans"/>
                <a:ea typeface="DM Sans"/>
                <a:cs typeface="DM Sans"/>
                <a:sym typeface="DM Sans"/>
              </a:defRPr>
            </a:lvl1pPr>
            <a:lvl2pPr lvl="1" algn="l">
              <a:lnSpc>
                <a:spcPct val="100000"/>
              </a:lnSpc>
              <a:spcBef>
                <a:spcPts val="0"/>
              </a:spcBef>
              <a:spcAft>
                <a:spcPts val="0"/>
              </a:spcAft>
              <a:buSzPts val="1100"/>
              <a:buFont typeface="DM Sans"/>
              <a:buNone/>
              <a:defRPr sz="1100" b="1">
                <a:latin typeface="DM Sans"/>
                <a:ea typeface="DM Sans"/>
                <a:cs typeface="DM Sans"/>
                <a:sym typeface="DM Sans"/>
              </a:defRPr>
            </a:lvl2pPr>
            <a:lvl3pPr lvl="2" algn="l">
              <a:lnSpc>
                <a:spcPct val="100000"/>
              </a:lnSpc>
              <a:spcBef>
                <a:spcPts val="0"/>
              </a:spcBef>
              <a:spcAft>
                <a:spcPts val="0"/>
              </a:spcAft>
              <a:buSzPts val="1100"/>
              <a:buFont typeface="DM Sans"/>
              <a:buNone/>
              <a:defRPr sz="1100" b="1">
                <a:latin typeface="DM Sans"/>
                <a:ea typeface="DM Sans"/>
                <a:cs typeface="DM Sans"/>
                <a:sym typeface="DM Sans"/>
              </a:defRPr>
            </a:lvl3pPr>
            <a:lvl4pPr lvl="3" algn="l">
              <a:lnSpc>
                <a:spcPct val="100000"/>
              </a:lnSpc>
              <a:spcBef>
                <a:spcPts val="0"/>
              </a:spcBef>
              <a:spcAft>
                <a:spcPts val="0"/>
              </a:spcAft>
              <a:buSzPts val="1100"/>
              <a:buFont typeface="DM Sans"/>
              <a:buNone/>
              <a:defRPr sz="1100" b="1">
                <a:latin typeface="DM Sans"/>
                <a:ea typeface="DM Sans"/>
                <a:cs typeface="DM Sans"/>
                <a:sym typeface="DM Sans"/>
              </a:defRPr>
            </a:lvl4pPr>
            <a:lvl5pPr lvl="4" algn="l">
              <a:lnSpc>
                <a:spcPct val="100000"/>
              </a:lnSpc>
              <a:spcBef>
                <a:spcPts val="0"/>
              </a:spcBef>
              <a:spcAft>
                <a:spcPts val="0"/>
              </a:spcAft>
              <a:buSzPts val="1100"/>
              <a:buFont typeface="DM Sans"/>
              <a:buNone/>
              <a:defRPr sz="1100" b="1">
                <a:latin typeface="DM Sans"/>
                <a:ea typeface="DM Sans"/>
                <a:cs typeface="DM Sans"/>
                <a:sym typeface="DM Sans"/>
              </a:defRPr>
            </a:lvl5pPr>
            <a:lvl6pPr lvl="5" algn="l">
              <a:lnSpc>
                <a:spcPct val="100000"/>
              </a:lnSpc>
              <a:spcBef>
                <a:spcPts val="0"/>
              </a:spcBef>
              <a:spcAft>
                <a:spcPts val="0"/>
              </a:spcAft>
              <a:buSzPts val="1100"/>
              <a:buFont typeface="DM Sans"/>
              <a:buNone/>
              <a:defRPr sz="1100" b="1">
                <a:latin typeface="DM Sans"/>
                <a:ea typeface="DM Sans"/>
                <a:cs typeface="DM Sans"/>
                <a:sym typeface="DM Sans"/>
              </a:defRPr>
            </a:lvl6pPr>
            <a:lvl7pPr lvl="6" algn="l">
              <a:lnSpc>
                <a:spcPct val="100000"/>
              </a:lnSpc>
              <a:spcBef>
                <a:spcPts val="0"/>
              </a:spcBef>
              <a:spcAft>
                <a:spcPts val="0"/>
              </a:spcAft>
              <a:buSzPts val="1100"/>
              <a:buFont typeface="DM Sans"/>
              <a:buNone/>
              <a:defRPr sz="1100" b="1">
                <a:latin typeface="DM Sans"/>
                <a:ea typeface="DM Sans"/>
                <a:cs typeface="DM Sans"/>
                <a:sym typeface="DM Sans"/>
              </a:defRPr>
            </a:lvl7pPr>
            <a:lvl8pPr lvl="7" algn="l">
              <a:lnSpc>
                <a:spcPct val="100000"/>
              </a:lnSpc>
              <a:spcBef>
                <a:spcPts val="0"/>
              </a:spcBef>
              <a:spcAft>
                <a:spcPts val="0"/>
              </a:spcAft>
              <a:buSzPts val="1100"/>
              <a:buFont typeface="DM Sans"/>
              <a:buNone/>
              <a:defRPr sz="1100" b="1">
                <a:latin typeface="DM Sans"/>
                <a:ea typeface="DM Sans"/>
                <a:cs typeface="DM Sans"/>
                <a:sym typeface="DM Sans"/>
              </a:defRPr>
            </a:lvl8pPr>
            <a:lvl9pPr lvl="8" algn="l">
              <a:lnSpc>
                <a:spcPct val="100000"/>
              </a:lnSpc>
              <a:spcBef>
                <a:spcPts val="0"/>
              </a:spcBef>
              <a:spcAft>
                <a:spcPts val="0"/>
              </a:spcAft>
              <a:buSzPts val="1100"/>
              <a:buFont typeface="DM Sans"/>
              <a:buNone/>
              <a:defRPr sz="1100" b="1">
                <a:latin typeface="DM Sans"/>
                <a:ea typeface="DM Sans"/>
                <a:cs typeface="DM Sans"/>
                <a:sym typeface="DM Sans"/>
              </a:defRPr>
            </a:lvl9pPr>
          </a:lstStyle>
          <a:p>
            <a:endParaRPr/>
          </a:p>
        </p:txBody>
      </p:sp>
      <p:sp>
        <p:nvSpPr>
          <p:cNvPr id="418" name="Google Shape;418;p47"/>
          <p:cNvSpPr txBox="1">
            <a:spLocks noGrp="1"/>
          </p:cNvSpPr>
          <p:nvPr>
            <p:ph type="subTitle" idx="3"/>
          </p:nvPr>
        </p:nvSpPr>
        <p:spPr>
          <a:xfrm>
            <a:off x="1094250" y="2043850"/>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19" name="Google Shape;419;p47"/>
          <p:cNvSpPr txBox="1">
            <a:spLocks noGrp="1"/>
          </p:cNvSpPr>
          <p:nvPr>
            <p:ph type="subTitle" idx="4"/>
          </p:nvPr>
        </p:nvSpPr>
        <p:spPr>
          <a:xfrm>
            <a:off x="3488100" y="2043850"/>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0" name="Google Shape;420;p47"/>
          <p:cNvSpPr txBox="1">
            <a:spLocks noGrp="1"/>
          </p:cNvSpPr>
          <p:nvPr>
            <p:ph type="subTitle" idx="5"/>
          </p:nvPr>
        </p:nvSpPr>
        <p:spPr>
          <a:xfrm>
            <a:off x="5881950" y="1652438"/>
            <a:ext cx="2167800" cy="37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500"/>
              <a:buFont typeface="DM Sans"/>
              <a:buNone/>
              <a:defRPr sz="1900" b="1">
                <a:solidFill>
                  <a:schemeClr val="accent2"/>
                </a:solidFill>
                <a:latin typeface="DM Sans"/>
                <a:ea typeface="DM Sans"/>
                <a:cs typeface="DM Sans"/>
                <a:sym typeface="DM Sans"/>
              </a:defRPr>
            </a:lvl1pPr>
            <a:lvl2pPr lvl="1" algn="l">
              <a:lnSpc>
                <a:spcPct val="100000"/>
              </a:lnSpc>
              <a:spcBef>
                <a:spcPts val="0"/>
              </a:spcBef>
              <a:spcAft>
                <a:spcPts val="0"/>
              </a:spcAft>
              <a:buSzPts val="1100"/>
              <a:buFont typeface="DM Sans"/>
              <a:buNone/>
              <a:defRPr sz="1100" b="1">
                <a:latin typeface="DM Sans"/>
                <a:ea typeface="DM Sans"/>
                <a:cs typeface="DM Sans"/>
                <a:sym typeface="DM Sans"/>
              </a:defRPr>
            </a:lvl2pPr>
            <a:lvl3pPr lvl="2" algn="l">
              <a:lnSpc>
                <a:spcPct val="100000"/>
              </a:lnSpc>
              <a:spcBef>
                <a:spcPts val="0"/>
              </a:spcBef>
              <a:spcAft>
                <a:spcPts val="0"/>
              </a:spcAft>
              <a:buSzPts val="1100"/>
              <a:buFont typeface="DM Sans"/>
              <a:buNone/>
              <a:defRPr sz="1100" b="1">
                <a:latin typeface="DM Sans"/>
                <a:ea typeface="DM Sans"/>
                <a:cs typeface="DM Sans"/>
                <a:sym typeface="DM Sans"/>
              </a:defRPr>
            </a:lvl3pPr>
            <a:lvl4pPr lvl="3" algn="l">
              <a:lnSpc>
                <a:spcPct val="100000"/>
              </a:lnSpc>
              <a:spcBef>
                <a:spcPts val="0"/>
              </a:spcBef>
              <a:spcAft>
                <a:spcPts val="0"/>
              </a:spcAft>
              <a:buSzPts val="1100"/>
              <a:buFont typeface="DM Sans"/>
              <a:buNone/>
              <a:defRPr sz="1100" b="1">
                <a:latin typeface="DM Sans"/>
                <a:ea typeface="DM Sans"/>
                <a:cs typeface="DM Sans"/>
                <a:sym typeface="DM Sans"/>
              </a:defRPr>
            </a:lvl4pPr>
            <a:lvl5pPr lvl="4" algn="l">
              <a:lnSpc>
                <a:spcPct val="100000"/>
              </a:lnSpc>
              <a:spcBef>
                <a:spcPts val="0"/>
              </a:spcBef>
              <a:spcAft>
                <a:spcPts val="0"/>
              </a:spcAft>
              <a:buSzPts val="1100"/>
              <a:buFont typeface="DM Sans"/>
              <a:buNone/>
              <a:defRPr sz="1100" b="1">
                <a:latin typeface="DM Sans"/>
                <a:ea typeface="DM Sans"/>
                <a:cs typeface="DM Sans"/>
                <a:sym typeface="DM Sans"/>
              </a:defRPr>
            </a:lvl5pPr>
            <a:lvl6pPr lvl="5" algn="l">
              <a:lnSpc>
                <a:spcPct val="100000"/>
              </a:lnSpc>
              <a:spcBef>
                <a:spcPts val="0"/>
              </a:spcBef>
              <a:spcAft>
                <a:spcPts val="0"/>
              </a:spcAft>
              <a:buSzPts val="1100"/>
              <a:buFont typeface="DM Sans"/>
              <a:buNone/>
              <a:defRPr sz="1100" b="1">
                <a:latin typeface="DM Sans"/>
                <a:ea typeface="DM Sans"/>
                <a:cs typeface="DM Sans"/>
                <a:sym typeface="DM Sans"/>
              </a:defRPr>
            </a:lvl6pPr>
            <a:lvl7pPr lvl="6" algn="l">
              <a:lnSpc>
                <a:spcPct val="100000"/>
              </a:lnSpc>
              <a:spcBef>
                <a:spcPts val="0"/>
              </a:spcBef>
              <a:spcAft>
                <a:spcPts val="0"/>
              </a:spcAft>
              <a:buSzPts val="1100"/>
              <a:buFont typeface="DM Sans"/>
              <a:buNone/>
              <a:defRPr sz="1100" b="1">
                <a:latin typeface="DM Sans"/>
                <a:ea typeface="DM Sans"/>
                <a:cs typeface="DM Sans"/>
                <a:sym typeface="DM Sans"/>
              </a:defRPr>
            </a:lvl7pPr>
            <a:lvl8pPr lvl="7" algn="l">
              <a:lnSpc>
                <a:spcPct val="100000"/>
              </a:lnSpc>
              <a:spcBef>
                <a:spcPts val="0"/>
              </a:spcBef>
              <a:spcAft>
                <a:spcPts val="0"/>
              </a:spcAft>
              <a:buSzPts val="1100"/>
              <a:buFont typeface="DM Sans"/>
              <a:buNone/>
              <a:defRPr sz="1100" b="1">
                <a:latin typeface="DM Sans"/>
                <a:ea typeface="DM Sans"/>
                <a:cs typeface="DM Sans"/>
                <a:sym typeface="DM Sans"/>
              </a:defRPr>
            </a:lvl8pPr>
            <a:lvl9pPr lvl="8" algn="l">
              <a:lnSpc>
                <a:spcPct val="100000"/>
              </a:lnSpc>
              <a:spcBef>
                <a:spcPts val="0"/>
              </a:spcBef>
              <a:spcAft>
                <a:spcPts val="0"/>
              </a:spcAft>
              <a:buSzPts val="1100"/>
              <a:buFont typeface="DM Sans"/>
              <a:buNone/>
              <a:defRPr sz="1100" b="1">
                <a:latin typeface="DM Sans"/>
                <a:ea typeface="DM Sans"/>
                <a:cs typeface="DM Sans"/>
                <a:sym typeface="DM Sans"/>
              </a:defRPr>
            </a:lvl9pPr>
          </a:lstStyle>
          <a:p>
            <a:endParaRPr/>
          </a:p>
        </p:txBody>
      </p:sp>
      <p:sp>
        <p:nvSpPr>
          <p:cNvPr id="421" name="Google Shape;421;p47"/>
          <p:cNvSpPr txBox="1">
            <a:spLocks noGrp="1"/>
          </p:cNvSpPr>
          <p:nvPr>
            <p:ph type="subTitle" idx="6"/>
          </p:nvPr>
        </p:nvSpPr>
        <p:spPr>
          <a:xfrm>
            <a:off x="5881950" y="2043850"/>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2" name="Google Shape;422;p47"/>
          <p:cNvSpPr txBox="1">
            <a:spLocks noGrp="1"/>
          </p:cNvSpPr>
          <p:nvPr>
            <p:ph type="subTitle" idx="7"/>
          </p:nvPr>
        </p:nvSpPr>
        <p:spPr>
          <a:xfrm>
            <a:off x="1094250" y="2989363"/>
            <a:ext cx="2167800" cy="37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500"/>
              <a:buFont typeface="DM Sans"/>
              <a:buNone/>
              <a:defRPr sz="1900" b="1">
                <a:solidFill>
                  <a:schemeClr val="accent2"/>
                </a:solidFill>
                <a:latin typeface="DM Sans"/>
                <a:ea typeface="DM Sans"/>
                <a:cs typeface="DM Sans"/>
                <a:sym typeface="DM Sans"/>
              </a:defRPr>
            </a:lvl1pPr>
            <a:lvl2pPr lvl="1" algn="l">
              <a:lnSpc>
                <a:spcPct val="100000"/>
              </a:lnSpc>
              <a:spcBef>
                <a:spcPts val="0"/>
              </a:spcBef>
              <a:spcAft>
                <a:spcPts val="0"/>
              </a:spcAft>
              <a:buSzPts val="1100"/>
              <a:buFont typeface="DM Sans"/>
              <a:buNone/>
              <a:defRPr sz="1100" b="1">
                <a:latin typeface="DM Sans"/>
                <a:ea typeface="DM Sans"/>
                <a:cs typeface="DM Sans"/>
                <a:sym typeface="DM Sans"/>
              </a:defRPr>
            </a:lvl2pPr>
            <a:lvl3pPr lvl="2" algn="l">
              <a:lnSpc>
                <a:spcPct val="100000"/>
              </a:lnSpc>
              <a:spcBef>
                <a:spcPts val="0"/>
              </a:spcBef>
              <a:spcAft>
                <a:spcPts val="0"/>
              </a:spcAft>
              <a:buSzPts val="1100"/>
              <a:buFont typeface="DM Sans"/>
              <a:buNone/>
              <a:defRPr sz="1100" b="1">
                <a:latin typeface="DM Sans"/>
                <a:ea typeface="DM Sans"/>
                <a:cs typeface="DM Sans"/>
                <a:sym typeface="DM Sans"/>
              </a:defRPr>
            </a:lvl3pPr>
            <a:lvl4pPr lvl="3" algn="l">
              <a:lnSpc>
                <a:spcPct val="100000"/>
              </a:lnSpc>
              <a:spcBef>
                <a:spcPts val="0"/>
              </a:spcBef>
              <a:spcAft>
                <a:spcPts val="0"/>
              </a:spcAft>
              <a:buSzPts val="1100"/>
              <a:buFont typeface="DM Sans"/>
              <a:buNone/>
              <a:defRPr sz="1100" b="1">
                <a:latin typeface="DM Sans"/>
                <a:ea typeface="DM Sans"/>
                <a:cs typeface="DM Sans"/>
                <a:sym typeface="DM Sans"/>
              </a:defRPr>
            </a:lvl4pPr>
            <a:lvl5pPr lvl="4" algn="l">
              <a:lnSpc>
                <a:spcPct val="100000"/>
              </a:lnSpc>
              <a:spcBef>
                <a:spcPts val="0"/>
              </a:spcBef>
              <a:spcAft>
                <a:spcPts val="0"/>
              </a:spcAft>
              <a:buSzPts val="1100"/>
              <a:buFont typeface="DM Sans"/>
              <a:buNone/>
              <a:defRPr sz="1100" b="1">
                <a:latin typeface="DM Sans"/>
                <a:ea typeface="DM Sans"/>
                <a:cs typeface="DM Sans"/>
                <a:sym typeface="DM Sans"/>
              </a:defRPr>
            </a:lvl5pPr>
            <a:lvl6pPr lvl="5" algn="l">
              <a:lnSpc>
                <a:spcPct val="100000"/>
              </a:lnSpc>
              <a:spcBef>
                <a:spcPts val="0"/>
              </a:spcBef>
              <a:spcAft>
                <a:spcPts val="0"/>
              </a:spcAft>
              <a:buSzPts val="1100"/>
              <a:buFont typeface="DM Sans"/>
              <a:buNone/>
              <a:defRPr sz="1100" b="1">
                <a:latin typeface="DM Sans"/>
                <a:ea typeface="DM Sans"/>
                <a:cs typeface="DM Sans"/>
                <a:sym typeface="DM Sans"/>
              </a:defRPr>
            </a:lvl6pPr>
            <a:lvl7pPr lvl="6" algn="l">
              <a:lnSpc>
                <a:spcPct val="100000"/>
              </a:lnSpc>
              <a:spcBef>
                <a:spcPts val="0"/>
              </a:spcBef>
              <a:spcAft>
                <a:spcPts val="0"/>
              </a:spcAft>
              <a:buSzPts val="1100"/>
              <a:buFont typeface="DM Sans"/>
              <a:buNone/>
              <a:defRPr sz="1100" b="1">
                <a:latin typeface="DM Sans"/>
                <a:ea typeface="DM Sans"/>
                <a:cs typeface="DM Sans"/>
                <a:sym typeface="DM Sans"/>
              </a:defRPr>
            </a:lvl7pPr>
            <a:lvl8pPr lvl="7" algn="l">
              <a:lnSpc>
                <a:spcPct val="100000"/>
              </a:lnSpc>
              <a:spcBef>
                <a:spcPts val="0"/>
              </a:spcBef>
              <a:spcAft>
                <a:spcPts val="0"/>
              </a:spcAft>
              <a:buSzPts val="1100"/>
              <a:buFont typeface="DM Sans"/>
              <a:buNone/>
              <a:defRPr sz="1100" b="1">
                <a:latin typeface="DM Sans"/>
                <a:ea typeface="DM Sans"/>
                <a:cs typeface="DM Sans"/>
                <a:sym typeface="DM Sans"/>
              </a:defRPr>
            </a:lvl8pPr>
            <a:lvl9pPr lvl="8" algn="l">
              <a:lnSpc>
                <a:spcPct val="100000"/>
              </a:lnSpc>
              <a:spcBef>
                <a:spcPts val="0"/>
              </a:spcBef>
              <a:spcAft>
                <a:spcPts val="0"/>
              </a:spcAft>
              <a:buSzPts val="1100"/>
              <a:buFont typeface="DM Sans"/>
              <a:buNone/>
              <a:defRPr sz="1100" b="1">
                <a:latin typeface="DM Sans"/>
                <a:ea typeface="DM Sans"/>
                <a:cs typeface="DM Sans"/>
                <a:sym typeface="DM Sans"/>
              </a:defRPr>
            </a:lvl9pPr>
          </a:lstStyle>
          <a:p>
            <a:endParaRPr/>
          </a:p>
        </p:txBody>
      </p:sp>
      <p:sp>
        <p:nvSpPr>
          <p:cNvPr id="423" name="Google Shape;423;p47"/>
          <p:cNvSpPr txBox="1">
            <a:spLocks noGrp="1"/>
          </p:cNvSpPr>
          <p:nvPr>
            <p:ph type="subTitle" idx="8"/>
          </p:nvPr>
        </p:nvSpPr>
        <p:spPr>
          <a:xfrm>
            <a:off x="3488100" y="2989363"/>
            <a:ext cx="2167800" cy="37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500"/>
              <a:buFont typeface="DM Sans"/>
              <a:buNone/>
              <a:defRPr sz="1900" b="1">
                <a:solidFill>
                  <a:schemeClr val="accent2"/>
                </a:solidFill>
                <a:latin typeface="DM Sans"/>
                <a:ea typeface="DM Sans"/>
                <a:cs typeface="DM Sans"/>
                <a:sym typeface="DM Sans"/>
              </a:defRPr>
            </a:lvl1pPr>
            <a:lvl2pPr lvl="1" algn="l">
              <a:lnSpc>
                <a:spcPct val="100000"/>
              </a:lnSpc>
              <a:spcBef>
                <a:spcPts val="0"/>
              </a:spcBef>
              <a:spcAft>
                <a:spcPts val="0"/>
              </a:spcAft>
              <a:buSzPts val="1100"/>
              <a:buFont typeface="DM Sans"/>
              <a:buNone/>
              <a:defRPr sz="1100" b="1">
                <a:latin typeface="DM Sans"/>
                <a:ea typeface="DM Sans"/>
                <a:cs typeface="DM Sans"/>
                <a:sym typeface="DM Sans"/>
              </a:defRPr>
            </a:lvl2pPr>
            <a:lvl3pPr lvl="2" algn="l">
              <a:lnSpc>
                <a:spcPct val="100000"/>
              </a:lnSpc>
              <a:spcBef>
                <a:spcPts val="0"/>
              </a:spcBef>
              <a:spcAft>
                <a:spcPts val="0"/>
              </a:spcAft>
              <a:buSzPts val="1100"/>
              <a:buFont typeface="DM Sans"/>
              <a:buNone/>
              <a:defRPr sz="1100" b="1">
                <a:latin typeface="DM Sans"/>
                <a:ea typeface="DM Sans"/>
                <a:cs typeface="DM Sans"/>
                <a:sym typeface="DM Sans"/>
              </a:defRPr>
            </a:lvl3pPr>
            <a:lvl4pPr lvl="3" algn="l">
              <a:lnSpc>
                <a:spcPct val="100000"/>
              </a:lnSpc>
              <a:spcBef>
                <a:spcPts val="0"/>
              </a:spcBef>
              <a:spcAft>
                <a:spcPts val="0"/>
              </a:spcAft>
              <a:buSzPts val="1100"/>
              <a:buFont typeface="DM Sans"/>
              <a:buNone/>
              <a:defRPr sz="1100" b="1">
                <a:latin typeface="DM Sans"/>
                <a:ea typeface="DM Sans"/>
                <a:cs typeface="DM Sans"/>
                <a:sym typeface="DM Sans"/>
              </a:defRPr>
            </a:lvl4pPr>
            <a:lvl5pPr lvl="4" algn="l">
              <a:lnSpc>
                <a:spcPct val="100000"/>
              </a:lnSpc>
              <a:spcBef>
                <a:spcPts val="0"/>
              </a:spcBef>
              <a:spcAft>
                <a:spcPts val="0"/>
              </a:spcAft>
              <a:buSzPts val="1100"/>
              <a:buFont typeface="DM Sans"/>
              <a:buNone/>
              <a:defRPr sz="1100" b="1">
                <a:latin typeface="DM Sans"/>
                <a:ea typeface="DM Sans"/>
                <a:cs typeface="DM Sans"/>
                <a:sym typeface="DM Sans"/>
              </a:defRPr>
            </a:lvl5pPr>
            <a:lvl6pPr lvl="5" algn="l">
              <a:lnSpc>
                <a:spcPct val="100000"/>
              </a:lnSpc>
              <a:spcBef>
                <a:spcPts val="0"/>
              </a:spcBef>
              <a:spcAft>
                <a:spcPts val="0"/>
              </a:spcAft>
              <a:buSzPts val="1100"/>
              <a:buFont typeface="DM Sans"/>
              <a:buNone/>
              <a:defRPr sz="1100" b="1">
                <a:latin typeface="DM Sans"/>
                <a:ea typeface="DM Sans"/>
                <a:cs typeface="DM Sans"/>
                <a:sym typeface="DM Sans"/>
              </a:defRPr>
            </a:lvl6pPr>
            <a:lvl7pPr lvl="6" algn="l">
              <a:lnSpc>
                <a:spcPct val="100000"/>
              </a:lnSpc>
              <a:spcBef>
                <a:spcPts val="0"/>
              </a:spcBef>
              <a:spcAft>
                <a:spcPts val="0"/>
              </a:spcAft>
              <a:buSzPts val="1100"/>
              <a:buFont typeface="DM Sans"/>
              <a:buNone/>
              <a:defRPr sz="1100" b="1">
                <a:latin typeface="DM Sans"/>
                <a:ea typeface="DM Sans"/>
                <a:cs typeface="DM Sans"/>
                <a:sym typeface="DM Sans"/>
              </a:defRPr>
            </a:lvl7pPr>
            <a:lvl8pPr lvl="7" algn="l">
              <a:lnSpc>
                <a:spcPct val="100000"/>
              </a:lnSpc>
              <a:spcBef>
                <a:spcPts val="0"/>
              </a:spcBef>
              <a:spcAft>
                <a:spcPts val="0"/>
              </a:spcAft>
              <a:buSzPts val="1100"/>
              <a:buFont typeface="DM Sans"/>
              <a:buNone/>
              <a:defRPr sz="1100" b="1">
                <a:latin typeface="DM Sans"/>
                <a:ea typeface="DM Sans"/>
                <a:cs typeface="DM Sans"/>
                <a:sym typeface="DM Sans"/>
              </a:defRPr>
            </a:lvl8pPr>
            <a:lvl9pPr lvl="8" algn="l">
              <a:lnSpc>
                <a:spcPct val="100000"/>
              </a:lnSpc>
              <a:spcBef>
                <a:spcPts val="0"/>
              </a:spcBef>
              <a:spcAft>
                <a:spcPts val="0"/>
              </a:spcAft>
              <a:buSzPts val="1100"/>
              <a:buFont typeface="DM Sans"/>
              <a:buNone/>
              <a:defRPr sz="1100" b="1">
                <a:latin typeface="DM Sans"/>
                <a:ea typeface="DM Sans"/>
                <a:cs typeface="DM Sans"/>
                <a:sym typeface="DM Sans"/>
              </a:defRPr>
            </a:lvl9pPr>
          </a:lstStyle>
          <a:p>
            <a:endParaRPr/>
          </a:p>
        </p:txBody>
      </p:sp>
      <p:sp>
        <p:nvSpPr>
          <p:cNvPr id="424" name="Google Shape;424;p47"/>
          <p:cNvSpPr txBox="1">
            <a:spLocks noGrp="1"/>
          </p:cNvSpPr>
          <p:nvPr>
            <p:ph type="subTitle" idx="9"/>
          </p:nvPr>
        </p:nvSpPr>
        <p:spPr>
          <a:xfrm>
            <a:off x="1094250" y="3380900"/>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5" name="Google Shape;425;p47"/>
          <p:cNvSpPr txBox="1">
            <a:spLocks noGrp="1"/>
          </p:cNvSpPr>
          <p:nvPr>
            <p:ph type="subTitle" idx="13"/>
          </p:nvPr>
        </p:nvSpPr>
        <p:spPr>
          <a:xfrm>
            <a:off x="3488100" y="3380900"/>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6" name="Google Shape;426;p47"/>
          <p:cNvSpPr txBox="1">
            <a:spLocks noGrp="1"/>
          </p:cNvSpPr>
          <p:nvPr>
            <p:ph type="subTitle" idx="14"/>
          </p:nvPr>
        </p:nvSpPr>
        <p:spPr>
          <a:xfrm>
            <a:off x="5881950" y="2989363"/>
            <a:ext cx="2167800" cy="37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500"/>
              <a:buFont typeface="DM Sans"/>
              <a:buNone/>
              <a:defRPr sz="1900" b="1">
                <a:solidFill>
                  <a:schemeClr val="accent2"/>
                </a:solidFill>
                <a:latin typeface="DM Sans"/>
                <a:ea typeface="DM Sans"/>
                <a:cs typeface="DM Sans"/>
                <a:sym typeface="DM Sans"/>
              </a:defRPr>
            </a:lvl1pPr>
            <a:lvl2pPr lvl="1" algn="l">
              <a:lnSpc>
                <a:spcPct val="100000"/>
              </a:lnSpc>
              <a:spcBef>
                <a:spcPts val="0"/>
              </a:spcBef>
              <a:spcAft>
                <a:spcPts val="0"/>
              </a:spcAft>
              <a:buSzPts val="1100"/>
              <a:buFont typeface="DM Sans"/>
              <a:buNone/>
              <a:defRPr sz="1100" b="1">
                <a:latin typeface="DM Sans"/>
                <a:ea typeface="DM Sans"/>
                <a:cs typeface="DM Sans"/>
                <a:sym typeface="DM Sans"/>
              </a:defRPr>
            </a:lvl2pPr>
            <a:lvl3pPr lvl="2" algn="l">
              <a:lnSpc>
                <a:spcPct val="100000"/>
              </a:lnSpc>
              <a:spcBef>
                <a:spcPts val="0"/>
              </a:spcBef>
              <a:spcAft>
                <a:spcPts val="0"/>
              </a:spcAft>
              <a:buSzPts val="1100"/>
              <a:buFont typeface="DM Sans"/>
              <a:buNone/>
              <a:defRPr sz="1100" b="1">
                <a:latin typeface="DM Sans"/>
                <a:ea typeface="DM Sans"/>
                <a:cs typeface="DM Sans"/>
                <a:sym typeface="DM Sans"/>
              </a:defRPr>
            </a:lvl3pPr>
            <a:lvl4pPr lvl="3" algn="l">
              <a:lnSpc>
                <a:spcPct val="100000"/>
              </a:lnSpc>
              <a:spcBef>
                <a:spcPts val="0"/>
              </a:spcBef>
              <a:spcAft>
                <a:spcPts val="0"/>
              </a:spcAft>
              <a:buSzPts val="1100"/>
              <a:buFont typeface="DM Sans"/>
              <a:buNone/>
              <a:defRPr sz="1100" b="1">
                <a:latin typeface="DM Sans"/>
                <a:ea typeface="DM Sans"/>
                <a:cs typeface="DM Sans"/>
                <a:sym typeface="DM Sans"/>
              </a:defRPr>
            </a:lvl4pPr>
            <a:lvl5pPr lvl="4" algn="l">
              <a:lnSpc>
                <a:spcPct val="100000"/>
              </a:lnSpc>
              <a:spcBef>
                <a:spcPts val="0"/>
              </a:spcBef>
              <a:spcAft>
                <a:spcPts val="0"/>
              </a:spcAft>
              <a:buSzPts val="1100"/>
              <a:buFont typeface="DM Sans"/>
              <a:buNone/>
              <a:defRPr sz="1100" b="1">
                <a:latin typeface="DM Sans"/>
                <a:ea typeface="DM Sans"/>
                <a:cs typeface="DM Sans"/>
                <a:sym typeface="DM Sans"/>
              </a:defRPr>
            </a:lvl5pPr>
            <a:lvl6pPr lvl="5" algn="l">
              <a:lnSpc>
                <a:spcPct val="100000"/>
              </a:lnSpc>
              <a:spcBef>
                <a:spcPts val="0"/>
              </a:spcBef>
              <a:spcAft>
                <a:spcPts val="0"/>
              </a:spcAft>
              <a:buSzPts val="1100"/>
              <a:buFont typeface="DM Sans"/>
              <a:buNone/>
              <a:defRPr sz="1100" b="1">
                <a:latin typeface="DM Sans"/>
                <a:ea typeface="DM Sans"/>
                <a:cs typeface="DM Sans"/>
                <a:sym typeface="DM Sans"/>
              </a:defRPr>
            </a:lvl6pPr>
            <a:lvl7pPr lvl="6" algn="l">
              <a:lnSpc>
                <a:spcPct val="100000"/>
              </a:lnSpc>
              <a:spcBef>
                <a:spcPts val="0"/>
              </a:spcBef>
              <a:spcAft>
                <a:spcPts val="0"/>
              </a:spcAft>
              <a:buSzPts val="1100"/>
              <a:buFont typeface="DM Sans"/>
              <a:buNone/>
              <a:defRPr sz="1100" b="1">
                <a:latin typeface="DM Sans"/>
                <a:ea typeface="DM Sans"/>
                <a:cs typeface="DM Sans"/>
                <a:sym typeface="DM Sans"/>
              </a:defRPr>
            </a:lvl7pPr>
            <a:lvl8pPr lvl="7" algn="l">
              <a:lnSpc>
                <a:spcPct val="100000"/>
              </a:lnSpc>
              <a:spcBef>
                <a:spcPts val="0"/>
              </a:spcBef>
              <a:spcAft>
                <a:spcPts val="0"/>
              </a:spcAft>
              <a:buSzPts val="1100"/>
              <a:buFont typeface="DM Sans"/>
              <a:buNone/>
              <a:defRPr sz="1100" b="1">
                <a:latin typeface="DM Sans"/>
                <a:ea typeface="DM Sans"/>
                <a:cs typeface="DM Sans"/>
                <a:sym typeface="DM Sans"/>
              </a:defRPr>
            </a:lvl8pPr>
            <a:lvl9pPr lvl="8" algn="l">
              <a:lnSpc>
                <a:spcPct val="100000"/>
              </a:lnSpc>
              <a:spcBef>
                <a:spcPts val="0"/>
              </a:spcBef>
              <a:spcAft>
                <a:spcPts val="0"/>
              </a:spcAft>
              <a:buSzPts val="1100"/>
              <a:buFont typeface="DM Sans"/>
              <a:buNone/>
              <a:defRPr sz="1100" b="1">
                <a:latin typeface="DM Sans"/>
                <a:ea typeface="DM Sans"/>
                <a:cs typeface="DM Sans"/>
                <a:sym typeface="DM Sans"/>
              </a:defRPr>
            </a:lvl9pPr>
          </a:lstStyle>
          <a:p>
            <a:endParaRPr/>
          </a:p>
        </p:txBody>
      </p:sp>
      <p:sp>
        <p:nvSpPr>
          <p:cNvPr id="427" name="Google Shape;427;p47"/>
          <p:cNvSpPr txBox="1">
            <a:spLocks noGrp="1"/>
          </p:cNvSpPr>
          <p:nvPr>
            <p:ph type="subTitle" idx="15"/>
          </p:nvPr>
        </p:nvSpPr>
        <p:spPr>
          <a:xfrm>
            <a:off x="5881950" y="3380900"/>
            <a:ext cx="2167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428" name="Google Shape;428;p47"/>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429"/>
        <p:cNvGrpSpPr/>
        <p:nvPr/>
      </p:nvGrpSpPr>
      <p:grpSpPr>
        <a:xfrm>
          <a:off x="0" y="0"/>
          <a:ext cx="0" cy="0"/>
          <a:chOff x="0" y="0"/>
          <a:chExt cx="0" cy="0"/>
        </a:xfrm>
      </p:grpSpPr>
      <p:sp>
        <p:nvSpPr>
          <p:cNvPr id="430" name="Google Shape;430;p48"/>
          <p:cNvSpPr/>
          <p:nvPr/>
        </p:nvSpPr>
        <p:spPr>
          <a:xfrm rot="-8234214" flipH="1">
            <a:off x="6462164" y="-167221"/>
            <a:ext cx="4162685" cy="2560997"/>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48"/>
          <p:cNvSpPr/>
          <p:nvPr/>
        </p:nvSpPr>
        <p:spPr>
          <a:xfrm rot="672094">
            <a:off x="-1833836" y="1849763"/>
            <a:ext cx="4680680" cy="42519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48"/>
          <p:cNvSpPr/>
          <p:nvPr/>
        </p:nvSpPr>
        <p:spPr>
          <a:xfrm>
            <a:off x="8042975" y="3533675"/>
            <a:ext cx="775608" cy="1012954"/>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48"/>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434" name="Google Shape;434;p48"/>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CUSTOM_12">
    <p:spTree>
      <p:nvGrpSpPr>
        <p:cNvPr id="1" name="Shape 435"/>
        <p:cNvGrpSpPr/>
        <p:nvPr/>
      </p:nvGrpSpPr>
      <p:grpSpPr>
        <a:xfrm>
          <a:off x="0" y="0"/>
          <a:ext cx="0" cy="0"/>
          <a:chOff x="0" y="0"/>
          <a:chExt cx="0" cy="0"/>
        </a:xfrm>
      </p:grpSpPr>
      <p:sp>
        <p:nvSpPr>
          <p:cNvPr id="436" name="Google Shape;436;p49"/>
          <p:cNvSpPr/>
          <p:nvPr/>
        </p:nvSpPr>
        <p:spPr>
          <a:xfrm rot="-2505069" flipH="1">
            <a:off x="6267619" y="1159792"/>
            <a:ext cx="4436783" cy="371422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49"/>
          <p:cNvSpPr/>
          <p:nvPr/>
        </p:nvSpPr>
        <p:spPr>
          <a:xfrm rot="3781174">
            <a:off x="-1644519" y="1806437"/>
            <a:ext cx="4267951" cy="262576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49"/>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439" name="Google Shape;439;p49"/>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440"/>
        <p:cNvGrpSpPr/>
        <p:nvPr/>
      </p:nvGrpSpPr>
      <p:grpSpPr>
        <a:xfrm>
          <a:off x="0" y="0"/>
          <a:ext cx="0" cy="0"/>
          <a:chOff x="0" y="0"/>
          <a:chExt cx="0" cy="0"/>
        </a:xfrm>
      </p:grpSpPr>
      <p:sp>
        <p:nvSpPr>
          <p:cNvPr id="441" name="Google Shape;441;p50"/>
          <p:cNvSpPr/>
          <p:nvPr/>
        </p:nvSpPr>
        <p:spPr>
          <a:xfrm rot="5400000">
            <a:off x="-897085" y="455393"/>
            <a:ext cx="4906632" cy="446959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50"/>
          <p:cNvSpPr/>
          <p:nvPr/>
        </p:nvSpPr>
        <p:spPr>
          <a:xfrm rot="4271990">
            <a:off x="6861805" y="3034227"/>
            <a:ext cx="3403945" cy="3389831"/>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50"/>
          <p:cNvSpPr/>
          <p:nvPr/>
        </p:nvSpPr>
        <p:spPr>
          <a:xfrm>
            <a:off x="7014776" y="357427"/>
            <a:ext cx="801658" cy="707098"/>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50"/>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445" name="Google Shape;445;p50"/>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446"/>
        <p:cNvGrpSpPr/>
        <p:nvPr/>
      </p:nvGrpSpPr>
      <p:grpSpPr>
        <a:xfrm>
          <a:off x="0" y="0"/>
          <a:ext cx="0" cy="0"/>
          <a:chOff x="0" y="0"/>
          <a:chExt cx="0" cy="0"/>
        </a:xfrm>
      </p:grpSpPr>
      <p:sp>
        <p:nvSpPr>
          <p:cNvPr id="447" name="Google Shape;447;p51"/>
          <p:cNvSpPr/>
          <p:nvPr/>
        </p:nvSpPr>
        <p:spPr>
          <a:xfrm rot="8100090">
            <a:off x="-1277601" y="-498556"/>
            <a:ext cx="4047120" cy="24899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51"/>
          <p:cNvSpPr/>
          <p:nvPr/>
        </p:nvSpPr>
        <p:spPr>
          <a:xfrm rot="-2262480" flipH="1">
            <a:off x="5470609" y="3669962"/>
            <a:ext cx="4913469" cy="302290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51"/>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50" name="Google Shape;450;p51"/>
          <p:cNvSpPr/>
          <p:nvPr/>
        </p:nvSpPr>
        <p:spPr>
          <a:xfrm rot="-7977666">
            <a:off x="7581866" y="924182"/>
            <a:ext cx="1233331" cy="1183416"/>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1" name="Google Shape;451;p51"/>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452"/>
        <p:cNvGrpSpPr/>
        <p:nvPr/>
      </p:nvGrpSpPr>
      <p:grpSpPr>
        <a:xfrm>
          <a:off x="0" y="0"/>
          <a:ext cx="0" cy="0"/>
          <a:chOff x="0" y="0"/>
          <a:chExt cx="0" cy="0"/>
        </a:xfrm>
      </p:grpSpPr>
      <p:sp>
        <p:nvSpPr>
          <p:cNvPr id="453" name="Google Shape;453;p52"/>
          <p:cNvSpPr/>
          <p:nvPr/>
        </p:nvSpPr>
        <p:spPr>
          <a:xfrm rot="5575585">
            <a:off x="-1934286" y="-969279"/>
            <a:ext cx="4436755" cy="371424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52"/>
          <p:cNvSpPr/>
          <p:nvPr/>
        </p:nvSpPr>
        <p:spPr>
          <a:xfrm>
            <a:off x="4971452" y="887873"/>
            <a:ext cx="5492180" cy="3689245"/>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52"/>
          <p:cNvSpPr/>
          <p:nvPr/>
        </p:nvSpPr>
        <p:spPr>
          <a:xfrm rot="-7977666">
            <a:off x="3954029" y="4656032"/>
            <a:ext cx="1233331" cy="1183416"/>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52"/>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457" name="Google Shape;457;p52"/>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6">
  <p:cSld name="CUSTOM_18">
    <p:spTree>
      <p:nvGrpSpPr>
        <p:cNvPr id="1" name="Shape 458"/>
        <p:cNvGrpSpPr/>
        <p:nvPr/>
      </p:nvGrpSpPr>
      <p:grpSpPr>
        <a:xfrm>
          <a:off x="0" y="0"/>
          <a:ext cx="0" cy="0"/>
          <a:chOff x="0" y="0"/>
          <a:chExt cx="0" cy="0"/>
        </a:xfrm>
      </p:grpSpPr>
      <p:sp>
        <p:nvSpPr>
          <p:cNvPr id="459" name="Google Shape;459;p53"/>
          <p:cNvSpPr/>
          <p:nvPr/>
        </p:nvSpPr>
        <p:spPr>
          <a:xfrm rot="912733" flipH="1">
            <a:off x="-1572608" y="597961"/>
            <a:ext cx="3253667" cy="5480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53"/>
          <p:cNvSpPr/>
          <p:nvPr/>
        </p:nvSpPr>
        <p:spPr>
          <a:xfrm rot="-482288">
            <a:off x="6784912" y="-733687"/>
            <a:ext cx="3654738" cy="3639584"/>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53"/>
          <p:cNvSpPr/>
          <p:nvPr/>
        </p:nvSpPr>
        <p:spPr>
          <a:xfrm rot="3320924">
            <a:off x="8443534" y="3822428"/>
            <a:ext cx="1269688" cy="1658230"/>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53"/>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463" name="Google Shape;463;p53"/>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7">
  <p:cSld name="CUSTOM_20">
    <p:spTree>
      <p:nvGrpSpPr>
        <p:cNvPr id="1" name="Shape 464"/>
        <p:cNvGrpSpPr/>
        <p:nvPr/>
      </p:nvGrpSpPr>
      <p:grpSpPr>
        <a:xfrm>
          <a:off x="0" y="0"/>
          <a:ext cx="0" cy="0"/>
          <a:chOff x="0" y="0"/>
          <a:chExt cx="0" cy="0"/>
        </a:xfrm>
      </p:grpSpPr>
      <p:sp>
        <p:nvSpPr>
          <p:cNvPr id="465" name="Google Shape;465;p54"/>
          <p:cNvSpPr/>
          <p:nvPr/>
        </p:nvSpPr>
        <p:spPr>
          <a:xfrm rot="-5620610">
            <a:off x="8235762" y="2503251"/>
            <a:ext cx="3242370" cy="3111144"/>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54"/>
          <p:cNvSpPr/>
          <p:nvPr/>
        </p:nvSpPr>
        <p:spPr>
          <a:xfrm rot="-595142" flipH="1">
            <a:off x="-1233073" y="-485172"/>
            <a:ext cx="3397327" cy="3383240"/>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54"/>
          <p:cNvSpPr/>
          <p:nvPr/>
        </p:nvSpPr>
        <p:spPr>
          <a:xfrm rot="-7977683">
            <a:off x="6409699" y="-292300"/>
            <a:ext cx="155466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54"/>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469" name="Google Shape;469;p54"/>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8">
  <p:cSld name="CUSTOM_21">
    <p:spTree>
      <p:nvGrpSpPr>
        <p:cNvPr id="1" name="Shape 470"/>
        <p:cNvGrpSpPr/>
        <p:nvPr/>
      </p:nvGrpSpPr>
      <p:grpSpPr>
        <a:xfrm>
          <a:off x="0" y="0"/>
          <a:ext cx="0" cy="0"/>
          <a:chOff x="0" y="0"/>
          <a:chExt cx="0" cy="0"/>
        </a:xfrm>
      </p:grpSpPr>
      <p:sp>
        <p:nvSpPr>
          <p:cNvPr id="471" name="Google Shape;471;p55"/>
          <p:cNvSpPr/>
          <p:nvPr/>
        </p:nvSpPr>
        <p:spPr>
          <a:xfrm rot="-5400000" flipH="1">
            <a:off x="5697375" y="631183"/>
            <a:ext cx="4913539" cy="3022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55"/>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473" name="Google Shape;473;p55"/>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p:cSld name="CUSTOM_6">
    <p:spTree>
      <p:nvGrpSpPr>
        <p:cNvPr id="1" name="Shape 474"/>
        <p:cNvGrpSpPr/>
        <p:nvPr/>
      </p:nvGrpSpPr>
      <p:grpSpPr>
        <a:xfrm>
          <a:off x="0" y="0"/>
          <a:ext cx="0" cy="0"/>
          <a:chOff x="0" y="0"/>
          <a:chExt cx="0" cy="0"/>
        </a:xfrm>
      </p:grpSpPr>
      <p:sp>
        <p:nvSpPr>
          <p:cNvPr id="475" name="Google Shape;475;p56"/>
          <p:cNvSpPr/>
          <p:nvPr/>
        </p:nvSpPr>
        <p:spPr>
          <a:xfrm rot="1855510">
            <a:off x="2523490" y="193756"/>
            <a:ext cx="4979106" cy="4104445"/>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56"/>
          <p:cNvSpPr/>
          <p:nvPr/>
        </p:nvSpPr>
        <p:spPr>
          <a:xfrm rot="10800000" flipH="1">
            <a:off x="242450" y="2888462"/>
            <a:ext cx="1774800" cy="17748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56"/>
          <p:cNvSpPr/>
          <p:nvPr/>
        </p:nvSpPr>
        <p:spPr>
          <a:xfrm rot="-7977683">
            <a:off x="6033949" y="548625"/>
            <a:ext cx="155466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56"/>
          <p:cNvSpPr txBox="1">
            <a:spLocks noGrp="1"/>
          </p:cNvSpPr>
          <p:nvPr>
            <p:ph type="title"/>
          </p:nvPr>
        </p:nvSpPr>
        <p:spPr>
          <a:xfrm>
            <a:off x="2019300" y="1960425"/>
            <a:ext cx="5105400" cy="121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54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79" name="Google Shape;479;p56"/>
          <p:cNvSpPr txBox="1">
            <a:spLocks noGrp="1"/>
          </p:cNvSpPr>
          <p:nvPr>
            <p:ph type="title" idx="2"/>
          </p:nvPr>
        </p:nvSpPr>
        <p:spPr>
          <a:xfrm>
            <a:off x="2019300" y="914400"/>
            <a:ext cx="5105400" cy="121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75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pic>
        <p:nvPicPr>
          <p:cNvPr id="480" name="Google Shape;480;p56"/>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2">
  <p:cSld name="CUSTOM_8">
    <p:spTree>
      <p:nvGrpSpPr>
        <p:cNvPr id="1" name="Shape 481"/>
        <p:cNvGrpSpPr/>
        <p:nvPr/>
      </p:nvGrpSpPr>
      <p:grpSpPr>
        <a:xfrm>
          <a:off x="0" y="0"/>
          <a:ext cx="0" cy="0"/>
          <a:chOff x="0" y="0"/>
          <a:chExt cx="0" cy="0"/>
        </a:xfrm>
      </p:grpSpPr>
      <p:sp>
        <p:nvSpPr>
          <p:cNvPr id="482" name="Google Shape;482;p57"/>
          <p:cNvSpPr/>
          <p:nvPr/>
        </p:nvSpPr>
        <p:spPr>
          <a:xfrm rot="-7977683">
            <a:off x="1484724" y="1516400"/>
            <a:ext cx="155466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57"/>
          <p:cNvSpPr/>
          <p:nvPr/>
        </p:nvSpPr>
        <p:spPr>
          <a:xfrm rot="288619" flipH="1">
            <a:off x="-1415161" y="1158714"/>
            <a:ext cx="4829256" cy="494002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57"/>
          <p:cNvSpPr/>
          <p:nvPr/>
        </p:nvSpPr>
        <p:spPr>
          <a:xfrm>
            <a:off x="6970750" y="2154714"/>
            <a:ext cx="1460036" cy="1906827"/>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57"/>
          <p:cNvSpPr txBox="1">
            <a:spLocks noGrp="1"/>
          </p:cNvSpPr>
          <p:nvPr>
            <p:ph type="title"/>
          </p:nvPr>
        </p:nvSpPr>
        <p:spPr>
          <a:xfrm>
            <a:off x="2019300" y="1960425"/>
            <a:ext cx="5105400" cy="121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54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86" name="Google Shape;486;p57"/>
          <p:cNvSpPr txBox="1">
            <a:spLocks noGrp="1"/>
          </p:cNvSpPr>
          <p:nvPr>
            <p:ph type="title" idx="2"/>
          </p:nvPr>
        </p:nvSpPr>
        <p:spPr>
          <a:xfrm>
            <a:off x="2019300" y="914400"/>
            <a:ext cx="5105400" cy="121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75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pic>
        <p:nvPicPr>
          <p:cNvPr id="487" name="Google Shape;487;p57"/>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3">
  <p:cSld name="CUSTOM_13">
    <p:spTree>
      <p:nvGrpSpPr>
        <p:cNvPr id="1" name="Shape 488"/>
        <p:cNvGrpSpPr/>
        <p:nvPr/>
      </p:nvGrpSpPr>
      <p:grpSpPr>
        <a:xfrm>
          <a:off x="0" y="0"/>
          <a:ext cx="0" cy="0"/>
          <a:chOff x="0" y="0"/>
          <a:chExt cx="0" cy="0"/>
        </a:xfrm>
      </p:grpSpPr>
      <p:sp>
        <p:nvSpPr>
          <p:cNvPr id="489" name="Google Shape;489;p58"/>
          <p:cNvSpPr/>
          <p:nvPr/>
        </p:nvSpPr>
        <p:spPr>
          <a:xfrm rot="-5716269">
            <a:off x="3090772" y="121522"/>
            <a:ext cx="3242308" cy="5108995"/>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58"/>
          <p:cNvSpPr txBox="1">
            <a:spLocks noGrp="1"/>
          </p:cNvSpPr>
          <p:nvPr>
            <p:ph type="title"/>
          </p:nvPr>
        </p:nvSpPr>
        <p:spPr>
          <a:xfrm>
            <a:off x="2019300" y="1960425"/>
            <a:ext cx="5105400" cy="121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Font typeface="Montserrat ExtraBold"/>
              <a:buNone/>
              <a:defRPr sz="5400" b="1">
                <a:latin typeface="Montserrat ExtraBold"/>
                <a:ea typeface="Montserrat ExtraBold"/>
                <a:cs typeface="Montserrat ExtraBold"/>
                <a:sym typeface="Montserrat Extra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91" name="Google Shape;491;p58"/>
          <p:cNvSpPr txBox="1">
            <a:spLocks noGrp="1"/>
          </p:cNvSpPr>
          <p:nvPr>
            <p:ph type="title" idx="2"/>
          </p:nvPr>
        </p:nvSpPr>
        <p:spPr>
          <a:xfrm>
            <a:off x="2020824" y="918450"/>
            <a:ext cx="5105400" cy="121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Font typeface="Montserrat ExtraBold"/>
              <a:buNone/>
              <a:defRPr sz="7500" b="1">
                <a:solidFill>
                  <a:schemeClr val="accent1"/>
                </a:solidFill>
                <a:latin typeface="Montserrat ExtraBold"/>
                <a:ea typeface="Montserrat ExtraBold"/>
                <a:cs typeface="Montserrat ExtraBold"/>
                <a:sym typeface="Montserrat ExtraBold"/>
              </a:defRPr>
            </a:lvl1pPr>
            <a:lvl2pPr lvl="1"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2pPr>
            <a:lvl3pPr lvl="2"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3pPr>
            <a:lvl4pPr lvl="3"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4pPr>
            <a:lvl5pPr lvl="4"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5pPr>
            <a:lvl6pPr lvl="5"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6pPr>
            <a:lvl7pPr lvl="6"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7pPr>
            <a:lvl8pPr lvl="7"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8pPr>
            <a:lvl9pPr lvl="8" algn="ctr">
              <a:lnSpc>
                <a:spcPct val="100000"/>
              </a:lnSpc>
              <a:spcBef>
                <a:spcPts val="0"/>
              </a:spcBef>
              <a:spcAft>
                <a:spcPts val="0"/>
              </a:spcAft>
              <a:buSzPts val="12000"/>
              <a:buFont typeface="Montserrat ExtraBold"/>
              <a:buNone/>
              <a:defRPr sz="12000" b="1">
                <a:latin typeface="Montserrat ExtraBold"/>
                <a:ea typeface="Montserrat ExtraBold"/>
                <a:cs typeface="Montserrat ExtraBold"/>
                <a:sym typeface="Montserrat ExtraBold"/>
              </a:defRPr>
            </a:lvl9pPr>
          </a:lstStyle>
          <a:p>
            <a:endParaRPr/>
          </a:p>
        </p:txBody>
      </p:sp>
      <p:sp>
        <p:nvSpPr>
          <p:cNvPr id="492" name="Google Shape;492;p58"/>
          <p:cNvSpPr/>
          <p:nvPr/>
        </p:nvSpPr>
        <p:spPr>
          <a:xfrm flipH="1">
            <a:off x="6154471" y="760963"/>
            <a:ext cx="1269687" cy="1658228"/>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58"/>
          <p:cNvSpPr/>
          <p:nvPr/>
        </p:nvSpPr>
        <p:spPr>
          <a:xfrm flipH="1">
            <a:off x="736534" y="1655532"/>
            <a:ext cx="1774800" cy="1774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4" name="Google Shape;494;p58"/>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Life Lessons lesson template">
  <p:cSld name="CUSTOM_17">
    <p:spTree>
      <p:nvGrpSpPr>
        <p:cNvPr id="1" name="Shape 495"/>
        <p:cNvGrpSpPr/>
        <p:nvPr/>
      </p:nvGrpSpPr>
      <p:grpSpPr>
        <a:xfrm>
          <a:off x="0" y="0"/>
          <a:ext cx="0" cy="0"/>
          <a:chOff x="0" y="0"/>
          <a:chExt cx="0" cy="0"/>
        </a:xfrm>
      </p:grpSpPr>
      <p:sp>
        <p:nvSpPr>
          <p:cNvPr id="496" name="Google Shape;496;p59"/>
          <p:cNvSpPr/>
          <p:nvPr/>
        </p:nvSpPr>
        <p:spPr>
          <a:xfrm>
            <a:off x="6379125" y="3295174"/>
            <a:ext cx="1436700" cy="1436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59"/>
          <p:cNvSpPr/>
          <p:nvPr/>
        </p:nvSpPr>
        <p:spPr>
          <a:xfrm rot="3781224">
            <a:off x="-1829431" y="2502688"/>
            <a:ext cx="6147391" cy="3782042"/>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59"/>
          <p:cNvSpPr txBox="1">
            <a:spLocks noGrp="1"/>
          </p:cNvSpPr>
          <p:nvPr>
            <p:ph type="title"/>
          </p:nvPr>
        </p:nvSpPr>
        <p:spPr>
          <a:xfrm>
            <a:off x="2019300" y="1960425"/>
            <a:ext cx="5105400" cy="121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54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99" name="Google Shape;499;p59"/>
          <p:cNvSpPr txBox="1">
            <a:spLocks noGrp="1"/>
          </p:cNvSpPr>
          <p:nvPr>
            <p:ph type="title" idx="2"/>
          </p:nvPr>
        </p:nvSpPr>
        <p:spPr>
          <a:xfrm>
            <a:off x="2019300" y="914400"/>
            <a:ext cx="5105400" cy="121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75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pic>
        <p:nvPicPr>
          <p:cNvPr id="500" name="Google Shape;500;p59"/>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5">
  <p:cSld name="CUSTOM_19">
    <p:spTree>
      <p:nvGrpSpPr>
        <p:cNvPr id="1" name="Shape 501"/>
        <p:cNvGrpSpPr/>
        <p:nvPr/>
      </p:nvGrpSpPr>
      <p:grpSpPr>
        <a:xfrm>
          <a:off x="0" y="0"/>
          <a:ext cx="0" cy="0"/>
          <a:chOff x="0" y="0"/>
          <a:chExt cx="0" cy="0"/>
        </a:xfrm>
      </p:grpSpPr>
      <p:sp>
        <p:nvSpPr>
          <p:cNvPr id="502" name="Google Shape;502;p60"/>
          <p:cNvSpPr/>
          <p:nvPr/>
        </p:nvSpPr>
        <p:spPr>
          <a:xfrm rot="199611" flipH="1">
            <a:off x="-1222317" y="1111798"/>
            <a:ext cx="4658395" cy="4765297"/>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60"/>
          <p:cNvSpPr/>
          <p:nvPr/>
        </p:nvSpPr>
        <p:spPr>
          <a:xfrm rot="-5035045" flipH="1">
            <a:off x="5862072" y="-226971"/>
            <a:ext cx="5262855" cy="3237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60"/>
          <p:cNvSpPr/>
          <p:nvPr/>
        </p:nvSpPr>
        <p:spPr>
          <a:xfrm rot="10800000">
            <a:off x="6276915" y="2875987"/>
            <a:ext cx="1774800" cy="17748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60"/>
          <p:cNvSpPr txBox="1">
            <a:spLocks noGrp="1"/>
          </p:cNvSpPr>
          <p:nvPr>
            <p:ph type="title"/>
          </p:nvPr>
        </p:nvSpPr>
        <p:spPr>
          <a:xfrm>
            <a:off x="2019300" y="1960425"/>
            <a:ext cx="5105400" cy="121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54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06" name="Google Shape;506;p60"/>
          <p:cNvSpPr txBox="1">
            <a:spLocks noGrp="1"/>
          </p:cNvSpPr>
          <p:nvPr>
            <p:ph type="title" idx="2"/>
          </p:nvPr>
        </p:nvSpPr>
        <p:spPr>
          <a:xfrm>
            <a:off x="2019300" y="914400"/>
            <a:ext cx="5105400" cy="121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75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pic>
        <p:nvPicPr>
          <p:cNvPr id="507" name="Google Shape;507;p60"/>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
  <p:cSld name="CUSTOM_32_2">
    <p:spTree>
      <p:nvGrpSpPr>
        <p:cNvPr id="1" name="Shape 508"/>
        <p:cNvGrpSpPr/>
        <p:nvPr/>
      </p:nvGrpSpPr>
      <p:grpSpPr>
        <a:xfrm>
          <a:off x="0" y="0"/>
          <a:ext cx="0" cy="0"/>
          <a:chOff x="0" y="0"/>
          <a:chExt cx="0" cy="0"/>
        </a:xfrm>
      </p:grpSpPr>
      <p:sp>
        <p:nvSpPr>
          <p:cNvPr id="509" name="Google Shape;509;p61"/>
          <p:cNvSpPr/>
          <p:nvPr/>
        </p:nvSpPr>
        <p:spPr>
          <a:xfrm rot="672094">
            <a:off x="-3534661" y="414138"/>
            <a:ext cx="4680680" cy="42519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61"/>
          <p:cNvSpPr/>
          <p:nvPr/>
        </p:nvSpPr>
        <p:spPr>
          <a:xfrm>
            <a:off x="8264550" y="465501"/>
            <a:ext cx="1460036" cy="1906827"/>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61"/>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Montserrat ExtraBold"/>
              <a:buNone/>
              <a:defRPr b="1">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12" name="Google Shape;512;p61"/>
          <p:cNvSpPr txBox="1">
            <a:spLocks noGrp="1"/>
          </p:cNvSpPr>
          <p:nvPr>
            <p:ph type="subTitle" idx="1"/>
          </p:nvPr>
        </p:nvSpPr>
        <p:spPr>
          <a:xfrm>
            <a:off x="713250" y="1126100"/>
            <a:ext cx="7717500" cy="344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1050"/>
              <a:buFont typeface="DM Sans Medium"/>
              <a:buChar char="●"/>
              <a:defRPr sz="1600">
                <a:latin typeface="DM Sans Medium"/>
                <a:ea typeface="DM Sans Medium"/>
                <a:cs typeface="DM Sans Medium"/>
                <a:sym typeface="DM Sans Medium"/>
              </a:defRPr>
            </a:lvl1pPr>
            <a:lvl2pPr lvl="1" algn="l">
              <a:lnSpc>
                <a:spcPct val="100000"/>
              </a:lnSpc>
              <a:spcBef>
                <a:spcPts val="0"/>
              </a:spcBef>
              <a:spcAft>
                <a:spcPts val="0"/>
              </a:spcAft>
              <a:buClr>
                <a:schemeClr val="dk1"/>
              </a:buClr>
              <a:buSzPts val="1400"/>
              <a:buFont typeface="Ubuntu"/>
              <a:buAutoNum type="alphaLcPeriod"/>
              <a:defRPr sz="1600"/>
            </a:lvl2pPr>
            <a:lvl3pPr lvl="2" algn="l">
              <a:lnSpc>
                <a:spcPct val="100000"/>
              </a:lnSpc>
              <a:spcBef>
                <a:spcPts val="0"/>
              </a:spcBef>
              <a:spcAft>
                <a:spcPts val="0"/>
              </a:spcAft>
              <a:buClr>
                <a:schemeClr val="dk1"/>
              </a:buClr>
              <a:buSzPts val="1400"/>
              <a:buFont typeface="Ubuntu"/>
              <a:buAutoNum type="romanLcPeriod"/>
              <a:defRPr/>
            </a:lvl3pPr>
            <a:lvl4pPr lvl="3" algn="l">
              <a:lnSpc>
                <a:spcPct val="100000"/>
              </a:lnSpc>
              <a:spcBef>
                <a:spcPts val="0"/>
              </a:spcBef>
              <a:spcAft>
                <a:spcPts val="0"/>
              </a:spcAft>
              <a:buClr>
                <a:schemeClr val="dk1"/>
              </a:buClr>
              <a:buSzPts val="1400"/>
              <a:buFont typeface="Ubuntu"/>
              <a:buAutoNum type="arabicPeriod"/>
              <a:defRPr/>
            </a:lvl4pPr>
            <a:lvl5pPr lvl="4" algn="l">
              <a:lnSpc>
                <a:spcPct val="100000"/>
              </a:lnSpc>
              <a:spcBef>
                <a:spcPts val="0"/>
              </a:spcBef>
              <a:spcAft>
                <a:spcPts val="0"/>
              </a:spcAft>
              <a:buClr>
                <a:schemeClr val="dk1"/>
              </a:buClr>
              <a:buSzPts val="1400"/>
              <a:buFont typeface="Ubuntu"/>
              <a:buAutoNum type="alphaLcPeriod"/>
              <a:defRPr/>
            </a:lvl5pPr>
            <a:lvl6pPr lvl="5" algn="l">
              <a:lnSpc>
                <a:spcPct val="100000"/>
              </a:lnSpc>
              <a:spcBef>
                <a:spcPts val="0"/>
              </a:spcBef>
              <a:spcAft>
                <a:spcPts val="0"/>
              </a:spcAft>
              <a:buClr>
                <a:schemeClr val="dk1"/>
              </a:buClr>
              <a:buSzPts val="1400"/>
              <a:buFont typeface="Ubuntu"/>
              <a:buAutoNum type="romanLcPeriod"/>
              <a:defRPr/>
            </a:lvl6pPr>
            <a:lvl7pPr lvl="6" algn="l">
              <a:lnSpc>
                <a:spcPct val="100000"/>
              </a:lnSpc>
              <a:spcBef>
                <a:spcPts val="0"/>
              </a:spcBef>
              <a:spcAft>
                <a:spcPts val="0"/>
              </a:spcAft>
              <a:buClr>
                <a:schemeClr val="dk1"/>
              </a:buClr>
              <a:buSzPts val="1400"/>
              <a:buFont typeface="Ubuntu"/>
              <a:buAutoNum type="arabicPeriod"/>
              <a:defRPr/>
            </a:lvl7pPr>
            <a:lvl8pPr lvl="7" algn="l">
              <a:lnSpc>
                <a:spcPct val="100000"/>
              </a:lnSpc>
              <a:spcBef>
                <a:spcPts val="0"/>
              </a:spcBef>
              <a:spcAft>
                <a:spcPts val="0"/>
              </a:spcAft>
              <a:buClr>
                <a:schemeClr val="dk1"/>
              </a:buClr>
              <a:buSzPts val="1400"/>
              <a:buFont typeface="Ubuntu"/>
              <a:buAutoNum type="alphaLcPeriod"/>
              <a:defRPr/>
            </a:lvl8pPr>
            <a:lvl9pPr lvl="8" algn="l">
              <a:lnSpc>
                <a:spcPct val="100000"/>
              </a:lnSpc>
              <a:spcBef>
                <a:spcPts val="0"/>
              </a:spcBef>
              <a:spcAft>
                <a:spcPts val="0"/>
              </a:spcAft>
              <a:buClr>
                <a:schemeClr val="dk1"/>
              </a:buClr>
              <a:buSzPts val="1400"/>
              <a:buFont typeface="Ubuntu"/>
              <a:buAutoNum type="romanLcPeriod"/>
              <a:defRPr/>
            </a:lvl9pPr>
          </a:lstStyle>
          <a:p>
            <a:endParaRPr/>
          </a:p>
        </p:txBody>
      </p:sp>
      <p:pic>
        <p:nvPicPr>
          <p:cNvPr id="513" name="Google Shape;513;p61"/>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CUSTOM_1_1">
    <p:spTree>
      <p:nvGrpSpPr>
        <p:cNvPr id="1" name="Shape 514"/>
        <p:cNvGrpSpPr/>
        <p:nvPr/>
      </p:nvGrpSpPr>
      <p:grpSpPr>
        <a:xfrm>
          <a:off x="0" y="0"/>
          <a:ext cx="0" cy="0"/>
          <a:chOff x="0" y="0"/>
          <a:chExt cx="0" cy="0"/>
        </a:xfrm>
      </p:grpSpPr>
      <p:sp>
        <p:nvSpPr>
          <p:cNvPr id="515" name="Google Shape;515;p62"/>
          <p:cNvSpPr/>
          <p:nvPr/>
        </p:nvSpPr>
        <p:spPr>
          <a:xfrm rot="-5620636">
            <a:off x="7260268" y="484121"/>
            <a:ext cx="2991681" cy="287060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62"/>
          <p:cNvSpPr/>
          <p:nvPr/>
        </p:nvSpPr>
        <p:spPr>
          <a:xfrm rot="135969" flipH="1">
            <a:off x="-1259478" y="-732013"/>
            <a:ext cx="3397316" cy="338322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62"/>
          <p:cNvSpPr/>
          <p:nvPr/>
        </p:nvSpPr>
        <p:spPr>
          <a:xfrm rot="10800000">
            <a:off x="7259653" y="3925437"/>
            <a:ext cx="1774800" cy="17748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18" name="Google Shape;518;p62"/>
          <p:cNvGrpSpPr/>
          <p:nvPr/>
        </p:nvGrpSpPr>
        <p:grpSpPr>
          <a:xfrm rot="10800000">
            <a:off x="6624625" y="3303819"/>
            <a:ext cx="1696762" cy="1688828"/>
            <a:chOff x="2414491" y="671177"/>
            <a:chExt cx="1830972" cy="1822411"/>
          </a:xfrm>
        </p:grpSpPr>
        <p:sp>
          <p:nvSpPr>
            <p:cNvPr id="519" name="Google Shape;519;p62"/>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62"/>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62"/>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62"/>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62"/>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62"/>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62"/>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62"/>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62"/>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62"/>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62"/>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62"/>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62"/>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62"/>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62"/>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62"/>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62"/>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62"/>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62"/>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62"/>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62"/>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62"/>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62"/>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62"/>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62"/>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62"/>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62"/>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62"/>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62"/>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62"/>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62"/>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62"/>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62"/>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62"/>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3" name="Google Shape;553;p62"/>
          <p:cNvSpPr txBox="1">
            <a:spLocks noGrp="1"/>
          </p:cNvSpPr>
          <p:nvPr>
            <p:ph type="title"/>
          </p:nvPr>
        </p:nvSpPr>
        <p:spPr>
          <a:xfrm>
            <a:off x="713225" y="528150"/>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Montserrat Black"/>
              <a:buNone/>
              <a:defRPr b="0">
                <a:solidFill>
                  <a:schemeClr val="accent2"/>
                </a:solidFill>
                <a:latin typeface="Montserrat Black"/>
                <a:ea typeface="Montserrat Black"/>
                <a:cs typeface="Montserrat Black"/>
                <a:sym typeface="Montserrat Black"/>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54" name="Google Shape;554;p62"/>
          <p:cNvSpPr txBox="1">
            <a:spLocks noGrp="1"/>
          </p:cNvSpPr>
          <p:nvPr>
            <p:ph type="subTitle" idx="1"/>
          </p:nvPr>
        </p:nvSpPr>
        <p:spPr>
          <a:xfrm>
            <a:off x="713225" y="1168075"/>
            <a:ext cx="6028800" cy="343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Font typeface="DM Sans Medium"/>
              <a:buChar char="●"/>
              <a:defRPr sz="1600">
                <a:latin typeface="DM Sans Medium"/>
                <a:ea typeface="DM Sans Medium"/>
                <a:cs typeface="DM Sans Medium"/>
                <a:sym typeface="DM Sans Medium"/>
              </a:defRPr>
            </a:lvl1pPr>
            <a:lvl2pPr lvl="1" algn="l">
              <a:lnSpc>
                <a:spcPct val="100000"/>
              </a:lnSpc>
              <a:spcBef>
                <a:spcPts val="0"/>
              </a:spcBef>
              <a:spcAft>
                <a:spcPts val="0"/>
              </a:spcAft>
              <a:buClr>
                <a:schemeClr val="lt1"/>
              </a:buClr>
              <a:buSzPts val="1000"/>
              <a:buFont typeface="Anaheim"/>
              <a:buChar char="○"/>
              <a:defRPr/>
            </a:lvl2pPr>
            <a:lvl3pPr lvl="2" algn="l">
              <a:lnSpc>
                <a:spcPct val="100000"/>
              </a:lnSpc>
              <a:spcBef>
                <a:spcPts val="0"/>
              </a:spcBef>
              <a:spcAft>
                <a:spcPts val="0"/>
              </a:spcAft>
              <a:buClr>
                <a:schemeClr val="lt1"/>
              </a:buClr>
              <a:buSzPts val="1000"/>
              <a:buFont typeface="Anaheim"/>
              <a:buChar char="■"/>
              <a:defRPr/>
            </a:lvl3pPr>
            <a:lvl4pPr lvl="3" algn="l">
              <a:lnSpc>
                <a:spcPct val="100000"/>
              </a:lnSpc>
              <a:spcBef>
                <a:spcPts val="0"/>
              </a:spcBef>
              <a:spcAft>
                <a:spcPts val="0"/>
              </a:spcAft>
              <a:buClr>
                <a:schemeClr val="lt1"/>
              </a:buClr>
              <a:buSzPts val="1000"/>
              <a:buFont typeface="Anaheim"/>
              <a:buChar char="●"/>
              <a:defRPr/>
            </a:lvl4pPr>
            <a:lvl5pPr lvl="4" algn="l">
              <a:lnSpc>
                <a:spcPct val="100000"/>
              </a:lnSpc>
              <a:spcBef>
                <a:spcPts val="0"/>
              </a:spcBef>
              <a:spcAft>
                <a:spcPts val="0"/>
              </a:spcAft>
              <a:buClr>
                <a:schemeClr val="lt1"/>
              </a:buClr>
              <a:buSzPts val="1000"/>
              <a:buFont typeface="Anaheim"/>
              <a:buChar char="○"/>
              <a:defRPr/>
            </a:lvl5pPr>
            <a:lvl6pPr lvl="5" algn="l">
              <a:lnSpc>
                <a:spcPct val="100000"/>
              </a:lnSpc>
              <a:spcBef>
                <a:spcPts val="0"/>
              </a:spcBef>
              <a:spcAft>
                <a:spcPts val="0"/>
              </a:spcAft>
              <a:buClr>
                <a:schemeClr val="lt1"/>
              </a:buClr>
              <a:buSzPts val="1000"/>
              <a:buFont typeface="Anaheim"/>
              <a:buChar char="■"/>
              <a:defRPr/>
            </a:lvl6pPr>
            <a:lvl7pPr lvl="6" algn="l">
              <a:lnSpc>
                <a:spcPct val="100000"/>
              </a:lnSpc>
              <a:spcBef>
                <a:spcPts val="0"/>
              </a:spcBef>
              <a:spcAft>
                <a:spcPts val="0"/>
              </a:spcAft>
              <a:buClr>
                <a:schemeClr val="lt1"/>
              </a:buClr>
              <a:buSzPts val="1000"/>
              <a:buFont typeface="Anaheim"/>
              <a:buChar char="●"/>
              <a:defRPr/>
            </a:lvl7pPr>
            <a:lvl8pPr lvl="7" algn="l">
              <a:lnSpc>
                <a:spcPct val="100000"/>
              </a:lnSpc>
              <a:spcBef>
                <a:spcPts val="0"/>
              </a:spcBef>
              <a:spcAft>
                <a:spcPts val="0"/>
              </a:spcAft>
              <a:buClr>
                <a:schemeClr val="lt1"/>
              </a:buClr>
              <a:buSzPts val="1000"/>
              <a:buFont typeface="Anaheim"/>
              <a:buChar char="○"/>
              <a:defRPr/>
            </a:lvl8pPr>
            <a:lvl9pPr lvl="8" algn="l">
              <a:lnSpc>
                <a:spcPct val="100000"/>
              </a:lnSpc>
              <a:spcBef>
                <a:spcPts val="0"/>
              </a:spcBef>
              <a:spcAft>
                <a:spcPts val="0"/>
              </a:spcAft>
              <a:buClr>
                <a:schemeClr val="lt1"/>
              </a:buClr>
              <a:buSzPts val="1000"/>
              <a:buFont typeface="Anaheim"/>
              <a:buChar char="■"/>
              <a:defRPr/>
            </a:lvl9pPr>
          </a:lstStyle>
          <a:p>
            <a:endParaRPr/>
          </a:p>
        </p:txBody>
      </p:sp>
      <p:pic>
        <p:nvPicPr>
          <p:cNvPr id="555" name="Google Shape;555;p62"/>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2">
  <p:cSld name="CUSTOM_32">
    <p:spTree>
      <p:nvGrpSpPr>
        <p:cNvPr id="1" name="Shape 556"/>
        <p:cNvGrpSpPr/>
        <p:nvPr/>
      </p:nvGrpSpPr>
      <p:grpSpPr>
        <a:xfrm>
          <a:off x="0" y="0"/>
          <a:ext cx="0" cy="0"/>
          <a:chOff x="0" y="0"/>
          <a:chExt cx="0" cy="0"/>
        </a:xfrm>
      </p:grpSpPr>
      <p:sp>
        <p:nvSpPr>
          <p:cNvPr id="557" name="Google Shape;557;p63"/>
          <p:cNvSpPr/>
          <p:nvPr/>
        </p:nvSpPr>
        <p:spPr>
          <a:xfrm rot="-455554">
            <a:off x="6637928" y="-126694"/>
            <a:ext cx="3253668" cy="5480808"/>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63"/>
          <p:cNvSpPr/>
          <p:nvPr/>
        </p:nvSpPr>
        <p:spPr>
          <a:xfrm rot="-7977677">
            <a:off x="5635995" y="150939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63"/>
          <p:cNvSpPr/>
          <p:nvPr/>
        </p:nvSpPr>
        <p:spPr>
          <a:xfrm rot="8880872">
            <a:off x="-2066763" y="-214796"/>
            <a:ext cx="4047011" cy="2490036"/>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63"/>
          <p:cNvSpPr txBox="1">
            <a:spLocks noGrp="1"/>
          </p:cNvSpPr>
          <p:nvPr>
            <p:ph type="title"/>
          </p:nvPr>
        </p:nvSpPr>
        <p:spPr>
          <a:xfrm>
            <a:off x="713225" y="528150"/>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Montserrat Black"/>
              <a:buNone/>
              <a:defRPr b="0">
                <a:solidFill>
                  <a:schemeClr val="accent2"/>
                </a:solidFill>
                <a:latin typeface="Montserrat Black"/>
                <a:ea typeface="Montserrat Black"/>
                <a:cs typeface="Montserrat Black"/>
                <a:sym typeface="Montserrat Black"/>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61" name="Google Shape;561;p63"/>
          <p:cNvSpPr txBox="1">
            <a:spLocks noGrp="1"/>
          </p:cNvSpPr>
          <p:nvPr>
            <p:ph type="subTitle" idx="1"/>
          </p:nvPr>
        </p:nvSpPr>
        <p:spPr>
          <a:xfrm>
            <a:off x="713225" y="1168075"/>
            <a:ext cx="4989900" cy="343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Font typeface="DM Sans Medium"/>
              <a:buChar char="●"/>
              <a:defRPr sz="1600">
                <a:latin typeface="DM Sans Medium"/>
                <a:ea typeface="DM Sans Medium"/>
                <a:cs typeface="DM Sans Medium"/>
                <a:sym typeface="DM Sans Medium"/>
              </a:defRPr>
            </a:lvl1pPr>
            <a:lvl2pPr lvl="1" algn="l">
              <a:lnSpc>
                <a:spcPct val="100000"/>
              </a:lnSpc>
              <a:spcBef>
                <a:spcPts val="0"/>
              </a:spcBef>
              <a:spcAft>
                <a:spcPts val="0"/>
              </a:spcAft>
              <a:buClr>
                <a:schemeClr val="lt1"/>
              </a:buClr>
              <a:buSzPts val="1000"/>
              <a:buFont typeface="Anaheim"/>
              <a:buChar char="○"/>
              <a:defRPr/>
            </a:lvl2pPr>
            <a:lvl3pPr lvl="2" algn="l">
              <a:lnSpc>
                <a:spcPct val="100000"/>
              </a:lnSpc>
              <a:spcBef>
                <a:spcPts val="0"/>
              </a:spcBef>
              <a:spcAft>
                <a:spcPts val="0"/>
              </a:spcAft>
              <a:buClr>
                <a:schemeClr val="lt1"/>
              </a:buClr>
              <a:buSzPts val="1000"/>
              <a:buFont typeface="Anaheim"/>
              <a:buChar char="■"/>
              <a:defRPr/>
            </a:lvl3pPr>
            <a:lvl4pPr lvl="3" algn="l">
              <a:lnSpc>
                <a:spcPct val="100000"/>
              </a:lnSpc>
              <a:spcBef>
                <a:spcPts val="0"/>
              </a:spcBef>
              <a:spcAft>
                <a:spcPts val="0"/>
              </a:spcAft>
              <a:buClr>
                <a:schemeClr val="lt1"/>
              </a:buClr>
              <a:buSzPts val="1000"/>
              <a:buFont typeface="Anaheim"/>
              <a:buChar char="●"/>
              <a:defRPr/>
            </a:lvl4pPr>
            <a:lvl5pPr lvl="4" algn="l">
              <a:lnSpc>
                <a:spcPct val="100000"/>
              </a:lnSpc>
              <a:spcBef>
                <a:spcPts val="0"/>
              </a:spcBef>
              <a:spcAft>
                <a:spcPts val="0"/>
              </a:spcAft>
              <a:buClr>
                <a:schemeClr val="lt1"/>
              </a:buClr>
              <a:buSzPts val="1000"/>
              <a:buFont typeface="Anaheim"/>
              <a:buChar char="○"/>
              <a:defRPr/>
            </a:lvl5pPr>
            <a:lvl6pPr lvl="5" algn="l">
              <a:lnSpc>
                <a:spcPct val="100000"/>
              </a:lnSpc>
              <a:spcBef>
                <a:spcPts val="0"/>
              </a:spcBef>
              <a:spcAft>
                <a:spcPts val="0"/>
              </a:spcAft>
              <a:buClr>
                <a:schemeClr val="lt1"/>
              </a:buClr>
              <a:buSzPts val="1000"/>
              <a:buFont typeface="Anaheim"/>
              <a:buChar char="■"/>
              <a:defRPr/>
            </a:lvl6pPr>
            <a:lvl7pPr lvl="6" algn="l">
              <a:lnSpc>
                <a:spcPct val="100000"/>
              </a:lnSpc>
              <a:spcBef>
                <a:spcPts val="0"/>
              </a:spcBef>
              <a:spcAft>
                <a:spcPts val="0"/>
              </a:spcAft>
              <a:buClr>
                <a:schemeClr val="lt1"/>
              </a:buClr>
              <a:buSzPts val="1000"/>
              <a:buFont typeface="Anaheim"/>
              <a:buChar char="●"/>
              <a:defRPr/>
            </a:lvl7pPr>
            <a:lvl8pPr lvl="7" algn="l">
              <a:lnSpc>
                <a:spcPct val="100000"/>
              </a:lnSpc>
              <a:spcBef>
                <a:spcPts val="0"/>
              </a:spcBef>
              <a:spcAft>
                <a:spcPts val="0"/>
              </a:spcAft>
              <a:buClr>
                <a:schemeClr val="lt1"/>
              </a:buClr>
              <a:buSzPts val="1000"/>
              <a:buFont typeface="Anaheim"/>
              <a:buChar char="○"/>
              <a:defRPr/>
            </a:lvl8pPr>
            <a:lvl9pPr lvl="8" algn="l">
              <a:lnSpc>
                <a:spcPct val="100000"/>
              </a:lnSpc>
              <a:spcBef>
                <a:spcPts val="0"/>
              </a:spcBef>
              <a:spcAft>
                <a:spcPts val="0"/>
              </a:spcAft>
              <a:buClr>
                <a:schemeClr val="lt1"/>
              </a:buClr>
              <a:buSzPts val="1000"/>
              <a:buFont typeface="Anaheim"/>
              <a:buChar char="■"/>
              <a:defRPr/>
            </a:lvl9pPr>
          </a:lstStyle>
          <a:p>
            <a:endParaRPr/>
          </a:p>
        </p:txBody>
      </p:sp>
      <p:pic>
        <p:nvPicPr>
          <p:cNvPr id="562" name="Google Shape;562;p63"/>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CUSTOM_34">
    <p:spTree>
      <p:nvGrpSpPr>
        <p:cNvPr id="1" name="Shape 563"/>
        <p:cNvGrpSpPr/>
        <p:nvPr/>
      </p:nvGrpSpPr>
      <p:grpSpPr>
        <a:xfrm>
          <a:off x="0" y="0"/>
          <a:ext cx="0" cy="0"/>
          <a:chOff x="0" y="0"/>
          <a:chExt cx="0" cy="0"/>
        </a:xfrm>
      </p:grpSpPr>
      <p:sp>
        <p:nvSpPr>
          <p:cNvPr id="564" name="Google Shape;564;p64"/>
          <p:cNvSpPr/>
          <p:nvPr/>
        </p:nvSpPr>
        <p:spPr>
          <a:xfrm rot="-4971949">
            <a:off x="-1978224" y="-993266"/>
            <a:ext cx="4547689" cy="4131091"/>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64"/>
          <p:cNvSpPr/>
          <p:nvPr/>
        </p:nvSpPr>
        <p:spPr>
          <a:xfrm rot="250550" flipH="1">
            <a:off x="838721" y="3110207"/>
            <a:ext cx="5950574" cy="3661047"/>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64"/>
          <p:cNvSpPr txBox="1">
            <a:spLocks noGrp="1"/>
          </p:cNvSpPr>
          <p:nvPr>
            <p:ph type="title"/>
          </p:nvPr>
        </p:nvSpPr>
        <p:spPr>
          <a:xfrm>
            <a:off x="713225" y="528150"/>
            <a:ext cx="7717500" cy="541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Font typeface="Montserrat ExtraBold"/>
              <a:buNone/>
              <a:defRPr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67" name="Google Shape;567;p64"/>
          <p:cNvSpPr txBox="1">
            <a:spLocks noGrp="1"/>
          </p:cNvSpPr>
          <p:nvPr>
            <p:ph type="subTitle" idx="1"/>
          </p:nvPr>
        </p:nvSpPr>
        <p:spPr>
          <a:xfrm>
            <a:off x="713225" y="2027400"/>
            <a:ext cx="3402600" cy="1088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Font typeface="DM Sans Medium"/>
              <a:buNone/>
              <a:defRPr sz="1600">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8" name="Google Shape;568;p64"/>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4">
  <p:cSld name="CUSTOM_35">
    <p:spTree>
      <p:nvGrpSpPr>
        <p:cNvPr id="1" name="Shape 569"/>
        <p:cNvGrpSpPr/>
        <p:nvPr/>
      </p:nvGrpSpPr>
      <p:grpSpPr>
        <a:xfrm>
          <a:off x="0" y="0"/>
          <a:ext cx="0" cy="0"/>
          <a:chOff x="0" y="0"/>
          <a:chExt cx="0" cy="0"/>
        </a:xfrm>
      </p:grpSpPr>
      <p:sp>
        <p:nvSpPr>
          <p:cNvPr id="570" name="Google Shape;570;p65"/>
          <p:cNvSpPr/>
          <p:nvPr/>
        </p:nvSpPr>
        <p:spPr>
          <a:xfrm rot="-919010">
            <a:off x="6732142" y="-371518"/>
            <a:ext cx="3397275" cy="338318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65"/>
          <p:cNvSpPr/>
          <p:nvPr/>
        </p:nvSpPr>
        <p:spPr>
          <a:xfrm rot="-5620636">
            <a:off x="-1100482" y="1591409"/>
            <a:ext cx="2991681" cy="287060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65"/>
          <p:cNvSpPr txBox="1">
            <a:spLocks noGrp="1"/>
          </p:cNvSpPr>
          <p:nvPr>
            <p:ph type="title"/>
          </p:nvPr>
        </p:nvSpPr>
        <p:spPr>
          <a:xfrm>
            <a:off x="713225" y="528150"/>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Montserrat ExtraBold"/>
              <a:buNone/>
              <a:defRPr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73" name="Google Shape;573;p65"/>
          <p:cNvSpPr txBox="1">
            <a:spLocks noGrp="1"/>
          </p:cNvSpPr>
          <p:nvPr>
            <p:ph type="subTitle" idx="1"/>
          </p:nvPr>
        </p:nvSpPr>
        <p:spPr>
          <a:xfrm>
            <a:off x="5028175" y="2027400"/>
            <a:ext cx="3402600" cy="1088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600"/>
              <a:buFont typeface="DM Sans Medium"/>
              <a:buNone/>
              <a:defRPr sz="1600">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74" name="Google Shape;574;p65"/>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5">
  <p:cSld name="CUSTOM_36">
    <p:spTree>
      <p:nvGrpSpPr>
        <p:cNvPr id="1" name="Shape 575"/>
        <p:cNvGrpSpPr/>
        <p:nvPr/>
      </p:nvGrpSpPr>
      <p:grpSpPr>
        <a:xfrm>
          <a:off x="0" y="0"/>
          <a:ext cx="0" cy="0"/>
          <a:chOff x="0" y="0"/>
          <a:chExt cx="0" cy="0"/>
        </a:xfrm>
      </p:grpSpPr>
      <p:sp>
        <p:nvSpPr>
          <p:cNvPr id="576" name="Google Shape;576;p66"/>
          <p:cNvSpPr/>
          <p:nvPr/>
        </p:nvSpPr>
        <p:spPr>
          <a:xfrm>
            <a:off x="4260425" y="1957095"/>
            <a:ext cx="1774800" cy="17748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66"/>
          <p:cNvSpPr/>
          <p:nvPr/>
        </p:nvSpPr>
        <p:spPr>
          <a:xfrm rot="-4971949">
            <a:off x="6653151" y="1865359"/>
            <a:ext cx="4547689" cy="4131091"/>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66"/>
          <p:cNvSpPr/>
          <p:nvPr/>
        </p:nvSpPr>
        <p:spPr>
          <a:xfrm rot="7019959" flipH="1">
            <a:off x="-962142" y="-1327493"/>
            <a:ext cx="4047102" cy="249001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66"/>
          <p:cNvSpPr txBox="1">
            <a:spLocks noGrp="1"/>
          </p:cNvSpPr>
          <p:nvPr>
            <p:ph type="title"/>
          </p:nvPr>
        </p:nvSpPr>
        <p:spPr>
          <a:xfrm>
            <a:off x="713225" y="528150"/>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Montserrat ExtraBold"/>
              <a:buNone/>
              <a:defRPr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80" name="Google Shape;580;p66"/>
          <p:cNvSpPr txBox="1">
            <a:spLocks noGrp="1"/>
          </p:cNvSpPr>
          <p:nvPr>
            <p:ph type="subTitle" idx="1"/>
          </p:nvPr>
        </p:nvSpPr>
        <p:spPr>
          <a:xfrm>
            <a:off x="713225" y="2027400"/>
            <a:ext cx="3704400" cy="1088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Font typeface="DM Sans"/>
              <a:buNone/>
              <a:defRPr sz="1600" b="1">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81" name="Google Shape;581;p66"/>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6">
  <p:cSld name="CUSTOM_37_1">
    <p:spTree>
      <p:nvGrpSpPr>
        <p:cNvPr id="1" name="Shape 582"/>
        <p:cNvGrpSpPr/>
        <p:nvPr/>
      </p:nvGrpSpPr>
      <p:grpSpPr>
        <a:xfrm>
          <a:off x="0" y="0"/>
          <a:ext cx="0" cy="0"/>
          <a:chOff x="0" y="0"/>
          <a:chExt cx="0" cy="0"/>
        </a:xfrm>
      </p:grpSpPr>
      <p:sp>
        <p:nvSpPr>
          <p:cNvPr id="583" name="Google Shape;583;p67"/>
          <p:cNvSpPr/>
          <p:nvPr/>
        </p:nvSpPr>
        <p:spPr>
          <a:xfrm rot="-4971949">
            <a:off x="6499451" y="687059"/>
            <a:ext cx="4547689" cy="4131091"/>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67"/>
          <p:cNvSpPr/>
          <p:nvPr/>
        </p:nvSpPr>
        <p:spPr>
          <a:xfrm rot="9475593">
            <a:off x="-1974692" y="-446043"/>
            <a:ext cx="4047145" cy="2489914"/>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67"/>
          <p:cNvSpPr txBox="1">
            <a:spLocks noGrp="1"/>
          </p:cNvSpPr>
          <p:nvPr>
            <p:ph type="title"/>
          </p:nvPr>
        </p:nvSpPr>
        <p:spPr>
          <a:xfrm>
            <a:off x="713225" y="528150"/>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solidFill>
                  <a:schemeClr val="accent2"/>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86" name="Google Shape;586;p67"/>
          <p:cNvSpPr txBox="1">
            <a:spLocks noGrp="1"/>
          </p:cNvSpPr>
          <p:nvPr>
            <p:ph type="subTitle" idx="1"/>
          </p:nvPr>
        </p:nvSpPr>
        <p:spPr>
          <a:xfrm>
            <a:off x="713225" y="1168075"/>
            <a:ext cx="6264300" cy="343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Font typeface="DM Sans Medium"/>
              <a:buChar char="●"/>
              <a:defRPr sz="1600">
                <a:latin typeface="DM Sans Medium"/>
                <a:ea typeface="DM Sans Medium"/>
                <a:cs typeface="DM Sans Medium"/>
                <a:sym typeface="DM Sans Medium"/>
              </a:defRPr>
            </a:lvl1pPr>
            <a:lvl2pPr lvl="1" algn="l">
              <a:lnSpc>
                <a:spcPct val="100000"/>
              </a:lnSpc>
              <a:spcBef>
                <a:spcPts val="0"/>
              </a:spcBef>
              <a:spcAft>
                <a:spcPts val="0"/>
              </a:spcAft>
              <a:buClr>
                <a:schemeClr val="lt1"/>
              </a:buClr>
              <a:buSzPts val="1000"/>
              <a:buFont typeface="Anaheim"/>
              <a:buChar char="○"/>
              <a:defRPr/>
            </a:lvl2pPr>
            <a:lvl3pPr lvl="2" algn="l">
              <a:lnSpc>
                <a:spcPct val="100000"/>
              </a:lnSpc>
              <a:spcBef>
                <a:spcPts val="0"/>
              </a:spcBef>
              <a:spcAft>
                <a:spcPts val="0"/>
              </a:spcAft>
              <a:buClr>
                <a:schemeClr val="lt1"/>
              </a:buClr>
              <a:buSzPts val="1000"/>
              <a:buFont typeface="Anaheim"/>
              <a:buChar char="■"/>
              <a:defRPr/>
            </a:lvl3pPr>
            <a:lvl4pPr lvl="3" algn="l">
              <a:lnSpc>
                <a:spcPct val="100000"/>
              </a:lnSpc>
              <a:spcBef>
                <a:spcPts val="0"/>
              </a:spcBef>
              <a:spcAft>
                <a:spcPts val="0"/>
              </a:spcAft>
              <a:buClr>
                <a:schemeClr val="lt1"/>
              </a:buClr>
              <a:buSzPts val="1000"/>
              <a:buFont typeface="Anaheim"/>
              <a:buChar char="●"/>
              <a:defRPr/>
            </a:lvl4pPr>
            <a:lvl5pPr lvl="4" algn="l">
              <a:lnSpc>
                <a:spcPct val="100000"/>
              </a:lnSpc>
              <a:spcBef>
                <a:spcPts val="0"/>
              </a:spcBef>
              <a:spcAft>
                <a:spcPts val="0"/>
              </a:spcAft>
              <a:buClr>
                <a:schemeClr val="lt1"/>
              </a:buClr>
              <a:buSzPts val="1000"/>
              <a:buFont typeface="Anaheim"/>
              <a:buChar char="○"/>
              <a:defRPr/>
            </a:lvl5pPr>
            <a:lvl6pPr lvl="5" algn="l">
              <a:lnSpc>
                <a:spcPct val="100000"/>
              </a:lnSpc>
              <a:spcBef>
                <a:spcPts val="0"/>
              </a:spcBef>
              <a:spcAft>
                <a:spcPts val="0"/>
              </a:spcAft>
              <a:buClr>
                <a:schemeClr val="lt1"/>
              </a:buClr>
              <a:buSzPts val="1000"/>
              <a:buFont typeface="Anaheim"/>
              <a:buChar char="■"/>
              <a:defRPr/>
            </a:lvl6pPr>
            <a:lvl7pPr lvl="6" algn="l">
              <a:lnSpc>
                <a:spcPct val="100000"/>
              </a:lnSpc>
              <a:spcBef>
                <a:spcPts val="0"/>
              </a:spcBef>
              <a:spcAft>
                <a:spcPts val="0"/>
              </a:spcAft>
              <a:buClr>
                <a:schemeClr val="lt1"/>
              </a:buClr>
              <a:buSzPts val="1000"/>
              <a:buFont typeface="Anaheim"/>
              <a:buChar char="●"/>
              <a:defRPr/>
            </a:lvl7pPr>
            <a:lvl8pPr lvl="7" algn="l">
              <a:lnSpc>
                <a:spcPct val="100000"/>
              </a:lnSpc>
              <a:spcBef>
                <a:spcPts val="0"/>
              </a:spcBef>
              <a:spcAft>
                <a:spcPts val="0"/>
              </a:spcAft>
              <a:buClr>
                <a:schemeClr val="lt1"/>
              </a:buClr>
              <a:buSzPts val="1000"/>
              <a:buFont typeface="Anaheim"/>
              <a:buChar char="○"/>
              <a:defRPr/>
            </a:lvl8pPr>
            <a:lvl9pPr lvl="8" algn="l">
              <a:lnSpc>
                <a:spcPct val="100000"/>
              </a:lnSpc>
              <a:spcBef>
                <a:spcPts val="0"/>
              </a:spcBef>
              <a:spcAft>
                <a:spcPts val="0"/>
              </a:spcAft>
              <a:buClr>
                <a:schemeClr val="lt1"/>
              </a:buClr>
              <a:buSzPts val="1000"/>
              <a:buFont typeface="Anaheim"/>
              <a:buChar char="■"/>
              <a:defRPr/>
            </a:lvl9pPr>
          </a:lstStyle>
          <a:p>
            <a:endParaRPr/>
          </a:p>
        </p:txBody>
      </p:sp>
      <p:pic>
        <p:nvPicPr>
          <p:cNvPr id="587" name="Google Shape;587;p67"/>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7">
  <p:cSld name="CUSTOM_37">
    <p:spTree>
      <p:nvGrpSpPr>
        <p:cNvPr id="1" name="Shape 588"/>
        <p:cNvGrpSpPr/>
        <p:nvPr/>
      </p:nvGrpSpPr>
      <p:grpSpPr>
        <a:xfrm>
          <a:off x="0" y="0"/>
          <a:ext cx="0" cy="0"/>
          <a:chOff x="0" y="0"/>
          <a:chExt cx="0" cy="0"/>
        </a:xfrm>
      </p:grpSpPr>
      <p:sp>
        <p:nvSpPr>
          <p:cNvPr id="589" name="Google Shape;589;p68"/>
          <p:cNvSpPr/>
          <p:nvPr/>
        </p:nvSpPr>
        <p:spPr>
          <a:xfrm rot="-5400000" flipH="1">
            <a:off x="6051628" y="1691784"/>
            <a:ext cx="4906632" cy="3196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68"/>
          <p:cNvSpPr/>
          <p:nvPr/>
        </p:nvSpPr>
        <p:spPr>
          <a:xfrm>
            <a:off x="-749900" y="3073920"/>
            <a:ext cx="1774800" cy="17748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68"/>
          <p:cNvSpPr txBox="1">
            <a:spLocks noGrp="1"/>
          </p:cNvSpPr>
          <p:nvPr>
            <p:ph type="title"/>
          </p:nvPr>
        </p:nvSpPr>
        <p:spPr>
          <a:xfrm>
            <a:off x="713225" y="528150"/>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Montserrat ExtraBold"/>
              <a:buNone/>
              <a:defRPr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92" name="Google Shape;592;p68"/>
          <p:cNvSpPr txBox="1">
            <a:spLocks noGrp="1"/>
          </p:cNvSpPr>
          <p:nvPr>
            <p:ph type="subTitle" idx="1"/>
          </p:nvPr>
        </p:nvSpPr>
        <p:spPr>
          <a:xfrm>
            <a:off x="713225" y="1168075"/>
            <a:ext cx="6028800" cy="343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Font typeface="DM Sans"/>
              <a:buChar char="●"/>
              <a:defRPr sz="1600" b="1">
                <a:latin typeface="DM Sans"/>
                <a:ea typeface="DM Sans"/>
                <a:cs typeface="DM Sans"/>
                <a:sym typeface="DM Sans"/>
              </a:defRPr>
            </a:lvl1pPr>
            <a:lvl2pPr lvl="1" algn="l">
              <a:lnSpc>
                <a:spcPct val="100000"/>
              </a:lnSpc>
              <a:spcBef>
                <a:spcPts val="0"/>
              </a:spcBef>
              <a:spcAft>
                <a:spcPts val="0"/>
              </a:spcAft>
              <a:buClr>
                <a:schemeClr val="lt1"/>
              </a:buClr>
              <a:buSzPts val="1000"/>
              <a:buFont typeface="Anaheim"/>
              <a:buChar char="○"/>
              <a:defRPr/>
            </a:lvl2pPr>
            <a:lvl3pPr lvl="2" algn="l">
              <a:lnSpc>
                <a:spcPct val="100000"/>
              </a:lnSpc>
              <a:spcBef>
                <a:spcPts val="0"/>
              </a:spcBef>
              <a:spcAft>
                <a:spcPts val="0"/>
              </a:spcAft>
              <a:buClr>
                <a:schemeClr val="lt1"/>
              </a:buClr>
              <a:buSzPts val="1000"/>
              <a:buFont typeface="Anaheim"/>
              <a:buChar char="■"/>
              <a:defRPr/>
            </a:lvl3pPr>
            <a:lvl4pPr lvl="3" algn="l">
              <a:lnSpc>
                <a:spcPct val="100000"/>
              </a:lnSpc>
              <a:spcBef>
                <a:spcPts val="0"/>
              </a:spcBef>
              <a:spcAft>
                <a:spcPts val="0"/>
              </a:spcAft>
              <a:buClr>
                <a:schemeClr val="lt1"/>
              </a:buClr>
              <a:buSzPts val="1000"/>
              <a:buFont typeface="Anaheim"/>
              <a:buChar char="●"/>
              <a:defRPr/>
            </a:lvl4pPr>
            <a:lvl5pPr lvl="4" algn="l">
              <a:lnSpc>
                <a:spcPct val="100000"/>
              </a:lnSpc>
              <a:spcBef>
                <a:spcPts val="0"/>
              </a:spcBef>
              <a:spcAft>
                <a:spcPts val="0"/>
              </a:spcAft>
              <a:buClr>
                <a:schemeClr val="lt1"/>
              </a:buClr>
              <a:buSzPts val="1000"/>
              <a:buFont typeface="Anaheim"/>
              <a:buChar char="○"/>
              <a:defRPr/>
            </a:lvl5pPr>
            <a:lvl6pPr lvl="5" algn="l">
              <a:lnSpc>
                <a:spcPct val="100000"/>
              </a:lnSpc>
              <a:spcBef>
                <a:spcPts val="0"/>
              </a:spcBef>
              <a:spcAft>
                <a:spcPts val="0"/>
              </a:spcAft>
              <a:buClr>
                <a:schemeClr val="lt1"/>
              </a:buClr>
              <a:buSzPts val="1000"/>
              <a:buFont typeface="Anaheim"/>
              <a:buChar char="■"/>
              <a:defRPr/>
            </a:lvl6pPr>
            <a:lvl7pPr lvl="6" algn="l">
              <a:lnSpc>
                <a:spcPct val="100000"/>
              </a:lnSpc>
              <a:spcBef>
                <a:spcPts val="0"/>
              </a:spcBef>
              <a:spcAft>
                <a:spcPts val="0"/>
              </a:spcAft>
              <a:buClr>
                <a:schemeClr val="lt1"/>
              </a:buClr>
              <a:buSzPts val="1000"/>
              <a:buFont typeface="Anaheim"/>
              <a:buChar char="●"/>
              <a:defRPr/>
            </a:lvl7pPr>
            <a:lvl8pPr lvl="7" algn="l">
              <a:lnSpc>
                <a:spcPct val="100000"/>
              </a:lnSpc>
              <a:spcBef>
                <a:spcPts val="0"/>
              </a:spcBef>
              <a:spcAft>
                <a:spcPts val="0"/>
              </a:spcAft>
              <a:buClr>
                <a:schemeClr val="lt1"/>
              </a:buClr>
              <a:buSzPts val="1000"/>
              <a:buFont typeface="Anaheim"/>
              <a:buChar char="○"/>
              <a:defRPr/>
            </a:lvl8pPr>
            <a:lvl9pPr lvl="8" algn="l">
              <a:lnSpc>
                <a:spcPct val="100000"/>
              </a:lnSpc>
              <a:spcBef>
                <a:spcPts val="0"/>
              </a:spcBef>
              <a:spcAft>
                <a:spcPts val="0"/>
              </a:spcAft>
              <a:buClr>
                <a:schemeClr val="lt1"/>
              </a:buClr>
              <a:buSzPts val="1000"/>
              <a:buFont typeface="Anaheim"/>
              <a:buChar char="■"/>
              <a:defRPr/>
            </a:lvl9pPr>
          </a:lstStyle>
          <a:p>
            <a:endParaRPr/>
          </a:p>
        </p:txBody>
      </p:sp>
      <p:pic>
        <p:nvPicPr>
          <p:cNvPr id="593" name="Google Shape;593;p68"/>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CUSTOM_31">
    <p:spTree>
      <p:nvGrpSpPr>
        <p:cNvPr id="1" name="Shape 594"/>
        <p:cNvGrpSpPr/>
        <p:nvPr/>
      </p:nvGrpSpPr>
      <p:grpSpPr>
        <a:xfrm>
          <a:off x="0" y="0"/>
          <a:ext cx="0" cy="0"/>
          <a:chOff x="0" y="0"/>
          <a:chExt cx="0" cy="0"/>
        </a:xfrm>
      </p:grpSpPr>
      <p:sp>
        <p:nvSpPr>
          <p:cNvPr id="595" name="Google Shape;595;p69"/>
          <p:cNvSpPr/>
          <p:nvPr/>
        </p:nvSpPr>
        <p:spPr>
          <a:xfrm rot="5716307" flipH="1">
            <a:off x="3128705" y="-17310"/>
            <a:ext cx="3009510" cy="59115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69"/>
          <p:cNvSpPr/>
          <p:nvPr/>
        </p:nvSpPr>
        <p:spPr>
          <a:xfrm rot="-1408952">
            <a:off x="7059844" y="-1532057"/>
            <a:ext cx="3561578" cy="4437875"/>
          </a:xfrm>
          <a:custGeom>
            <a:avLst/>
            <a:gdLst/>
            <a:ahLst/>
            <a:cxnLst/>
            <a:rect l="l" t="t" r="r" b="b"/>
            <a:pathLst>
              <a:path w="15146" h="21250" extrusionOk="0">
                <a:moveTo>
                  <a:pt x="2903" y="12143"/>
                </a:moveTo>
                <a:cubicBezTo>
                  <a:pt x="1936" y="10308"/>
                  <a:pt x="234" y="9174"/>
                  <a:pt x="201" y="6972"/>
                </a:cubicBezTo>
                <a:cubicBezTo>
                  <a:pt x="1" y="1"/>
                  <a:pt x="7773" y="1769"/>
                  <a:pt x="11209" y="4637"/>
                </a:cubicBezTo>
                <a:cubicBezTo>
                  <a:pt x="13877" y="6839"/>
                  <a:pt x="15145" y="10208"/>
                  <a:pt x="14178" y="13544"/>
                </a:cubicBezTo>
                <a:cubicBezTo>
                  <a:pt x="13310" y="16379"/>
                  <a:pt x="10141" y="21249"/>
                  <a:pt x="6472" y="20349"/>
                </a:cubicBezTo>
                <a:cubicBezTo>
                  <a:pt x="3203" y="19581"/>
                  <a:pt x="4070" y="14811"/>
                  <a:pt x="3070" y="12476"/>
                </a:cubicBezTo>
                <a:cubicBezTo>
                  <a:pt x="3036" y="12343"/>
                  <a:pt x="2970" y="12243"/>
                  <a:pt x="2903" y="1214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69"/>
          <p:cNvSpPr/>
          <p:nvPr/>
        </p:nvSpPr>
        <p:spPr>
          <a:xfrm rot="10800000">
            <a:off x="797253" y="2885987"/>
            <a:ext cx="1774800" cy="1774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69"/>
          <p:cNvSpPr txBox="1">
            <a:spLocks noGrp="1"/>
          </p:cNvSpPr>
          <p:nvPr>
            <p:ph type="title"/>
          </p:nvPr>
        </p:nvSpPr>
        <p:spPr>
          <a:xfrm>
            <a:off x="2572050" y="539888"/>
            <a:ext cx="3999900" cy="106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Font typeface="Montserrat ExtraBold"/>
              <a:buNone/>
              <a:defRPr sz="7700" b="1">
                <a:solidFill>
                  <a:schemeClr val="accen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99" name="Google Shape;599;p69"/>
          <p:cNvSpPr txBox="1">
            <a:spLocks noGrp="1"/>
          </p:cNvSpPr>
          <p:nvPr>
            <p:ph type="subTitle" idx="1"/>
          </p:nvPr>
        </p:nvSpPr>
        <p:spPr>
          <a:xfrm>
            <a:off x="2572050" y="1652263"/>
            <a:ext cx="3999900" cy="8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Font typeface="Anaheim"/>
              <a:buChar char="●"/>
              <a:defRPr sz="1600"/>
            </a:lvl1pPr>
            <a:lvl2pPr lvl="1" algn="l">
              <a:lnSpc>
                <a:spcPct val="100000"/>
              </a:lnSpc>
              <a:spcBef>
                <a:spcPts val="0"/>
              </a:spcBef>
              <a:spcAft>
                <a:spcPts val="0"/>
              </a:spcAft>
              <a:buClr>
                <a:schemeClr val="lt1"/>
              </a:buClr>
              <a:buSzPts val="1000"/>
              <a:buFont typeface="Anaheim"/>
              <a:buChar char="○"/>
              <a:defRPr/>
            </a:lvl2pPr>
            <a:lvl3pPr lvl="2" algn="l">
              <a:lnSpc>
                <a:spcPct val="100000"/>
              </a:lnSpc>
              <a:spcBef>
                <a:spcPts val="0"/>
              </a:spcBef>
              <a:spcAft>
                <a:spcPts val="0"/>
              </a:spcAft>
              <a:buClr>
                <a:schemeClr val="lt1"/>
              </a:buClr>
              <a:buSzPts val="1000"/>
              <a:buFont typeface="Anaheim"/>
              <a:buChar char="■"/>
              <a:defRPr/>
            </a:lvl3pPr>
            <a:lvl4pPr lvl="3" algn="l">
              <a:lnSpc>
                <a:spcPct val="100000"/>
              </a:lnSpc>
              <a:spcBef>
                <a:spcPts val="0"/>
              </a:spcBef>
              <a:spcAft>
                <a:spcPts val="0"/>
              </a:spcAft>
              <a:buClr>
                <a:schemeClr val="lt1"/>
              </a:buClr>
              <a:buSzPts val="1000"/>
              <a:buFont typeface="Anaheim"/>
              <a:buChar char="●"/>
              <a:defRPr/>
            </a:lvl4pPr>
            <a:lvl5pPr lvl="4" algn="l">
              <a:lnSpc>
                <a:spcPct val="100000"/>
              </a:lnSpc>
              <a:spcBef>
                <a:spcPts val="0"/>
              </a:spcBef>
              <a:spcAft>
                <a:spcPts val="0"/>
              </a:spcAft>
              <a:buClr>
                <a:schemeClr val="lt1"/>
              </a:buClr>
              <a:buSzPts val="1000"/>
              <a:buFont typeface="Anaheim"/>
              <a:buChar char="○"/>
              <a:defRPr/>
            </a:lvl5pPr>
            <a:lvl6pPr lvl="5" algn="l">
              <a:lnSpc>
                <a:spcPct val="100000"/>
              </a:lnSpc>
              <a:spcBef>
                <a:spcPts val="0"/>
              </a:spcBef>
              <a:spcAft>
                <a:spcPts val="0"/>
              </a:spcAft>
              <a:buClr>
                <a:schemeClr val="lt1"/>
              </a:buClr>
              <a:buSzPts val="1000"/>
              <a:buFont typeface="Anaheim"/>
              <a:buChar char="■"/>
              <a:defRPr/>
            </a:lvl6pPr>
            <a:lvl7pPr lvl="6" algn="l">
              <a:lnSpc>
                <a:spcPct val="100000"/>
              </a:lnSpc>
              <a:spcBef>
                <a:spcPts val="0"/>
              </a:spcBef>
              <a:spcAft>
                <a:spcPts val="0"/>
              </a:spcAft>
              <a:buClr>
                <a:schemeClr val="lt1"/>
              </a:buClr>
              <a:buSzPts val="1000"/>
              <a:buFont typeface="Anaheim"/>
              <a:buChar char="●"/>
              <a:defRPr/>
            </a:lvl7pPr>
            <a:lvl8pPr lvl="7" algn="l">
              <a:lnSpc>
                <a:spcPct val="100000"/>
              </a:lnSpc>
              <a:spcBef>
                <a:spcPts val="0"/>
              </a:spcBef>
              <a:spcAft>
                <a:spcPts val="0"/>
              </a:spcAft>
              <a:buClr>
                <a:schemeClr val="lt1"/>
              </a:buClr>
              <a:buSzPts val="1000"/>
              <a:buFont typeface="Anaheim"/>
              <a:buChar char="○"/>
              <a:defRPr/>
            </a:lvl8pPr>
            <a:lvl9pPr lvl="8" algn="l">
              <a:lnSpc>
                <a:spcPct val="100000"/>
              </a:lnSpc>
              <a:spcBef>
                <a:spcPts val="0"/>
              </a:spcBef>
              <a:spcAft>
                <a:spcPts val="0"/>
              </a:spcAft>
              <a:buClr>
                <a:schemeClr val="lt1"/>
              </a:buClr>
              <a:buSzPts val="1000"/>
              <a:buFont typeface="Anaheim"/>
              <a:buChar char="■"/>
              <a:defRPr/>
            </a:lvl9pPr>
          </a:lstStyle>
          <a:p>
            <a:endParaRPr/>
          </a:p>
        </p:txBody>
      </p:sp>
      <p:pic>
        <p:nvPicPr>
          <p:cNvPr id="600" name="Google Shape;600;p69"/>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601"/>
        <p:cNvGrpSpPr/>
        <p:nvPr/>
      </p:nvGrpSpPr>
      <p:grpSpPr>
        <a:xfrm>
          <a:off x="0" y="0"/>
          <a:ext cx="0" cy="0"/>
          <a:chOff x="0" y="0"/>
          <a:chExt cx="0" cy="0"/>
        </a:xfrm>
      </p:grpSpPr>
      <p:sp>
        <p:nvSpPr>
          <p:cNvPr id="602" name="Google Shape;602;p70"/>
          <p:cNvSpPr/>
          <p:nvPr/>
        </p:nvSpPr>
        <p:spPr>
          <a:xfrm rot="288678" flipH="1">
            <a:off x="-1270449" y="553333"/>
            <a:ext cx="4658411" cy="4765187"/>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70"/>
          <p:cNvSpPr/>
          <p:nvPr/>
        </p:nvSpPr>
        <p:spPr>
          <a:xfrm>
            <a:off x="1334050" y="1127073"/>
            <a:ext cx="1522302" cy="1342795"/>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4" name="Google Shape;604;p70"/>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CUSTOM_2">
    <p:spTree>
      <p:nvGrpSpPr>
        <p:cNvPr id="1" name="Shape 605"/>
        <p:cNvGrpSpPr/>
        <p:nvPr/>
      </p:nvGrpSpPr>
      <p:grpSpPr>
        <a:xfrm>
          <a:off x="0" y="0"/>
          <a:ext cx="0" cy="0"/>
          <a:chOff x="0" y="0"/>
          <a:chExt cx="0" cy="0"/>
        </a:xfrm>
      </p:grpSpPr>
      <p:sp>
        <p:nvSpPr>
          <p:cNvPr id="606" name="Google Shape;606;p71"/>
          <p:cNvSpPr/>
          <p:nvPr/>
        </p:nvSpPr>
        <p:spPr>
          <a:xfrm rot="-3415034" flipH="1">
            <a:off x="5349941" y="647072"/>
            <a:ext cx="4814608" cy="409530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71"/>
          <p:cNvSpPr/>
          <p:nvPr/>
        </p:nvSpPr>
        <p:spPr>
          <a:xfrm rot="1379372">
            <a:off x="5149930" y="2281359"/>
            <a:ext cx="1343009" cy="1754062"/>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71"/>
          <p:cNvSpPr/>
          <p:nvPr/>
        </p:nvSpPr>
        <p:spPr>
          <a:xfrm>
            <a:off x="-767475" y="502200"/>
            <a:ext cx="2264661" cy="19975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9" name="Google Shape;609;p71"/>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2">
  <p:cSld name="CUSTOM_4">
    <p:spTree>
      <p:nvGrpSpPr>
        <p:cNvPr id="1" name="Shape 610"/>
        <p:cNvGrpSpPr/>
        <p:nvPr/>
      </p:nvGrpSpPr>
      <p:grpSpPr>
        <a:xfrm>
          <a:off x="0" y="0"/>
          <a:ext cx="0" cy="0"/>
          <a:chOff x="0" y="0"/>
          <a:chExt cx="0" cy="0"/>
        </a:xfrm>
      </p:grpSpPr>
      <p:sp>
        <p:nvSpPr>
          <p:cNvPr id="611" name="Google Shape;611;p72"/>
          <p:cNvSpPr/>
          <p:nvPr/>
        </p:nvSpPr>
        <p:spPr>
          <a:xfrm rot="5400000">
            <a:off x="-1836150" y="1175258"/>
            <a:ext cx="4913539" cy="3022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72"/>
          <p:cNvSpPr/>
          <p:nvPr/>
        </p:nvSpPr>
        <p:spPr>
          <a:xfrm rot="-7977683">
            <a:off x="2160949" y="3164250"/>
            <a:ext cx="155466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72"/>
          <p:cNvSpPr/>
          <p:nvPr/>
        </p:nvSpPr>
        <p:spPr>
          <a:xfrm rot="4742319" flipH="1">
            <a:off x="6790763" y="-645967"/>
            <a:ext cx="3210858" cy="3197544"/>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4" name="Google Shape;614;p72"/>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3">
  <p:cSld name="CUSTOM_5">
    <p:spTree>
      <p:nvGrpSpPr>
        <p:cNvPr id="1" name="Shape 615"/>
        <p:cNvGrpSpPr/>
        <p:nvPr/>
      </p:nvGrpSpPr>
      <p:grpSpPr>
        <a:xfrm>
          <a:off x="0" y="0"/>
          <a:ext cx="0" cy="0"/>
          <a:chOff x="0" y="0"/>
          <a:chExt cx="0" cy="0"/>
        </a:xfrm>
      </p:grpSpPr>
      <p:sp>
        <p:nvSpPr>
          <p:cNvPr id="616" name="Google Shape;616;p73"/>
          <p:cNvSpPr/>
          <p:nvPr/>
        </p:nvSpPr>
        <p:spPr>
          <a:xfrm rot="288619" flipH="1">
            <a:off x="-1653729" y="1325310"/>
            <a:ext cx="4829256" cy="409761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73"/>
          <p:cNvSpPr/>
          <p:nvPr/>
        </p:nvSpPr>
        <p:spPr>
          <a:xfrm>
            <a:off x="7777725" y="671438"/>
            <a:ext cx="2264661" cy="19975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8" name="Google Shape;618;p73"/>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content slide 1 1">
  <p:cSld name="main content slide 1">
    <p:spTree>
      <p:nvGrpSpPr>
        <p:cNvPr id="1" name="Shape 619"/>
        <p:cNvGrpSpPr/>
        <p:nvPr/>
      </p:nvGrpSpPr>
      <p:grpSpPr>
        <a:xfrm>
          <a:off x="0" y="0"/>
          <a:ext cx="0" cy="0"/>
          <a:chOff x="0" y="0"/>
          <a:chExt cx="0" cy="0"/>
        </a:xfrm>
      </p:grpSpPr>
      <p:sp>
        <p:nvSpPr>
          <p:cNvPr id="620" name="Google Shape;620;p74"/>
          <p:cNvSpPr txBox="1">
            <a:spLocks noGrp="1"/>
          </p:cNvSpPr>
          <p:nvPr>
            <p:ph type="body" idx="1"/>
          </p:nvPr>
        </p:nvSpPr>
        <p:spPr>
          <a:xfrm>
            <a:off x="713250" y="1152475"/>
            <a:ext cx="7717500" cy="3416400"/>
          </a:xfrm>
          <a:prstGeom prst="rect">
            <a:avLst/>
          </a:prstGeom>
          <a:noFill/>
          <a:ln>
            <a:noFill/>
          </a:ln>
        </p:spPr>
        <p:txBody>
          <a:bodyPr spcFirstLastPara="1" wrap="square" lIns="68575" tIns="68575" rIns="68575" bIns="68575" anchor="t" anchorCtr="0">
            <a:noAutofit/>
          </a:bodyPr>
          <a:lstStyle>
            <a:lvl1pPr marL="457200" lvl="0" indent="-285750" algn="l">
              <a:lnSpc>
                <a:spcPct val="90000"/>
              </a:lnSpc>
              <a:spcBef>
                <a:spcPts val="0"/>
              </a:spcBef>
              <a:spcAft>
                <a:spcPts val="0"/>
              </a:spcAft>
              <a:buClr>
                <a:schemeClr val="accent1"/>
              </a:buClr>
              <a:buSzPts val="900"/>
              <a:buFont typeface="DM Sans Medium"/>
              <a:buAutoNum type="arabicPeriod"/>
              <a:defRPr sz="1200">
                <a:latin typeface="DM Sans Medium"/>
                <a:ea typeface="DM Sans Medium"/>
                <a:cs typeface="DM Sans Medium"/>
                <a:sym typeface="DM Sans Medium"/>
              </a:defRPr>
            </a:lvl1pPr>
            <a:lvl2pPr marL="914400" lvl="1" indent="-285750" algn="l">
              <a:lnSpc>
                <a:spcPct val="90000"/>
              </a:lnSpc>
              <a:spcBef>
                <a:spcPts val="0"/>
              </a:spcBef>
              <a:spcAft>
                <a:spcPts val="0"/>
              </a:spcAft>
              <a:buClr>
                <a:srgbClr val="434343"/>
              </a:buClr>
              <a:buSzPts val="900"/>
              <a:buFont typeface="DM Sans Medium"/>
              <a:buAutoNum type="alphaLcPeriod"/>
              <a:defRPr>
                <a:latin typeface="DM Sans Medium"/>
                <a:ea typeface="DM Sans Medium"/>
                <a:cs typeface="DM Sans Medium"/>
                <a:sym typeface="DM Sans Medium"/>
              </a:defRPr>
            </a:lvl2pPr>
            <a:lvl3pPr marL="1371600" lvl="2" indent="-285750" algn="l">
              <a:lnSpc>
                <a:spcPct val="90000"/>
              </a:lnSpc>
              <a:spcBef>
                <a:spcPts val="0"/>
              </a:spcBef>
              <a:spcAft>
                <a:spcPts val="0"/>
              </a:spcAft>
              <a:buClr>
                <a:srgbClr val="434343"/>
              </a:buClr>
              <a:buSzPts val="900"/>
              <a:buFont typeface="DM Sans Medium"/>
              <a:buAutoNum type="romanLcPeriod"/>
              <a:defRPr>
                <a:latin typeface="DM Sans Medium"/>
                <a:ea typeface="DM Sans Medium"/>
                <a:cs typeface="DM Sans Medium"/>
                <a:sym typeface="DM Sans Medium"/>
              </a:defRPr>
            </a:lvl3pPr>
            <a:lvl4pPr marL="1828800" lvl="3" indent="-285750" algn="l">
              <a:lnSpc>
                <a:spcPct val="90000"/>
              </a:lnSpc>
              <a:spcBef>
                <a:spcPts val="0"/>
              </a:spcBef>
              <a:spcAft>
                <a:spcPts val="0"/>
              </a:spcAft>
              <a:buClr>
                <a:srgbClr val="434343"/>
              </a:buClr>
              <a:buSzPts val="900"/>
              <a:buFont typeface="DM Sans Medium"/>
              <a:buAutoNum type="arabicPeriod"/>
              <a:defRPr>
                <a:latin typeface="DM Sans Medium"/>
                <a:ea typeface="DM Sans Medium"/>
                <a:cs typeface="DM Sans Medium"/>
                <a:sym typeface="DM Sans Medium"/>
              </a:defRPr>
            </a:lvl4pPr>
            <a:lvl5pPr marL="2286000" lvl="4" indent="-285750" algn="l">
              <a:lnSpc>
                <a:spcPct val="90000"/>
              </a:lnSpc>
              <a:spcBef>
                <a:spcPts val="0"/>
              </a:spcBef>
              <a:spcAft>
                <a:spcPts val="0"/>
              </a:spcAft>
              <a:buClr>
                <a:srgbClr val="434343"/>
              </a:buClr>
              <a:buSzPts val="900"/>
              <a:buFont typeface="DM Sans Medium"/>
              <a:buAutoNum type="alphaLcPeriod"/>
              <a:defRPr>
                <a:latin typeface="DM Sans Medium"/>
                <a:ea typeface="DM Sans Medium"/>
                <a:cs typeface="DM Sans Medium"/>
                <a:sym typeface="DM Sans Medium"/>
              </a:defRPr>
            </a:lvl5pPr>
            <a:lvl6pPr marL="2743200" lvl="5" indent="-285750" algn="l">
              <a:lnSpc>
                <a:spcPct val="90000"/>
              </a:lnSpc>
              <a:spcBef>
                <a:spcPts val="0"/>
              </a:spcBef>
              <a:spcAft>
                <a:spcPts val="0"/>
              </a:spcAft>
              <a:buClr>
                <a:srgbClr val="434343"/>
              </a:buClr>
              <a:buSzPts val="900"/>
              <a:buFont typeface="DM Sans Medium"/>
              <a:buAutoNum type="romanLcPeriod"/>
              <a:defRPr>
                <a:latin typeface="DM Sans Medium"/>
                <a:ea typeface="DM Sans Medium"/>
                <a:cs typeface="DM Sans Medium"/>
                <a:sym typeface="DM Sans Medium"/>
              </a:defRPr>
            </a:lvl6pPr>
            <a:lvl7pPr marL="3200400" lvl="6" indent="-285750" algn="l">
              <a:lnSpc>
                <a:spcPct val="90000"/>
              </a:lnSpc>
              <a:spcBef>
                <a:spcPts val="0"/>
              </a:spcBef>
              <a:spcAft>
                <a:spcPts val="0"/>
              </a:spcAft>
              <a:buClr>
                <a:srgbClr val="434343"/>
              </a:buClr>
              <a:buSzPts val="900"/>
              <a:buFont typeface="DM Sans Medium"/>
              <a:buAutoNum type="arabicPeriod"/>
              <a:defRPr>
                <a:latin typeface="DM Sans Medium"/>
                <a:ea typeface="DM Sans Medium"/>
                <a:cs typeface="DM Sans Medium"/>
                <a:sym typeface="DM Sans Medium"/>
              </a:defRPr>
            </a:lvl7pPr>
            <a:lvl8pPr marL="3657600" lvl="7" indent="-285750" algn="l">
              <a:lnSpc>
                <a:spcPct val="90000"/>
              </a:lnSpc>
              <a:spcBef>
                <a:spcPts val="0"/>
              </a:spcBef>
              <a:spcAft>
                <a:spcPts val="0"/>
              </a:spcAft>
              <a:buClr>
                <a:srgbClr val="434343"/>
              </a:buClr>
              <a:buSzPts val="900"/>
              <a:buFont typeface="DM Sans Medium"/>
              <a:buAutoNum type="alphaLcPeriod"/>
              <a:defRPr>
                <a:latin typeface="DM Sans Medium"/>
                <a:ea typeface="DM Sans Medium"/>
                <a:cs typeface="DM Sans Medium"/>
                <a:sym typeface="DM Sans Medium"/>
              </a:defRPr>
            </a:lvl8pPr>
            <a:lvl9pPr marL="4114800" lvl="8" indent="-285750" algn="l">
              <a:lnSpc>
                <a:spcPct val="90000"/>
              </a:lnSpc>
              <a:spcBef>
                <a:spcPts val="0"/>
              </a:spcBef>
              <a:spcAft>
                <a:spcPts val="0"/>
              </a:spcAft>
              <a:buClr>
                <a:srgbClr val="434343"/>
              </a:buClr>
              <a:buSzPts val="900"/>
              <a:buFont typeface="DM Sans Medium"/>
              <a:buAutoNum type="romanLcPeriod"/>
              <a:defRPr>
                <a:latin typeface="DM Sans Medium"/>
                <a:ea typeface="DM Sans Medium"/>
                <a:cs typeface="DM Sans Medium"/>
                <a:sym typeface="DM Sans Medium"/>
              </a:defRPr>
            </a:lvl9pPr>
          </a:lstStyle>
          <a:p>
            <a:endParaRPr/>
          </a:p>
        </p:txBody>
      </p:sp>
      <p:sp>
        <p:nvSpPr>
          <p:cNvPr id="621" name="Google Shape;621;p74"/>
          <p:cNvSpPr txBox="1">
            <a:spLocks noGrp="1"/>
          </p:cNvSpPr>
          <p:nvPr>
            <p:ph type="title"/>
          </p:nvPr>
        </p:nvSpPr>
        <p:spPr>
          <a:xfrm>
            <a:off x="713250" y="523025"/>
            <a:ext cx="7717500" cy="5415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Clr>
                <a:schemeClr val="accent1"/>
              </a:buClr>
              <a:buSzPts val="1800"/>
              <a:buFont typeface="Montserrat ExtraBold"/>
              <a:buNone/>
              <a:defRPr b="1">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pic>
        <p:nvPicPr>
          <p:cNvPr id="622" name="Google Shape;622;p74"/>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ISCUSS SLIDE - enter prompt here 5">
  <p:cSld name="BLANK_2_1">
    <p:spTree>
      <p:nvGrpSpPr>
        <p:cNvPr id="1" name="Shape 623"/>
        <p:cNvGrpSpPr/>
        <p:nvPr/>
      </p:nvGrpSpPr>
      <p:grpSpPr>
        <a:xfrm>
          <a:off x="0" y="0"/>
          <a:ext cx="0" cy="0"/>
          <a:chOff x="0" y="0"/>
          <a:chExt cx="0" cy="0"/>
        </a:xfrm>
      </p:grpSpPr>
      <p:pic>
        <p:nvPicPr>
          <p:cNvPr id="624" name="Google Shape;624;p75"/>
          <p:cNvPicPr preferRelativeResize="0"/>
          <p:nvPr/>
        </p:nvPicPr>
        <p:blipFill>
          <a:blip r:embed="rId2">
            <a:alphaModFix/>
          </a:blip>
          <a:stretch>
            <a:fillRect/>
          </a:stretch>
        </p:blipFill>
        <p:spPr>
          <a:xfrm>
            <a:off x="39130" y="4626158"/>
            <a:ext cx="537525" cy="490550"/>
          </a:xfrm>
          <a:prstGeom prst="rect">
            <a:avLst/>
          </a:prstGeom>
          <a:noFill/>
          <a:ln>
            <a:noFill/>
          </a:ln>
        </p:spPr>
      </p:pic>
      <p:pic>
        <p:nvPicPr>
          <p:cNvPr id="625" name="Google Shape;625;p75"/>
          <p:cNvPicPr preferRelativeResize="0"/>
          <p:nvPr/>
        </p:nvPicPr>
        <p:blipFill>
          <a:blip r:embed="rId3">
            <a:alphaModFix/>
          </a:blip>
          <a:stretch>
            <a:fillRect/>
          </a:stretch>
        </p:blipFill>
        <p:spPr>
          <a:xfrm>
            <a:off x="107550" y="80100"/>
            <a:ext cx="1038802" cy="707551"/>
          </a:xfrm>
          <a:prstGeom prst="rect">
            <a:avLst/>
          </a:prstGeom>
          <a:noFill/>
          <a:ln>
            <a:noFill/>
          </a:ln>
        </p:spPr>
      </p:pic>
      <p:sp>
        <p:nvSpPr>
          <p:cNvPr id="626" name="Google Shape;626;p75"/>
          <p:cNvSpPr txBox="1">
            <a:spLocks noGrp="1"/>
          </p:cNvSpPr>
          <p:nvPr>
            <p:ph type="title"/>
          </p:nvPr>
        </p:nvSpPr>
        <p:spPr>
          <a:xfrm>
            <a:off x="1569450" y="1152050"/>
            <a:ext cx="5851500" cy="15168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3600"/>
              <a:buFont typeface="Montserrat Black"/>
              <a:buNone/>
              <a:defRPr b="0">
                <a:solidFill>
                  <a:schemeClr val="accent2"/>
                </a:solidFill>
                <a:latin typeface="Montserrat Black"/>
                <a:ea typeface="Montserrat Black"/>
                <a:cs typeface="Montserrat Black"/>
                <a:sym typeface="Montserrat Black"/>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pic>
        <p:nvPicPr>
          <p:cNvPr id="627" name="Google Shape;627;p75"/>
          <p:cNvPicPr preferRelativeResize="0"/>
          <p:nvPr/>
        </p:nvPicPr>
        <p:blipFill>
          <a:blip r:embed="rId4">
            <a:alphaModFix/>
          </a:blip>
          <a:stretch>
            <a:fillRect/>
          </a:stretch>
        </p:blipFill>
        <p:spPr>
          <a:xfrm>
            <a:off x="8196363" y="3821174"/>
            <a:ext cx="827575" cy="12153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ISCUSS SLIDE - enter prompt here">
  <p:cSld name="BLANK_3">
    <p:spTree>
      <p:nvGrpSpPr>
        <p:cNvPr id="1" name="Shape 628"/>
        <p:cNvGrpSpPr/>
        <p:nvPr/>
      </p:nvGrpSpPr>
      <p:grpSpPr>
        <a:xfrm>
          <a:off x="0" y="0"/>
          <a:ext cx="0" cy="0"/>
          <a:chOff x="0" y="0"/>
          <a:chExt cx="0" cy="0"/>
        </a:xfrm>
      </p:grpSpPr>
      <p:pic>
        <p:nvPicPr>
          <p:cNvPr id="629" name="Google Shape;629;p76"/>
          <p:cNvPicPr preferRelativeResize="0"/>
          <p:nvPr/>
        </p:nvPicPr>
        <p:blipFill>
          <a:blip r:embed="rId2">
            <a:alphaModFix/>
          </a:blip>
          <a:stretch>
            <a:fillRect/>
          </a:stretch>
        </p:blipFill>
        <p:spPr>
          <a:xfrm>
            <a:off x="39130" y="4626158"/>
            <a:ext cx="537525" cy="490550"/>
          </a:xfrm>
          <a:prstGeom prst="rect">
            <a:avLst/>
          </a:prstGeom>
          <a:noFill/>
          <a:ln>
            <a:noFill/>
          </a:ln>
        </p:spPr>
      </p:pic>
      <p:pic>
        <p:nvPicPr>
          <p:cNvPr id="630" name="Google Shape;630;p76"/>
          <p:cNvPicPr preferRelativeResize="0"/>
          <p:nvPr/>
        </p:nvPicPr>
        <p:blipFill>
          <a:blip r:embed="rId3">
            <a:alphaModFix/>
          </a:blip>
          <a:stretch>
            <a:fillRect/>
          </a:stretch>
        </p:blipFill>
        <p:spPr>
          <a:xfrm>
            <a:off x="107550" y="80100"/>
            <a:ext cx="1038802" cy="707551"/>
          </a:xfrm>
          <a:prstGeom prst="rect">
            <a:avLst/>
          </a:prstGeom>
          <a:noFill/>
          <a:ln>
            <a:noFill/>
          </a:ln>
        </p:spPr>
      </p:pic>
      <p:sp>
        <p:nvSpPr>
          <p:cNvPr id="631" name="Google Shape;631;p76"/>
          <p:cNvSpPr txBox="1"/>
          <p:nvPr/>
        </p:nvSpPr>
        <p:spPr>
          <a:xfrm>
            <a:off x="1569450" y="1152050"/>
            <a:ext cx="5851500" cy="1516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000">
              <a:solidFill>
                <a:srgbClr val="40474B"/>
              </a:solidFill>
              <a:latin typeface="Montserrat Black"/>
              <a:ea typeface="Montserrat Black"/>
              <a:cs typeface="Montserrat Black"/>
              <a:sym typeface="Montserrat Black"/>
            </a:endParaRPr>
          </a:p>
        </p:txBody>
      </p:sp>
      <p:pic>
        <p:nvPicPr>
          <p:cNvPr id="632" name="Google Shape;632;p76"/>
          <p:cNvPicPr preferRelativeResize="0"/>
          <p:nvPr/>
        </p:nvPicPr>
        <p:blipFill>
          <a:blip r:embed="rId4">
            <a:alphaModFix/>
          </a:blip>
          <a:stretch>
            <a:fillRect/>
          </a:stretch>
        </p:blipFill>
        <p:spPr>
          <a:xfrm>
            <a:off x="8196363" y="3821174"/>
            <a:ext cx="827575" cy="12153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upport organisations 1">
  <p:cSld name="CUSTOM_28_1">
    <p:spTree>
      <p:nvGrpSpPr>
        <p:cNvPr id="1" name="Shape 633"/>
        <p:cNvGrpSpPr/>
        <p:nvPr/>
      </p:nvGrpSpPr>
      <p:grpSpPr>
        <a:xfrm>
          <a:off x="0" y="0"/>
          <a:ext cx="0" cy="0"/>
          <a:chOff x="0" y="0"/>
          <a:chExt cx="0" cy="0"/>
        </a:xfrm>
      </p:grpSpPr>
      <p:sp>
        <p:nvSpPr>
          <p:cNvPr id="634" name="Google Shape;634;p77"/>
          <p:cNvSpPr/>
          <p:nvPr/>
        </p:nvSpPr>
        <p:spPr>
          <a:xfrm rot="5035045">
            <a:off x="-2322768" y="2876704"/>
            <a:ext cx="5262855" cy="323795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7"/>
          <p:cNvSpPr/>
          <p:nvPr/>
        </p:nvSpPr>
        <p:spPr>
          <a:xfrm rot="-4280482">
            <a:off x="6793782" y="-1466885"/>
            <a:ext cx="3375483" cy="502433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7"/>
          <p:cNvSpPr/>
          <p:nvPr/>
        </p:nvSpPr>
        <p:spPr>
          <a:xfrm rot="-7977677">
            <a:off x="5123145" y="405614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7"/>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38" name="Google Shape;638;p77"/>
          <p:cNvSpPr txBox="1">
            <a:spLocks noGrp="1"/>
          </p:cNvSpPr>
          <p:nvPr>
            <p:ph type="subTitle" idx="1"/>
          </p:nvPr>
        </p:nvSpPr>
        <p:spPr>
          <a:xfrm>
            <a:off x="71325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77"/>
          <p:cNvSpPr txBox="1">
            <a:spLocks noGrp="1"/>
          </p:cNvSpPr>
          <p:nvPr>
            <p:ph type="subTitle" idx="2"/>
          </p:nvPr>
        </p:nvSpPr>
        <p:spPr>
          <a:xfrm>
            <a:off x="348810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0" name="Google Shape;640;p77"/>
          <p:cNvSpPr txBox="1">
            <a:spLocks noGrp="1"/>
          </p:cNvSpPr>
          <p:nvPr>
            <p:ph type="subTitle" idx="3"/>
          </p:nvPr>
        </p:nvSpPr>
        <p:spPr>
          <a:xfrm>
            <a:off x="71325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1" name="Google Shape;641;p77"/>
          <p:cNvSpPr txBox="1">
            <a:spLocks noGrp="1"/>
          </p:cNvSpPr>
          <p:nvPr>
            <p:ph type="subTitle" idx="4"/>
          </p:nvPr>
        </p:nvSpPr>
        <p:spPr>
          <a:xfrm>
            <a:off x="348810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160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2" name="Google Shape;642;p77"/>
          <p:cNvSpPr txBox="1">
            <a:spLocks noGrp="1"/>
          </p:cNvSpPr>
          <p:nvPr>
            <p:ph type="subTitle" idx="5"/>
          </p:nvPr>
        </p:nvSpPr>
        <p:spPr>
          <a:xfrm>
            <a:off x="626295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3" name="Google Shape;643;p77"/>
          <p:cNvSpPr txBox="1">
            <a:spLocks noGrp="1"/>
          </p:cNvSpPr>
          <p:nvPr>
            <p:ph type="subTitle" idx="6"/>
          </p:nvPr>
        </p:nvSpPr>
        <p:spPr>
          <a:xfrm>
            <a:off x="626295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644" name="Google Shape;644;p77"/>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upport organisations 2">
  <p:cSld name="CUSTOM_28_2">
    <p:spTree>
      <p:nvGrpSpPr>
        <p:cNvPr id="1" name="Shape 645"/>
        <p:cNvGrpSpPr/>
        <p:nvPr/>
      </p:nvGrpSpPr>
      <p:grpSpPr>
        <a:xfrm>
          <a:off x="0" y="0"/>
          <a:ext cx="0" cy="0"/>
          <a:chOff x="0" y="0"/>
          <a:chExt cx="0" cy="0"/>
        </a:xfrm>
      </p:grpSpPr>
      <p:sp>
        <p:nvSpPr>
          <p:cNvPr id="646" name="Google Shape;646;p78"/>
          <p:cNvSpPr/>
          <p:nvPr/>
        </p:nvSpPr>
        <p:spPr>
          <a:xfrm rot="5035045">
            <a:off x="-2322768" y="2876704"/>
            <a:ext cx="5262855" cy="323795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8"/>
          <p:cNvSpPr/>
          <p:nvPr/>
        </p:nvSpPr>
        <p:spPr>
          <a:xfrm rot="-4280482">
            <a:off x="6793782" y="-1466885"/>
            <a:ext cx="3375483" cy="502433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8"/>
          <p:cNvSpPr/>
          <p:nvPr/>
        </p:nvSpPr>
        <p:spPr>
          <a:xfrm rot="-7977677">
            <a:off x="5123145" y="4056144"/>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8"/>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50" name="Google Shape;650;p78"/>
          <p:cNvSpPr txBox="1">
            <a:spLocks noGrp="1"/>
          </p:cNvSpPr>
          <p:nvPr>
            <p:ph type="subTitle" idx="1"/>
          </p:nvPr>
        </p:nvSpPr>
        <p:spPr>
          <a:xfrm>
            <a:off x="71325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1" name="Google Shape;651;p78"/>
          <p:cNvSpPr txBox="1">
            <a:spLocks noGrp="1"/>
          </p:cNvSpPr>
          <p:nvPr>
            <p:ph type="subTitle" idx="2"/>
          </p:nvPr>
        </p:nvSpPr>
        <p:spPr>
          <a:xfrm>
            <a:off x="348810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2" name="Google Shape;652;p78"/>
          <p:cNvSpPr txBox="1">
            <a:spLocks noGrp="1"/>
          </p:cNvSpPr>
          <p:nvPr>
            <p:ph type="subTitle" idx="3"/>
          </p:nvPr>
        </p:nvSpPr>
        <p:spPr>
          <a:xfrm>
            <a:off x="71325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3" name="Google Shape;653;p78"/>
          <p:cNvSpPr txBox="1">
            <a:spLocks noGrp="1"/>
          </p:cNvSpPr>
          <p:nvPr>
            <p:ph type="subTitle" idx="4"/>
          </p:nvPr>
        </p:nvSpPr>
        <p:spPr>
          <a:xfrm>
            <a:off x="348810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160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4" name="Google Shape;654;p78"/>
          <p:cNvSpPr txBox="1">
            <a:spLocks noGrp="1"/>
          </p:cNvSpPr>
          <p:nvPr>
            <p:ph type="subTitle" idx="5"/>
          </p:nvPr>
        </p:nvSpPr>
        <p:spPr>
          <a:xfrm>
            <a:off x="6262950" y="266112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5" name="Google Shape;655;p78"/>
          <p:cNvSpPr txBox="1">
            <a:spLocks noGrp="1"/>
          </p:cNvSpPr>
          <p:nvPr>
            <p:ph type="subTitle" idx="6"/>
          </p:nvPr>
        </p:nvSpPr>
        <p:spPr>
          <a:xfrm>
            <a:off x="6262950" y="3128863"/>
            <a:ext cx="216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656" name="Google Shape;656;p78"/>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Learning outcomes">
  <p:cSld name="TITLE_AND_BODY_1_2">
    <p:spTree>
      <p:nvGrpSpPr>
        <p:cNvPr id="1" name="Shape 657"/>
        <p:cNvGrpSpPr/>
        <p:nvPr/>
      </p:nvGrpSpPr>
      <p:grpSpPr>
        <a:xfrm>
          <a:off x="0" y="0"/>
          <a:ext cx="0" cy="0"/>
          <a:chOff x="0" y="0"/>
          <a:chExt cx="0" cy="0"/>
        </a:xfrm>
      </p:grpSpPr>
      <p:sp>
        <p:nvSpPr>
          <p:cNvPr id="658" name="Google Shape;658;p79"/>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chemeClr val="accent1"/>
              </a:buClr>
              <a:buSzPts val="1200"/>
              <a:buFont typeface="DM Sans Medium"/>
              <a:buAutoNum type="arabicPeriod"/>
              <a:defRPr sz="1200">
                <a:latin typeface="DM Sans Medium"/>
                <a:ea typeface="DM Sans Medium"/>
                <a:cs typeface="DM Sans Medium"/>
                <a:sym typeface="DM Sans Medium"/>
              </a:defRPr>
            </a:lvl1pPr>
            <a:lvl2pPr marL="914400" lvl="1"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2pPr>
            <a:lvl3pPr marL="1371600" lvl="2"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3pPr>
            <a:lvl4pPr marL="1828800" lvl="3"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4pPr>
            <a:lvl5pPr marL="2286000" lvl="4"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5pPr>
            <a:lvl6pPr marL="2743200" lvl="5"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6pPr>
            <a:lvl7pPr marL="3200400" lvl="6"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7pPr>
            <a:lvl8pPr marL="3657600" lvl="7"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8pPr>
            <a:lvl9pPr marL="4114800" lvl="8"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9pPr>
          </a:lstStyle>
          <a:p>
            <a:endParaRPr/>
          </a:p>
        </p:txBody>
      </p:sp>
      <p:pic>
        <p:nvPicPr>
          <p:cNvPr id="659" name="Google Shape;659;p79"/>
          <p:cNvPicPr preferRelativeResize="0"/>
          <p:nvPr/>
        </p:nvPicPr>
        <p:blipFill rotWithShape="1">
          <a:blip r:embed="rId2">
            <a:alphaModFix/>
          </a:blip>
          <a:srcRect/>
          <a:stretch/>
        </p:blipFill>
        <p:spPr>
          <a:xfrm>
            <a:off x="39130" y="4626158"/>
            <a:ext cx="537525" cy="490550"/>
          </a:xfrm>
          <a:prstGeom prst="rect">
            <a:avLst/>
          </a:prstGeom>
          <a:noFill/>
          <a:ln>
            <a:noFill/>
          </a:ln>
        </p:spPr>
      </p:pic>
      <p:sp>
        <p:nvSpPr>
          <p:cNvPr id="660" name="Google Shape;660;p79"/>
          <p:cNvSpPr txBox="1"/>
          <p:nvPr/>
        </p:nvSpPr>
        <p:spPr>
          <a:xfrm>
            <a:off x="766925" y="439700"/>
            <a:ext cx="6687600" cy="4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a:solidFill>
                <a:schemeClr val="accent1"/>
              </a:solidFill>
              <a:latin typeface="Montserrat Black"/>
              <a:ea typeface="Montserrat Black"/>
              <a:cs typeface="Montserrat Black"/>
              <a:sym typeface="Montserrat Black"/>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Lesson title slide" type="title">
  <p:cSld name="TITLE">
    <p:bg>
      <p:bgPr>
        <a:solidFill>
          <a:schemeClr val="dk1"/>
        </a:solidFill>
        <a:effectLst/>
      </p:bgPr>
    </p:bg>
    <p:spTree>
      <p:nvGrpSpPr>
        <p:cNvPr id="1" name="Shape 664"/>
        <p:cNvGrpSpPr/>
        <p:nvPr/>
      </p:nvGrpSpPr>
      <p:grpSpPr>
        <a:xfrm>
          <a:off x="0" y="0"/>
          <a:ext cx="0" cy="0"/>
          <a:chOff x="0" y="0"/>
          <a:chExt cx="0" cy="0"/>
        </a:xfrm>
      </p:grpSpPr>
      <p:sp>
        <p:nvSpPr>
          <p:cNvPr id="665" name="Google Shape;665;p81"/>
          <p:cNvSpPr txBox="1">
            <a:spLocks noGrp="1"/>
          </p:cNvSpPr>
          <p:nvPr>
            <p:ph type="ctrTitle"/>
          </p:nvPr>
        </p:nvSpPr>
        <p:spPr>
          <a:xfrm>
            <a:off x="720800" y="1441625"/>
            <a:ext cx="5879700" cy="2052600"/>
          </a:xfrm>
          <a:prstGeom prst="rect">
            <a:avLst/>
          </a:prstGeom>
        </p:spPr>
        <p:txBody>
          <a:bodyPr spcFirstLastPara="1" wrap="square" lIns="91425" tIns="91425" rIns="91425" bIns="91425" anchor="t" anchorCtr="0">
            <a:noAutofit/>
          </a:bodyPr>
          <a:lstStyle>
            <a:lvl1pPr lvl="0">
              <a:spcBef>
                <a:spcPts val="0"/>
              </a:spcBef>
              <a:spcAft>
                <a:spcPts val="0"/>
              </a:spcAft>
              <a:buClr>
                <a:srgbClr val="1C4587"/>
              </a:buClr>
              <a:buSzPts val="4700"/>
              <a:buFont typeface="Montserrat Black"/>
              <a:buNone/>
              <a:defRPr sz="4000" b="0">
                <a:solidFill>
                  <a:srgbClr val="1C4587"/>
                </a:solidFill>
                <a:latin typeface="Montserrat Black"/>
                <a:ea typeface="Montserrat Black"/>
                <a:cs typeface="Montserrat Black"/>
                <a:sym typeface="Montserrat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66" name="Google Shape;666;p81"/>
          <p:cNvSpPr txBox="1">
            <a:spLocks noGrp="1"/>
          </p:cNvSpPr>
          <p:nvPr>
            <p:ph type="subTitle" idx="1"/>
          </p:nvPr>
        </p:nvSpPr>
        <p:spPr>
          <a:xfrm>
            <a:off x="720800" y="3394625"/>
            <a:ext cx="7140000" cy="458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434343"/>
              </a:buClr>
              <a:buSzPts val="2800"/>
              <a:buFont typeface="DM Sans"/>
              <a:buNone/>
              <a:defRPr sz="1500" b="1">
                <a:solidFill>
                  <a:srgbClr val="434343"/>
                </a:solidFill>
                <a:latin typeface="DM Sans"/>
                <a:ea typeface="DM Sans"/>
                <a:cs typeface="DM Sans"/>
                <a:sym typeface="DM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667" name="Google Shape;667;p81"/>
          <p:cNvPicPr preferRelativeResize="0"/>
          <p:nvPr/>
        </p:nvPicPr>
        <p:blipFill>
          <a:blip r:embed="rId2">
            <a:alphaModFix/>
          </a:blip>
          <a:stretch>
            <a:fillRect/>
          </a:stretch>
        </p:blipFill>
        <p:spPr>
          <a:xfrm>
            <a:off x="-654550" y="-59200"/>
            <a:ext cx="3144146" cy="2052599"/>
          </a:xfrm>
          <a:prstGeom prst="rect">
            <a:avLst/>
          </a:prstGeom>
          <a:noFill/>
          <a:ln>
            <a:noFill/>
          </a:ln>
        </p:spPr>
      </p:pic>
      <p:pic>
        <p:nvPicPr>
          <p:cNvPr id="668" name="Google Shape;668;p81"/>
          <p:cNvPicPr preferRelativeResize="0"/>
          <p:nvPr/>
        </p:nvPicPr>
        <p:blipFill>
          <a:blip r:embed="rId3">
            <a:alphaModFix/>
          </a:blip>
          <a:stretch>
            <a:fillRect/>
          </a:stretch>
        </p:blipFill>
        <p:spPr>
          <a:xfrm>
            <a:off x="1451840" y="-718475"/>
            <a:ext cx="2400732" cy="1566099"/>
          </a:xfrm>
          <a:prstGeom prst="rect">
            <a:avLst/>
          </a:prstGeom>
          <a:noFill/>
          <a:ln>
            <a:noFill/>
          </a:ln>
        </p:spPr>
      </p:pic>
      <p:pic>
        <p:nvPicPr>
          <p:cNvPr id="669" name="Google Shape;669;p81"/>
          <p:cNvPicPr preferRelativeResize="0"/>
          <p:nvPr/>
        </p:nvPicPr>
        <p:blipFill>
          <a:blip r:embed="rId4">
            <a:alphaModFix/>
          </a:blip>
          <a:stretch>
            <a:fillRect/>
          </a:stretch>
        </p:blipFill>
        <p:spPr>
          <a:xfrm>
            <a:off x="6930075" y="104526"/>
            <a:ext cx="2069750" cy="1888875"/>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hare a key statistic" type="secHead">
  <p:cSld name="SECTION_HEADER">
    <p:spTree>
      <p:nvGrpSpPr>
        <p:cNvPr id="1" name="Shape 670"/>
        <p:cNvGrpSpPr/>
        <p:nvPr/>
      </p:nvGrpSpPr>
      <p:grpSpPr>
        <a:xfrm>
          <a:off x="0" y="0"/>
          <a:ext cx="0" cy="0"/>
          <a:chOff x="0" y="0"/>
          <a:chExt cx="0" cy="0"/>
        </a:xfrm>
      </p:grpSpPr>
      <p:sp>
        <p:nvSpPr>
          <p:cNvPr id="671" name="Google Shape;671;p82">
            <a:hlinkClick r:id="" action="ppaction://noaction"/>
          </p:cNvPr>
          <p:cNvSpPr txBox="1">
            <a:spLocks noGrp="1"/>
          </p:cNvSpPr>
          <p:nvPr>
            <p:ph type="title"/>
          </p:nvPr>
        </p:nvSpPr>
        <p:spPr>
          <a:xfrm>
            <a:off x="2019300" y="2417625"/>
            <a:ext cx="5105400" cy="1213800"/>
          </a:xfrm>
          <a:prstGeom prst="rect">
            <a:avLst/>
          </a:prstGeom>
        </p:spPr>
        <p:txBody>
          <a:bodyPr spcFirstLastPara="1" wrap="square" lIns="91425" tIns="91425" rIns="91425" bIns="91425" anchor="ctr" anchorCtr="0">
            <a:noAutofit/>
          </a:bodyPr>
          <a:lstStyle>
            <a:lvl1pPr lvl="0" algn="ctr">
              <a:spcBef>
                <a:spcPts val="0"/>
              </a:spcBef>
              <a:spcAft>
                <a:spcPts val="0"/>
              </a:spcAft>
              <a:buSzPts val="2900"/>
              <a:buFont typeface="Montserrat ExtraBold"/>
              <a:buNone/>
              <a:defRPr sz="4700" b="0">
                <a:latin typeface="Montserrat ExtraBold"/>
                <a:ea typeface="Montserrat ExtraBold"/>
                <a:cs typeface="Montserrat ExtraBold"/>
                <a:sym typeface="Montserrat Extra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2" name="Google Shape;672;p82"/>
          <p:cNvSpPr txBox="1">
            <a:spLocks noGrp="1"/>
          </p:cNvSpPr>
          <p:nvPr>
            <p:ph type="title" idx="2" hasCustomPrompt="1"/>
          </p:nvPr>
        </p:nvSpPr>
        <p:spPr>
          <a:xfrm>
            <a:off x="2019300" y="914400"/>
            <a:ext cx="5105400" cy="1213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Font typeface="Montserrat Black"/>
              <a:buNone/>
              <a:defRPr sz="7500" b="0">
                <a:solidFill>
                  <a:schemeClr val="accent1"/>
                </a:solidFill>
                <a:latin typeface="Montserrat Black"/>
                <a:ea typeface="Montserrat Black"/>
                <a:cs typeface="Montserrat Black"/>
                <a:sym typeface="Montserrat Black"/>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pic>
        <p:nvPicPr>
          <p:cNvPr id="673" name="Google Shape;673;p82"/>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ACHER NOTES SLIDE" type="tx">
  <p:cSld name="TITLE_AND_BODY">
    <p:bg>
      <p:bgPr>
        <a:solidFill>
          <a:schemeClr val="lt1"/>
        </a:solidFill>
        <a:effectLst/>
      </p:bgPr>
    </p:bg>
    <p:spTree>
      <p:nvGrpSpPr>
        <p:cNvPr id="1" name="Shape 674"/>
        <p:cNvGrpSpPr/>
        <p:nvPr/>
      </p:nvGrpSpPr>
      <p:grpSpPr>
        <a:xfrm>
          <a:off x="0" y="0"/>
          <a:ext cx="0" cy="0"/>
          <a:chOff x="0" y="0"/>
          <a:chExt cx="0" cy="0"/>
        </a:xfrm>
      </p:grpSpPr>
      <p:sp>
        <p:nvSpPr>
          <p:cNvPr id="675" name="Google Shape;675;p83"/>
          <p:cNvSpPr txBox="1">
            <a:spLocks noGrp="1"/>
          </p:cNvSpPr>
          <p:nvPr>
            <p:ph type="body" idx="1"/>
          </p:nvPr>
        </p:nvSpPr>
        <p:spPr>
          <a:xfrm>
            <a:off x="713250" y="1152475"/>
            <a:ext cx="77175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1"/>
              </a:buClr>
              <a:buSzPts val="1200"/>
              <a:buFont typeface="DM Sans Medium"/>
              <a:buAutoNum type="arabicPeriod"/>
              <a:defRPr sz="1200">
                <a:latin typeface="DM Sans Medium"/>
                <a:ea typeface="DM Sans Medium"/>
                <a:cs typeface="DM Sans Medium"/>
                <a:sym typeface="DM Sans Medium"/>
              </a:defRPr>
            </a:lvl1pPr>
            <a:lvl2pPr marL="914400" lvl="1" indent="-304800">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2pPr>
            <a:lvl3pPr marL="1371600" lvl="2" indent="-304800">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3pPr>
            <a:lvl4pPr marL="1828800" lvl="3" indent="-304800">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4pPr>
            <a:lvl5pPr marL="2286000" lvl="4" indent="-304800">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5pPr>
            <a:lvl6pPr marL="2743200" lvl="5" indent="-304800">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6pPr>
            <a:lvl7pPr marL="3200400" lvl="6" indent="-304800">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7pPr>
            <a:lvl8pPr marL="3657600" lvl="7" indent="-304800">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8pPr>
            <a:lvl9pPr marL="4114800" lvl="8" indent="-304800">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9pPr>
          </a:lstStyle>
          <a:p>
            <a:endParaRPr/>
          </a:p>
        </p:txBody>
      </p:sp>
      <p:sp>
        <p:nvSpPr>
          <p:cNvPr id="676" name="Google Shape;676;p83"/>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pic>
        <p:nvPicPr>
          <p:cNvPr id="677" name="Google Shape;677;p83"/>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content slide 1">
  <p:cSld name="TITLE_AND_BODY_1">
    <p:spTree>
      <p:nvGrpSpPr>
        <p:cNvPr id="1" name="Shape 678"/>
        <p:cNvGrpSpPr/>
        <p:nvPr/>
      </p:nvGrpSpPr>
      <p:grpSpPr>
        <a:xfrm>
          <a:off x="0" y="0"/>
          <a:ext cx="0" cy="0"/>
          <a:chOff x="0" y="0"/>
          <a:chExt cx="0" cy="0"/>
        </a:xfrm>
      </p:grpSpPr>
      <p:sp>
        <p:nvSpPr>
          <p:cNvPr id="679" name="Google Shape;679;p84"/>
          <p:cNvSpPr txBox="1">
            <a:spLocks noGrp="1"/>
          </p:cNvSpPr>
          <p:nvPr>
            <p:ph type="body" idx="1"/>
          </p:nvPr>
        </p:nvSpPr>
        <p:spPr>
          <a:xfrm>
            <a:off x="713250" y="1152475"/>
            <a:ext cx="77175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1"/>
              </a:buClr>
              <a:buSzPts val="1200"/>
              <a:buFont typeface="DM Sans Medium"/>
              <a:buAutoNum type="arabicPeriod"/>
              <a:defRPr sz="1200">
                <a:latin typeface="DM Sans Medium"/>
                <a:ea typeface="DM Sans Medium"/>
                <a:cs typeface="DM Sans Medium"/>
                <a:sym typeface="DM Sans Medium"/>
              </a:defRPr>
            </a:lvl1pPr>
            <a:lvl2pPr marL="914400" lvl="1" indent="-304800">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2pPr>
            <a:lvl3pPr marL="1371600" lvl="2" indent="-304800">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3pPr>
            <a:lvl4pPr marL="1828800" lvl="3" indent="-304800">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4pPr>
            <a:lvl5pPr marL="2286000" lvl="4" indent="-304800">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5pPr>
            <a:lvl6pPr marL="2743200" lvl="5" indent="-304800">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6pPr>
            <a:lvl7pPr marL="3200400" lvl="6" indent="-304800">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7pPr>
            <a:lvl8pPr marL="3657600" lvl="7" indent="-304800">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8pPr>
            <a:lvl9pPr marL="4114800" lvl="8" indent="-304800">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9pPr>
          </a:lstStyle>
          <a:p>
            <a:endParaRPr/>
          </a:p>
        </p:txBody>
      </p:sp>
      <p:sp>
        <p:nvSpPr>
          <p:cNvPr id="680" name="Google Shape;680;p84"/>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pic>
        <p:nvPicPr>
          <p:cNvPr id="681" name="Google Shape;681;p84"/>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WATCH SLIDE - insert a screen shot of video and link" type="titleOnly">
  <p:cSld name="TITLE_ONLY">
    <p:spTree>
      <p:nvGrpSpPr>
        <p:cNvPr id="1" name="Shape 682"/>
        <p:cNvGrpSpPr/>
        <p:nvPr/>
      </p:nvGrpSpPr>
      <p:grpSpPr>
        <a:xfrm>
          <a:off x="0" y="0"/>
          <a:ext cx="0" cy="0"/>
          <a:chOff x="0" y="0"/>
          <a:chExt cx="0" cy="0"/>
        </a:xfrm>
      </p:grpSpPr>
      <p:pic>
        <p:nvPicPr>
          <p:cNvPr id="683" name="Google Shape;683;p85"/>
          <p:cNvPicPr preferRelativeResize="0"/>
          <p:nvPr/>
        </p:nvPicPr>
        <p:blipFill>
          <a:blip r:embed="rId2">
            <a:alphaModFix/>
          </a:blip>
          <a:stretch>
            <a:fillRect/>
          </a:stretch>
        </p:blipFill>
        <p:spPr>
          <a:xfrm>
            <a:off x="39130" y="4626158"/>
            <a:ext cx="537525" cy="490550"/>
          </a:xfrm>
          <a:prstGeom prst="rect">
            <a:avLst/>
          </a:prstGeom>
          <a:noFill/>
          <a:ln>
            <a:noFill/>
          </a:ln>
        </p:spPr>
      </p:pic>
      <p:sp>
        <p:nvSpPr>
          <p:cNvPr id="684" name="Google Shape;684;p85"/>
          <p:cNvSpPr txBox="1">
            <a:spLocks noGrp="1"/>
          </p:cNvSpPr>
          <p:nvPr>
            <p:ph type="title"/>
          </p:nvPr>
        </p:nvSpPr>
        <p:spPr>
          <a:xfrm>
            <a:off x="1462225" y="443900"/>
            <a:ext cx="7503900" cy="5415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85" name="Google Shape;685;p85"/>
          <p:cNvSpPr>
            <a:spLocks noGrp="1"/>
          </p:cNvSpPr>
          <p:nvPr>
            <p:ph type="pic" idx="2"/>
          </p:nvPr>
        </p:nvSpPr>
        <p:spPr>
          <a:xfrm>
            <a:off x="1637250" y="1153300"/>
            <a:ext cx="5560500" cy="3171600"/>
          </a:xfrm>
          <a:prstGeom prst="rect">
            <a:avLst/>
          </a:prstGeom>
          <a:noFill/>
          <a:ln>
            <a:noFill/>
          </a:ln>
        </p:spPr>
      </p:sp>
      <p:pic>
        <p:nvPicPr>
          <p:cNvPr id="686" name="Google Shape;686;p85"/>
          <p:cNvPicPr preferRelativeResize="0"/>
          <p:nvPr/>
        </p:nvPicPr>
        <p:blipFill>
          <a:blip r:embed="rId3">
            <a:alphaModFix/>
          </a:blip>
          <a:stretch>
            <a:fillRect/>
          </a:stretch>
        </p:blipFill>
        <p:spPr>
          <a:xfrm>
            <a:off x="39125" y="70925"/>
            <a:ext cx="743662" cy="490549"/>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Reflection timer (for after we have watched a video)">
  <p:cSld name="TITLE_ONLY_1">
    <p:spTree>
      <p:nvGrpSpPr>
        <p:cNvPr id="1" name="Shape 687"/>
        <p:cNvGrpSpPr/>
        <p:nvPr/>
      </p:nvGrpSpPr>
      <p:grpSpPr>
        <a:xfrm>
          <a:off x="0" y="0"/>
          <a:ext cx="0" cy="0"/>
          <a:chOff x="0" y="0"/>
          <a:chExt cx="0" cy="0"/>
        </a:xfrm>
      </p:grpSpPr>
      <p:pic>
        <p:nvPicPr>
          <p:cNvPr id="688" name="Google Shape;688;p86"/>
          <p:cNvPicPr preferRelativeResize="0"/>
          <p:nvPr/>
        </p:nvPicPr>
        <p:blipFill>
          <a:blip r:embed="rId2">
            <a:alphaModFix/>
          </a:blip>
          <a:stretch>
            <a:fillRect/>
          </a:stretch>
        </p:blipFill>
        <p:spPr>
          <a:xfrm>
            <a:off x="39130" y="4626158"/>
            <a:ext cx="537525" cy="490550"/>
          </a:xfrm>
          <a:prstGeom prst="rect">
            <a:avLst/>
          </a:prstGeom>
          <a:noFill/>
          <a:ln>
            <a:noFill/>
          </a:ln>
        </p:spPr>
      </p:pic>
      <p:sp>
        <p:nvSpPr>
          <p:cNvPr id="689" name="Google Shape;689;p86"/>
          <p:cNvSpPr txBox="1">
            <a:spLocks noGrp="1"/>
          </p:cNvSpPr>
          <p:nvPr>
            <p:ph type="title"/>
          </p:nvPr>
        </p:nvSpPr>
        <p:spPr>
          <a:xfrm>
            <a:off x="1462225" y="443900"/>
            <a:ext cx="7503900" cy="5415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pic>
        <p:nvPicPr>
          <p:cNvPr id="690" name="Google Shape;690;p86" descr="Possibly the easiest timer you'll ever use. Big easy to see numbers. Beeps when it reaches 0. Voted #1 by timer-timer.com - that's us :) http://timer-timer.com" title="30 Second Countdown Timer">
            <a:hlinkClick r:id="rId3"/>
          </p:cNvPr>
          <p:cNvPicPr preferRelativeResize="0"/>
          <p:nvPr/>
        </p:nvPicPr>
        <p:blipFill>
          <a:blip r:embed="rId4">
            <a:alphaModFix/>
          </a:blip>
          <a:stretch>
            <a:fillRect/>
          </a:stretch>
        </p:blipFill>
        <p:spPr>
          <a:xfrm>
            <a:off x="2286005" y="1119401"/>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fade">
                                      <p:cBhvr>
                                        <p:cTn id="7" dur="1000"/>
                                        <p:tgtEl>
                                          <p:spTgt spid="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DO SLIDE - activities here">
  <p:cSld name="TITLE_ONLY_1_1">
    <p:spTree>
      <p:nvGrpSpPr>
        <p:cNvPr id="1" name="Shape 691"/>
        <p:cNvGrpSpPr/>
        <p:nvPr/>
      </p:nvGrpSpPr>
      <p:grpSpPr>
        <a:xfrm>
          <a:off x="0" y="0"/>
          <a:ext cx="0" cy="0"/>
          <a:chOff x="0" y="0"/>
          <a:chExt cx="0" cy="0"/>
        </a:xfrm>
      </p:grpSpPr>
      <p:pic>
        <p:nvPicPr>
          <p:cNvPr id="692" name="Google Shape;692;p87"/>
          <p:cNvPicPr preferRelativeResize="0"/>
          <p:nvPr/>
        </p:nvPicPr>
        <p:blipFill>
          <a:blip r:embed="rId2">
            <a:alphaModFix/>
          </a:blip>
          <a:stretch>
            <a:fillRect/>
          </a:stretch>
        </p:blipFill>
        <p:spPr>
          <a:xfrm>
            <a:off x="39130" y="4626158"/>
            <a:ext cx="537525" cy="490550"/>
          </a:xfrm>
          <a:prstGeom prst="rect">
            <a:avLst/>
          </a:prstGeom>
          <a:noFill/>
          <a:ln>
            <a:noFill/>
          </a:ln>
        </p:spPr>
      </p:pic>
      <p:sp>
        <p:nvSpPr>
          <p:cNvPr id="693" name="Google Shape;693;p87"/>
          <p:cNvSpPr txBox="1">
            <a:spLocks noGrp="1"/>
          </p:cNvSpPr>
          <p:nvPr>
            <p:ph type="title"/>
          </p:nvPr>
        </p:nvSpPr>
        <p:spPr>
          <a:xfrm>
            <a:off x="1462225" y="443900"/>
            <a:ext cx="7503900" cy="5415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pic>
        <p:nvPicPr>
          <p:cNvPr id="694" name="Google Shape;694;p87"/>
          <p:cNvPicPr preferRelativeResize="0"/>
          <p:nvPr/>
        </p:nvPicPr>
        <p:blipFill>
          <a:blip r:embed="rId3">
            <a:alphaModFix/>
          </a:blip>
          <a:stretch>
            <a:fillRect/>
          </a:stretch>
        </p:blipFill>
        <p:spPr>
          <a:xfrm>
            <a:off x="39125" y="64775"/>
            <a:ext cx="622350" cy="541500"/>
          </a:xfrm>
          <a:prstGeom prst="rect">
            <a:avLst/>
          </a:prstGeom>
          <a:noFill/>
          <a:ln>
            <a:noFill/>
          </a:ln>
        </p:spPr>
      </p:pic>
      <p:sp>
        <p:nvSpPr>
          <p:cNvPr id="695" name="Google Shape;695;p87"/>
          <p:cNvSpPr txBox="1">
            <a:spLocks noGrp="1"/>
          </p:cNvSpPr>
          <p:nvPr>
            <p:ph type="body" idx="1"/>
          </p:nvPr>
        </p:nvSpPr>
        <p:spPr>
          <a:xfrm>
            <a:off x="713250" y="1152475"/>
            <a:ext cx="77175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1"/>
              </a:buClr>
              <a:buSzPts val="1200"/>
              <a:buFont typeface="DM Sans Medium"/>
              <a:buAutoNum type="arabicPeriod"/>
              <a:defRPr sz="1200">
                <a:latin typeface="DM Sans Medium"/>
                <a:ea typeface="DM Sans Medium"/>
                <a:cs typeface="DM Sans Medium"/>
                <a:sym typeface="DM Sans Medium"/>
              </a:defRPr>
            </a:lvl1pPr>
            <a:lvl2pPr marL="914400" lvl="1" indent="-304800">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2pPr>
            <a:lvl3pPr marL="1371600" lvl="2" indent="-304800">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3pPr>
            <a:lvl4pPr marL="1828800" lvl="3" indent="-304800">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4pPr>
            <a:lvl5pPr marL="2286000" lvl="4" indent="-304800">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5pPr>
            <a:lvl6pPr marL="2743200" lvl="5" indent="-304800">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6pPr>
            <a:lvl7pPr marL="3200400" lvl="6" indent="-304800">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7pPr>
            <a:lvl8pPr marL="3657600" lvl="7" indent="-304800">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8pPr>
            <a:lvl9pPr marL="4114800" lvl="8" indent="-304800">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96"/>
        <p:cNvGrpSpPr/>
        <p:nvPr/>
      </p:nvGrpSpPr>
      <p:grpSpPr>
        <a:xfrm>
          <a:off x="0" y="0"/>
          <a:ext cx="0" cy="0"/>
          <a:chOff x="0" y="0"/>
          <a:chExt cx="0" cy="0"/>
        </a:xfrm>
      </p:grpSpPr>
      <p:sp>
        <p:nvSpPr>
          <p:cNvPr id="697" name="Google Shape;697;p88"/>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98" name="Google Shape;698;p88"/>
          <p:cNvSpPr txBox="1">
            <a:spLocks noGrp="1"/>
          </p:cNvSpPr>
          <p:nvPr>
            <p:ph type="body" idx="1"/>
          </p:nvPr>
        </p:nvSpPr>
        <p:spPr>
          <a:xfrm>
            <a:off x="713225" y="1122325"/>
            <a:ext cx="7717500" cy="3580500"/>
          </a:xfrm>
          <a:prstGeom prst="rect">
            <a:avLst/>
          </a:prstGeom>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DM Sans Medium"/>
              <a:buAutoNum type="arabicPeriod"/>
              <a:defRPr sz="1600">
                <a:solidFill>
                  <a:srgbClr val="806860"/>
                </a:solidFill>
                <a:latin typeface="DM Sans Medium"/>
                <a:ea typeface="DM Sans Medium"/>
                <a:cs typeface="DM Sans Medium"/>
                <a:sym typeface="DM Sans Medium"/>
              </a:defRPr>
            </a:lvl1pPr>
            <a:lvl2pPr marL="914400" lvl="1" indent="-317500">
              <a:spcBef>
                <a:spcPts val="0"/>
              </a:spcBef>
              <a:spcAft>
                <a:spcPts val="0"/>
              </a:spcAft>
              <a:buClr>
                <a:schemeClr val="accent1"/>
              </a:buClr>
              <a:buSzPts val="1400"/>
              <a:buFont typeface="DM Sans Medium"/>
              <a:buAutoNum type="alphaLcPeriod"/>
              <a:defRPr sz="1600">
                <a:latin typeface="DM Sans Medium"/>
                <a:ea typeface="DM Sans Medium"/>
                <a:cs typeface="DM Sans Medium"/>
                <a:sym typeface="DM Sans Medium"/>
              </a:defRPr>
            </a:lvl2pPr>
            <a:lvl3pPr marL="1371600" lvl="2" indent="-317500">
              <a:spcBef>
                <a:spcPts val="0"/>
              </a:spcBef>
              <a:spcAft>
                <a:spcPts val="0"/>
              </a:spcAft>
              <a:buClr>
                <a:srgbClr val="FEDD4F"/>
              </a:buClr>
              <a:buSzPts val="1400"/>
              <a:buFont typeface="DM Sans Medium"/>
              <a:buAutoNum type="romanLcPeriod"/>
              <a:defRPr sz="1200">
                <a:latin typeface="DM Sans Medium"/>
                <a:ea typeface="DM Sans Medium"/>
                <a:cs typeface="DM Sans Medium"/>
                <a:sym typeface="DM Sans Medium"/>
              </a:defRPr>
            </a:lvl3pPr>
            <a:lvl4pPr marL="1828800" lvl="3" indent="-317500">
              <a:spcBef>
                <a:spcPts val="0"/>
              </a:spcBef>
              <a:spcAft>
                <a:spcPts val="0"/>
              </a:spcAft>
              <a:buClr>
                <a:srgbClr val="FEDD4F"/>
              </a:buClr>
              <a:buSzPts val="1400"/>
              <a:buFont typeface="DM Sans Medium"/>
              <a:buAutoNum type="arabicPeriod"/>
              <a:defRPr sz="1200">
                <a:latin typeface="DM Sans Medium"/>
                <a:ea typeface="DM Sans Medium"/>
                <a:cs typeface="DM Sans Medium"/>
                <a:sym typeface="DM Sans Medium"/>
              </a:defRPr>
            </a:lvl4pPr>
            <a:lvl5pPr marL="2286000" lvl="4" indent="-317500">
              <a:spcBef>
                <a:spcPts val="0"/>
              </a:spcBef>
              <a:spcAft>
                <a:spcPts val="0"/>
              </a:spcAft>
              <a:buClr>
                <a:srgbClr val="FEDD4F"/>
              </a:buClr>
              <a:buSzPts val="1400"/>
              <a:buFont typeface="DM Sans Medium"/>
              <a:buAutoNum type="alphaLcPeriod"/>
              <a:defRPr sz="1200">
                <a:latin typeface="DM Sans Medium"/>
                <a:ea typeface="DM Sans Medium"/>
                <a:cs typeface="DM Sans Medium"/>
                <a:sym typeface="DM Sans Medium"/>
              </a:defRPr>
            </a:lvl5pPr>
            <a:lvl6pPr marL="2743200" lvl="5" indent="-317500">
              <a:spcBef>
                <a:spcPts val="0"/>
              </a:spcBef>
              <a:spcAft>
                <a:spcPts val="0"/>
              </a:spcAft>
              <a:buClr>
                <a:srgbClr val="FEDD4F"/>
              </a:buClr>
              <a:buSzPts val="1400"/>
              <a:buFont typeface="DM Sans Medium"/>
              <a:buAutoNum type="romanLcPeriod"/>
              <a:defRPr sz="1200">
                <a:latin typeface="DM Sans Medium"/>
                <a:ea typeface="DM Sans Medium"/>
                <a:cs typeface="DM Sans Medium"/>
                <a:sym typeface="DM Sans Medium"/>
              </a:defRPr>
            </a:lvl6pPr>
            <a:lvl7pPr marL="3200400" lvl="6" indent="-317500">
              <a:spcBef>
                <a:spcPts val="0"/>
              </a:spcBef>
              <a:spcAft>
                <a:spcPts val="0"/>
              </a:spcAft>
              <a:buClr>
                <a:srgbClr val="FEDD4F"/>
              </a:buClr>
              <a:buSzPts val="1400"/>
              <a:buFont typeface="DM Sans Medium"/>
              <a:buAutoNum type="arabicPeriod"/>
              <a:defRPr sz="1200">
                <a:latin typeface="DM Sans Medium"/>
                <a:ea typeface="DM Sans Medium"/>
                <a:cs typeface="DM Sans Medium"/>
                <a:sym typeface="DM Sans Medium"/>
              </a:defRPr>
            </a:lvl7pPr>
            <a:lvl8pPr marL="3657600" lvl="7" indent="-317500">
              <a:spcBef>
                <a:spcPts val="0"/>
              </a:spcBef>
              <a:spcAft>
                <a:spcPts val="0"/>
              </a:spcAft>
              <a:buClr>
                <a:srgbClr val="FEDD4F"/>
              </a:buClr>
              <a:buSzPts val="1400"/>
              <a:buFont typeface="DM Sans Medium"/>
              <a:buAutoNum type="alphaLcPeriod"/>
              <a:defRPr sz="1200">
                <a:latin typeface="DM Sans Medium"/>
                <a:ea typeface="DM Sans Medium"/>
                <a:cs typeface="DM Sans Medium"/>
                <a:sym typeface="DM Sans Medium"/>
              </a:defRPr>
            </a:lvl8pPr>
            <a:lvl9pPr marL="4114800" lvl="8" indent="-317500">
              <a:spcBef>
                <a:spcPts val="0"/>
              </a:spcBef>
              <a:spcAft>
                <a:spcPts val="0"/>
              </a:spcAft>
              <a:buClr>
                <a:srgbClr val="FEDD4F"/>
              </a:buClr>
              <a:buSzPts val="1400"/>
              <a:buFont typeface="DM Sans Medium"/>
              <a:buAutoNum type="romanLcPeriod"/>
              <a:defRPr sz="1200">
                <a:latin typeface="DM Sans Medium"/>
                <a:ea typeface="DM Sans Medium"/>
                <a:cs typeface="DM Sans Medium"/>
                <a:sym typeface="DM Sans Medium"/>
              </a:defRPr>
            </a:lvl9pPr>
          </a:lstStyle>
          <a:p>
            <a:endParaRPr/>
          </a:p>
        </p:txBody>
      </p:sp>
      <p:grpSp>
        <p:nvGrpSpPr>
          <p:cNvPr id="699" name="Google Shape;699;p88"/>
          <p:cNvGrpSpPr/>
          <p:nvPr/>
        </p:nvGrpSpPr>
        <p:grpSpPr>
          <a:xfrm>
            <a:off x="8039875" y="1772525"/>
            <a:ext cx="2052600" cy="2052600"/>
            <a:chOff x="-1185375" y="1414000"/>
            <a:chExt cx="2052600" cy="2052600"/>
          </a:xfrm>
        </p:grpSpPr>
        <p:sp>
          <p:nvSpPr>
            <p:cNvPr id="700" name="Google Shape;700;p88"/>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8"/>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8"/>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8"/>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8"/>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8"/>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8"/>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8"/>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8"/>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8"/>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8"/>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8"/>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8"/>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8"/>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8"/>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8"/>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8"/>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8"/>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8"/>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8"/>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8"/>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8"/>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8"/>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8"/>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8"/>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8"/>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8"/>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8"/>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8"/>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8"/>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8"/>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8"/>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8"/>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8"/>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8"/>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5" name="Google Shape;735;p88"/>
          <p:cNvSpPr/>
          <p:nvPr/>
        </p:nvSpPr>
        <p:spPr>
          <a:xfrm flipH="1">
            <a:off x="-817503" y="2575150"/>
            <a:ext cx="2540578" cy="378149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6" name="Google Shape;736;p88"/>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37"/>
        <p:cNvGrpSpPr/>
        <p:nvPr/>
      </p:nvGrpSpPr>
      <p:grpSpPr>
        <a:xfrm>
          <a:off x="0" y="0"/>
          <a:ext cx="0" cy="0"/>
          <a:chOff x="0" y="0"/>
          <a:chExt cx="0" cy="0"/>
        </a:xfrm>
      </p:grpSpPr>
      <p:sp>
        <p:nvSpPr>
          <p:cNvPr id="738" name="Google Shape;738;p89"/>
          <p:cNvSpPr/>
          <p:nvPr/>
        </p:nvSpPr>
        <p:spPr>
          <a:xfrm rot="-1855510" flipH="1">
            <a:off x="2277590" y="326956"/>
            <a:ext cx="4979106" cy="4104445"/>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9"/>
          <p:cNvSpPr/>
          <p:nvPr/>
        </p:nvSpPr>
        <p:spPr>
          <a:xfrm rot="-458900">
            <a:off x="-1583410" y="1201201"/>
            <a:ext cx="3369322" cy="3877052"/>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9"/>
          <p:cNvSpPr/>
          <p:nvPr/>
        </p:nvSpPr>
        <p:spPr>
          <a:xfrm rot="-5776221" flipH="1">
            <a:off x="5972224" y="-1491488"/>
            <a:ext cx="4752751" cy="434645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9"/>
          <p:cNvSpPr/>
          <p:nvPr/>
        </p:nvSpPr>
        <p:spPr>
          <a:xfrm>
            <a:off x="7018450" y="3331851"/>
            <a:ext cx="1020984" cy="1333420"/>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9"/>
          <p:cNvSpPr txBox="1">
            <a:spLocks noGrp="1"/>
          </p:cNvSpPr>
          <p:nvPr>
            <p:ph type="title"/>
          </p:nvPr>
        </p:nvSpPr>
        <p:spPr>
          <a:xfrm>
            <a:off x="1388100" y="1557450"/>
            <a:ext cx="6367800" cy="202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Font typeface="Montserrat Black"/>
              <a:buNone/>
              <a:defRPr sz="7200" b="0">
                <a:latin typeface="Montserrat Black"/>
                <a:ea typeface="Montserrat Black"/>
                <a:cs typeface="Montserrat Black"/>
                <a:sym typeface="Montserrat Black"/>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743" name="Google Shape;743;p89"/>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44"/>
        <p:cNvGrpSpPr/>
        <p:nvPr/>
      </p:nvGrpSpPr>
      <p:grpSpPr>
        <a:xfrm>
          <a:off x="0" y="0"/>
          <a:ext cx="0" cy="0"/>
          <a:chOff x="0" y="0"/>
          <a:chExt cx="0" cy="0"/>
        </a:xfrm>
      </p:grpSpPr>
      <p:sp>
        <p:nvSpPr>
          <p:cNvPr id="745" name="Google Shape;745;p90"/>
          <p:cNvSpPr/>
          <p:nvPr/>
        </p:nvSpPr>
        <p:spPr>
          <a:xfrm>
            <a:off x="763275" y="799200"/>
            <a:ext cx="1844545" cy="1627040"/>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0"/>
          <p:cNvSpPr/>
          <p:nvPr/>
        </p:nvSpPr>
        <p:spPr>
          <a:xfrm>
            <a:off x="6926300" y="-86950"/>
            <a:ext cx="4030804" cy="599955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0"/>
          <p:cNvSpPr txBox="1">
            <a:spLocks noGrp="1"/>
          </p:cNvSpPr>
          <p:nvPr>
            <p:ph type="title"/>
          </p:nvPr>
        </p:nvSpPr>
        <p:spPr>
          <a:xfrm>
            <a:off x="1569450" y="1152050"/>
            <a:ext cx="60051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Font typeface="Montserrat Black"/>
              <a:buNone/>
              <a:defRPr sz="3600" b="0">
                <a:solidFill>
                  <a:schemeClr val="accent2"/>
                </a:solidFill>
                <a:latin typeface="Montserrat Black"/>
                <a:ea typeface="Montserrat Black"/>
                <a:cs typeface="Montserrat Black"/>
                <a:sym typeface="Montserrat Black"/>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48" name="Google Shape;748;p90"/>
          <p:cNvSpPr txBox="1">
            <a:spLocks noGrp="1"/>
          </p:cNvSpPr>
          <p:nvPr>
            <p:ph type="subTitle" idx="1"/>
          </p:nvPr>
        </p:nvSpPr>
        <p:spPr>
          <a:xfrm>
            <a:off x="1904250" y="2756350"/>
            <a:ext cx="53355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DM Sans"/>
              <a:buNone/>
              <a:defRPr b="1">
                <a:solidFill>
                  <a:schemeClr val="accent2"/>
                </a:solidFill>
                <a:latin typeface="DM Sans"/>
                <a:ea typeface="DM Sans"/>
                <a:cs typeface="DM Sans"/>
                <a:sym typeface="DM Sans"/>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749" name="Google Shape;749;p90"/>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0"/>
        <p:cNvGrpSpPr/>
        <p:nvPr/>
      </p:nvGrpSpPr>
      <p:grpSpPr>
        <a:xfrm>
          <a:off x="0" y="0"/>
          <a:ext cx="0" cy="0"/>
          <a:chOff x="0" y="0"/>
          <a:chExt cx="0" cy="0"/>
        </a:xfrm>
      </p:grpSpPr>
      <p:sp>
        <p:nvSpPr>
          <p:cNvPr id="751" name="Google Shape;751;p91"/>
          <p:cNvSpPr/>
          <p:nvPr/>
        </p:nvSpPr>
        <p:spPr>
          <a:xfrm>
            <a:off x="0" y="0"/>
            <a:ext cx="9144000" cy="5143500"/>
          </a:xfrm>
          <a:prstGeom prst="rect">
            <a:avLst/>
          </a:prstGeom>
          <a:solidFill>
            <a:schemeClr val="accent1">
              <a:alpha val="553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91"/>
          <p:cNvSpPr txBox="1">
            <a:spLocks noGrp="1"/>
          </p:cNvSpPr>
          <p:nvPr>
            <p:ph type="title"/>
          </p:nvPr>
        </p:nvSpPr>
        <p:spPr>
          <a:xfrm>
            <a:off x="4184875" y="1473300"/>
            <a:ext cx="4245900" cy="21969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Font typeface="Montserrat ExtraBold"/>
              <a:buNone/>
              <a:defRPr sz="4000" b="0">
                <a:solidFill>
                  <a:schemeClr val="dk1"/>
                </a:solidFill>
                <a:latin typeface="Montserrat ExtraBold"/>
                <a:ea typeface="Montserrat ExtraBold"/>
                <a:cs typeface="Montserrat ExtraBold"/>
                <a:sym typeface="Montserrat ExtraBold"/>
              </a:defRPr>
            </a:lvl1pPr>
            <a:lvl2pPr lvl="1">
              <a:spcBef>
                <a:spcPts val="0"/>
              </a:spcBef>
              <a:spcAft>
                <a:spcPts val="0"/>
              </a:spcAft>
              <a:buSzPts val="3000"/>
              <a:buNone/>
              <a:defRPr>
                <a:latin typeface="Manjari"/>
                <a:ea typeface="Manjari"/>
                <a:cs typeface="Manjari"/>
                <a:sym typeface="Manjari"/>
              </a:defRPr>
            </a:lvl2pPr>
            <a:lvl3pPr lvl="2">
              <a:spcBef>
                <a:spcPts val="0"/>
              </a:spcBef>
              <a:spcAft>
                <a:spcPts val="0"/>
              </a:spcAft>
              <a:buSzPts val="3000"/>
              <a:buNone/>
              <a:defRPr>
                <a:latin typeface="Manjari"/>
                <a:ea typeface="Manjari"/>
                <a:cs typeface="Manjari"/>
                <a:sym typeface="Manjari"/>
              </a:defRPr>
            </a:lvl3pPr>
            <a:lvl4pPr lvl="3">
              <a:spcBef>
                <a:spcPts val="0"/>
              </a:spcBef>
              <a:spcAft>
                <a:spcPts val="0"/>
              </a:spcAft>
              <a:buSzPts val="3000"/>
              <a:buNone/>
              <a:defRPr>
                <a:latin typeface="Manjari"/>
                <a:ea typeface="Manjari"/>
                <a:cs typeface="Manjari"/>
                <a:sym typeface="Manjari"/>
              </a:defRPr>
            </a:lvl4pPr>
            <a:lvl5pPr lvl="4">
              <a:spcBef>
                <a:spcPts val="0"/>
              </a:spcBef>
              <a:spcAft>
                <a:spcPts val="0"/>
              </a:spcAft>
              <a:buSzPts val="3000"/>
              <a:buNone/>
              <a:defRPr>
                <a:latin typeface="Manjari"/>
                <a:ea typeface="Manjari"/>
                <a:cs typeface="Manjari"/>
                <a:sym typeface="Manjari"/>
              </a:defRPr>
            </a:lvl5pPr>
            <a:lvl6pPr lvl="5">
              <a:spcBef>
                <a:spcPts val="0"/>
              </a:spcBef>
              <a:spcAft>
                <a:spcPts val="0"/>
              </a:spcAft>
              <a:buSzPts val="3000"/>
              <a:buNone/>
              <a:defRPr>
                <a:latin typeface="Manjari"/>
                <a:ea typeface="Manjari"/>
                <a:cs typeface="Manjari"/>
                <a:sym typeface="Manjari"/>
              </a:defRPr>
            </a:lvl6pPr>
            <a:lvl7pPr lvl="6">
              <a:spcBef>
                <a:spcPts val="0"/>
              </a:spcBef>
              <a:spcAft>
                <a:spcPts val="0"/>
              </a:spcAft>
              <a:buSzPts val="3000"/>
              <a:buNone/>
              <a:defRPr>
                <a:latin typeface="Manjari"/>
                <a:ea typeface="Manjari"/>
                <a:cs typeface="Manjari"/>
                <a:sym typeface="Manjari"/>
              </a:defRPr>
            </a:lvl7pPr>
            <a:lvl8pPr lvl="7">
              <a:spcBef>
                <a:spcPts val="0"/>
              </a:spcBef>
              <a:spcAft>
                <a:spcPts val="0"/>
              </a:spcAft>
              <a:buSzPts val="3000"/>
              <a:buNone/>
              <a:defRPr>
                <a:latin typeface="Manjari"/>
                <a:ea typeface="Manjari"/>
                <a:cs typeface="Manjari"/>
                <a:sym typeface="Manjari"/>
              </a:defRPr>
            </a:lvl8pPr>
            <a:lvl9pPr lvl="8">
              <a:spcBef>
                <a:spcPts val="0"/>
              </a:spcBef>
              <a:spcAft>
                <a:spcPts val="0"/>
              </a:spcAft>
              <a:buSzPts val="3000"/>
              <a:buNone/>
              <a:defRPr>
                <a:latin typeface="Manjari"/>
                <a:ea typeface="Manjari"/>
                <a:cs typeface="Manjari"/>
                <a:sym typeface="Manjari"/>
              </a:defRPr>
            </a:lvl9pPr>
          </a:lstStyle>
          <a:p>
            <a:endParaRPr/>
          </a:p>
        </p:txBody>
      </p:sp>
      <p:sp>
        <p:nvSpPr>
          <p:cNvPr id="753" name="Google Shape;753;p91"/>
          <p:cNvSpPr/>
          <p:nvPr/>
        </p:nvSpPr>
        <p:spPr>
          <a:xfrm rot="7018826" flipH="1">
            <a:off x="2857318" y="-764238"/>
            <a:ext cx="4267951" cy="262576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1"/>
          <p:cNvSpPr/>
          <p:nvPr/>
        </p:nvSpPr>
        <p:spPr>
          <a:xfrm rot="-8259636" flipH="1">
            <a:off x="4411264" y="3000624"/>
            <a:ext cx="3210911" cy="319759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1"/>
          <p:cNvSpPr/>
          <p:nvPr/>
        </p:nvSpPr>
        <p:spPr>
          <a:xfrm>
            <a:off x="2285225" y="3225607"/>
            <a:ext cx="1419128" cy="12517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6" name="Google Shape;756;p91"/>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57"/>
        <p:cNvGrpSpPr/>
        <p:nvPr/>
      </p:nvGrpSpPr>
      <p:grpSpPr>
        <a:xfrm>
          <a:off x="0" y="0"/>
          <a:ext cx="0" cy="0"/>
          <a:chOff x="0" y="0"/>
          <a:chExt cx="0" cy="0"/>
        </a:xfrm>
      </p:grpSpPr>
      <p:sp>
        <p:nvSpPr>
          <p:cNvPr id="758" name="Google Shape;758;p92"/>
          <p:cNvSpPr/>
          <p:nvPr/>
        </p:nvSpPr>
        <p:spPr>
          <a:xfrm rot="-3415034" flipH="1">
            <a:off x="5360216" y="729047"/>
            <a:ext cx="4814608" cy="409530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2"/>
          <p:cNvSpPr/>
          <p:nvPr/>
        </p:nvSpPr>
        <p:spPr>
          <a:xfrm rot="5400000">
            <a:off x="-1253772" y="2378259"/>
            <a:ext cx="4906632" cy="3196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92"/>
          <p:cNvGrpSpPr/>
          <p:nvPr/>
        </p:nvGrpSpPr>
        <p:grpSpPr>
          <a:xfrm rot="10800000" flipH="1">
            <a:off x="-135159" y="-547193"/>
            <a:ext cx="1696762" cy="1688828"/>
            <a:chOff x="2414491" y="671177"/>
            <a:chExt cx="1830972" cy="1822411"/>
          </a:xfrm>
        </p:grpSpPr>
        <p:sp>
          <p:nvSpPr>
            <p:cNvPr id="761" name="Google Shape;761;p92"/>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2"/>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2"/>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2"/>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2"/>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2"/>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2"/>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2"/>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2"/>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92"/>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2"/>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2"/>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2"/>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2"/>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2"/>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2"/>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2"/>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2"/>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2"/>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2"/>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2"/>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2"/>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2"/>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2"/>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2"/>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2"/>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2"/>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2"/>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2"/>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2"/>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2"/>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2"/>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2"/>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2"/>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92"/>
          <p:cNvSpPr/>
          <p:nvPr/>
        </p:nvSpPr>
        <p:spPr>
          <a:xfrm>
            <a:off x="1661788" y="1441452"/>
            <a:ext cx="1434654" cy="1265482"/>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2"/>
          <p:cNvSpPr txBox="1">
            <a:spLocks noGrp="1"/>
          </p:cNvSpPr>
          <p:nvPr>
            <p:ph type="title" hasCustomPrompt="1"/>
          </p:nvPr>
        </p:nvSpPr>
        <p:spPr>
          <a:xfrm>
            <a:off x="2967200" y="1441438"/>
            <a:ext cx="5142900" cy="17889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Font typeface="Montserrat Black"/>
              <a:buNone/>
              <a:defRPr sz="12000" b="0">
                <a:solidFill>
                  <a:schemeClr val="lt2"/>
                </a:solidFill>
                <a:latin typeface="Montserrat Black"/>
                <a:ea typeface="Montserrat Black"/>
                <a:cs typeface="Montserrat Black"/>
                <a:sym typeface="Montserrat Black"/>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97" name="Google Shape;797;p92"/>
          <p:cNvSpPr txBox="1">
            <a:spLocks noGrp="1"/>
          </p:cNvSpPr>
          <p:nvPr>
            <p:ph type="body" idx="1"/>
          </p:nvPr>
        </p:nvSpPr>
        <p:spPr>
          <a:xfrm>
            <a:off x="2967200" y="3236713"/>
            <a:ext cx="5142900" cy="443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Font typeface="DM Sans Medium"/>
              <a:buChar char="●"/>
              <a:defRPr sz="1600">
                <a:solidFill>
                  <a:schemeClr val="lt2"/>
                </a:solidFill>
                <a:latin typeface="DM Sans Medium"/>
                <a:ea typeface="DM Sans Medium"/>
                <a:cs typeface="DM Sans Medium"/>
                <a:sym typeface="DM Sans Medium"/>
              </a:defRPr>
            </a:lvl1pPr>
            <a:lvl2pPr marL="914400" lvl="1" indent="-317500" algn="ctr">
              <a:spcBef>
                <a:spcPts val="0"/>
              </a:spcBef>
              <a:spcAft>
                <a:spcPts val="0"/>
              </a:spcAft>
              <a:buSzPts val="1400"/>
              <a:buFont typeface="DM Sans Medium"/>
              <a:buChar char="○"/>
              <a:defRPr>
                <a:latin typeface="DM Sans Medium"/>
                <a:ea typeface="DM Sans Medium"/>
                <a:cs typeface="DM Sans Medium"/>
                <a:sym typeface="DM Sans Medium"/>
              </a:defRPr>
            </a:lvl2pPr>
            <a:lvl3pPr marL="1371600" lvl="2" indent="-317500" algn="ctr">
              <a:spcBef>
                <a:spcPts val="0"/>
              </a:spcBef>
              <a:spcAft>
                <a:spcPts val="0"/>
              </a:spcAft>
              <a:buSzPts val="1400"/>
              <a:buFont typeface="DM Sans Medium"/>
              <a:buChar char="■"/>
              <a:defRPr>
                <a:latin typeface="DM Sans Medium"/>
                <a:ea typeface="DM Sans Medium"/>
                <a:cs typeface="DM Sans Medium"/>
                <a:sym typeface="DM Sans Medium"/>
              </a:defRPr>
            </a:lvl3pPr>
            <a:lvl4pPr marL="1828800" lvl="3" indent="-317500" algn="ctr">
              <a:spcBef>
                <a:spcPts val="0"/>
              </a:spcBef>
              <a:spcAft>
                <a:spcPts val="0"/>
              </a:spcAft>
              <a:buSzPts val="1400"/>
              <a:buFont typeface="DM Sans Medium"/>
              <a:buChar char="●"/>
              <a:defRPr>
                <a:latin typeface="DM Sans Medium"/>
                <a:ea typeface="DM Sans Medium"/>
                <a:cs typeface="DM Sans Medium"/>
                <a:sym typeface="DM Sans Medium"/>
              </a:defRPr>
            </a:lvl4pPr>
            <a:lvl5pPr marL="2286000" lvl="4" indent="-317500" algn="ctr">
              <a:spcBef>
                <a:spcPts val="0"/>
              </a:spcBef>
              <a:spcAft>
                <a:spcPts val="0"/>
              </a:spcAft>
              <a:buSzPts val="1400"/>
              <a:buFont typeface="DM Sans Medium"/>
              <a:buChar char="○"/>
              <a:defRPr>
                <a:latin typeface="DM Sans Medium"/>
                <a:ea typeface="DM Sans Medium"/>
                <a:cs typeface="DM Sans Medium"/>
                <a:sym typeface="DM Sans Medium"/>
              </a:defRPr>
            </a:lvl5pPr>
            <a:lvl6pPr marL="2743200" lvl="5" indent="-317500" algn="ctr">
              <a:spcBef>
                <a:spcPts val="0"/>
              </a:spcBef>
              <a:spcAft>
                <a:spcPts val="0"/>
              </a:spcAft>
              <a:buSzPts val="1400"/>
              <a:buFont typeface="DM Sans Medium"/>
              <a:buChar char="■"/>
              <a:defRPr>
                <a:latin typeface="DM Sans Medium"/>
                <a:ea typeface="DM Sans Medium"/>
                <a:cs typeface="DM Sans Medium"/>
                <a:sym typeface="DM Sans Medium"/>
              </a:defRPr>
            </a:lvl6pPr>
            <a:lvl7pPr marL="3200400" lvl="6" indent="-317500" algn="ctr">
              <a:spcBef>
                <a:spcPts val="0"/>
              </a:spcBef>
              <a:spcAft>
                <a:spcPts val="0"/>
              </a:spcAft>
              <a:buSzPts val="1400"/>
              <a:buFont typeface="DM Sans Medium"/>
              <a:buChar char="●"/>
              <a:defRPr>
                <a:latin typeface="DM Sans Medium"/>
                <a:ea typeface="DM Sans Medium"/>
                <a:cs typeface="DM Sans Medium"/>
                <a:sym typeface="DM Sans Medium"/>
              </a:defRPr>
            </a:lvl7pPr>
            <a:lvl8pPr marL="3657600" lvl="7" indent="-317500" algn="ctr">
              <a:spcBef>
                <a:spcPts val="0"/>
              </a:spcBef>
              <a:spcAft>
                <a:spcPts val="0"/>
              </a:spcAft>
              <a:buSzPts val="1400"/>
              <a:buFont typeface="DM Sans Medium"/>
              <a:buChar char="○"/>
              <a:defRPr>
                <a:latin typeface="DM Sans Medium"/>
                <a:ea typeface="DM Sans Medium"/>
                <a:cs typeface="DM Sans Medium"/>
                <a:sym typeface="DM Sans Medium"/>
              </a:defRPr>
            </a:lvl8pPr>
            <a:lvl9pPr marL="4114800" lvl="8" indent="-317500" algn="ctr">
              <a:spcBef>
                <a:spcPts val="0"/>
              </a:spcBef>
              <a:spcAft>
                <a:spcPts val="0"/>
              </a:spcAft>
              <a:buSzPts val="1400"/>
              <a:buFont typeface="DM Sans Medium"/>
              <a:buChar char="■"/>
              <a:defRPr>
                <a:latin typeface="DM Sans Medium"/>
                <a:ea typeface="DM Sans Medium"/>
                <a:cs typeface="DM Sans Medium"/>
                <a:sym typeface="DM Sans Medium"/>
              </a:defRPr>
            </a:lvl9pPr>
          </a:lstStyle>
          <a:p>
            <a:endParaRPr/>
          </a:p>
        </p:txBody>
      </p:sp>
      <p:pic>
        <p:nvPicPr>
          <p:cNvPr id="798" name="Google Shape;798;p92"/>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SCUSS SLIDE - enter prompt here" type="blank">
  <p:cSld name="BLANK">
    <p:spTree>
      <p:nvGrpSpPr>
        <p:cNvPr id="1" name="Shape 799"/>
        <p:cNvGrpSpPr/>
        <p:nvPr/>
      </p:nvGrpSpPr>
      <p:grpSpPr>
        <a:xfrm>
          <a:off x="0" y="0"/>
          <a:ext cx="0" cy="0"/>
          <a:chOff x="0" y="0"/>
          <a:chExt cx="0" cy="0"/>
        </a:xfrm>
      </p:grpSpPr>
      <p:pic>
        <p:nvPicPr>
          <p:cNvPr id="800" name="Google Shape;800;p93"/>
          <p:cNvPicPr preferRelativeResize="0"/>
          <p:nvPr/>
        </p:nvPicPr>
        <p:blipFill>
          <a:blip r:embed="rId2">
            <a:alphaModFix/>
          </a:blip>
          <a:stretch>
            <a:fillRect/>
          </a:stretch>
        </p:blipFill>
        <p:spPr>
          <a:xfrm>
            <a:off x="39130" y="4626158"/>
            <a:ext cx="537525" cy="490550"/>
          </a:xfrm>
          <a:prstGeom prst="rect">
            <a:avLst/>
          </a:prstGeom>
          <a:noFill/>
          <a:ln>
            <a:noFill/>
          </a:ln>
        </p:spPr>
      </p:pic>
      <p:pic>
        <p:nvPicPr>
          <p:cNvPr id="801" name="Google Shape;801;p93"/>
          <p:cNvPicPr preferRelativeResize="0"/>
          <p:nvPr/>
        </p:nvPicPr>
        <p:blipFill>
          <a:blip r:embed="rId3">
            <a:alphaModFix/>
          </a:blip>
          <a:stretch>
            <a:fillRect/>
          </a:stretch>
        </p:blipFill>
        <p:spPr>
          <a:xfrm>
            <a:off x="107550" y="80100"/>
            <a:ext cx="1038802" cy="707551"/>
          </a:xfrm>
          <a:prstGeom prst="rect">
            <a:avLst/>
          </a:prstGeom>
          <a:noFill/>
          <a:ln>
            <a:noFill/>
          </a:ln>
        </p:spPr>
      </p:pic>
      <p:sp>
        <p:nvSpPr>
          <p:cNvPr id="802" name="Google Shape;802;p93"/>
          <p:cNvSpPr txBox="1"/>
          <p:nvPr/>
        </p:nvSpPr>
        <p:spPr>
          <a:xfrm>
            <a:off x="1569450" y="1152050"/>
            <a:ext cx="5851500" cy="1516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000">
              <a:solidFill>
                <a:srgbClr val="40474B"/>
              </a:solidFill>
              <a:latin typeface="Montserrat Black"/>
              <a:ea typeface="Montserrat Black"/>
              <a:cs typeface="Montserrat Black"/>
              <a:sym typeface="Montserrat Black"/>
            </a:endParaRPr>
          </a:p>
        </p:txBody>
      </p:sp>
      <p:pic>
        <p:nvPicPr>
          <p:cNvPr id="803" name="Google Shape;803;p93"/>
          <p:cNvPicPr preferRelativeResize="0"/>
          <p:nvPr/>
        </p:nvPicPr>
        <p:blipFill>
          <a:blip r:embed="rId4">
            <a:alphaModFix/>
          </a:blip>
          <a:stretch>
            <a:fillRect/>
          </a:stretch>
        </p:blipFill>
        <p:spPr>
          <a:xfrm>
            <a:off x="8196363" y="3821174"/>
            <a:ext cx="827575" cy="121530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804"/>
        <p:cNvGrpSpPr/>
        <p:nvPr/>
      </p:nvGrpSpPr>
      <p:grpSpPr>
        <a:xfrm>
          <a:off x="0" y="0"/>
          <a:ext cx="0" cy="0"/>
          <a:chOff x="0" y="0"/>
          <a:chExt cx="0" cy="0"/>
        </a:xfrm>
      </p:grpSpPr>
      <p:pic>
        <p:nvPicPr>
          <p:cNvPr id="805" name="Google Shape;805;p94"/>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able of contents">
  <p:cSld name="CUSTOM_7">
    <p:spTree>
      <p:nvGrpSpPr>
        <p:cNvPr id="1" name="Shape 806"/>
        <p:cNvGrpSpPr/>
        <p:nvPr/>
      </p:nvGrpSpPr>
      <p:grpSpPr>
        <a:xfrm>
          <a:off x="0" y="0"/>
          <a:ext cx="0" cy="0"/>
          <a:chOff x="0" y="0"/>
          <a:chExt cx="0" cy="0"/>
        </a:xfrm>
      </p:grpSpPr>
      <p:sp>
        <p:nvSpPr>
          <p:cNvPr id="807" name="Google Shape;807;p95"/>
          <p:cNvSpPr/>
          <p:nvPr/>
        </p:nvSpPr>
        <p:spPr>
          <a:xfrm>
            <a:off x="7462275" y="-882475"/>
            <a:ext cx="3030078" cy="3486687"/>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5"/>
          <p:cNvSpPr/>
          <p:nvPr/>
        </p:nvSpPr>
        <p:spPr>
          <a:xfrm rot="2540379">
            <a:off x="-873811" y="3578730"/>
            <a:ext cx="2268525" cy="1945325"/>
          </a:xfrm>
          <a:custGeom>
            <a:avLst/>
            <a:gdLst/>
            <a:ahLst/>
            <a:cxnLst/>
            <a:rect l="l" t="t" r="r" b="b"/>
            <a:pathLst>
              <a:path w="40029" h="34326" extrusionOk="0">
                <a:moveTo>
                  <a:pt x="7939" y="1669"/>
                </a:moveTo>
                <a:cubicBezTo>
                  <a:pt x="12943" y="3370"/>
                  <a:pt x="11275" y="10875"/>
                  <a:pt x="18780" y="8040"/>
                </a:cubicBezTo>
                <a:cubicBezTo>
                  <a:pt x="26286" y="5238"/>
                  <a:pt x="30722" y="3770"/>
                  <a:pt x="35392" y="8040"/>
                </a:cubicBezTo>
                <a:cubicBezTo>
                  <a:pt x="40029" y="12343"/>
                  <a:pt x="29621" y="14411"/>
                  <a:pt x="33991" y="20682"/>
                </a:cubicBezTo>
                <a:cubicBezTo>
                  <a:pt x="38361" y="26920"/>
                  <a:pt x="27520" y="34325"/>
                  <a:pt x="19814" y="30523"/>
                </a:cubicBezTo>
                <a:cubicBezTo>
                  <a:pt x="12109" y="26720"/>
                  <a:pt x="4937" y="23851"/>
                  <a:pt x="2502" y="16613"/>
                </a:cubicBezTo>
                <a:cubicBezTo>
                  <a:pt x="0" y="9207"/>
                  <a:pt x="2936" y="1"/>
                  <a:pt x="7939" y="16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5"/>
          <p:cNvSpPr txBox="1">
            <a:spLocks noGrp="1"/>
          </p:cNvSpPr>
          <p:nvPr>
            <p:ph type="subTitle" idx="1"/>
          </p:nvPr>
        </p:nvSpPr>
        <p:spPr>
          <a:xfrm>
            <a:off x="3905700" y="3380175"/>
            <a:ext cx="1923600" cy="10293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0" name="Google Shape;810;p95"/>
          <p:cNvSpPr txBox="1">
            <a:spLocks noGrp="1"/>
          </p:cNvSpPr>
          <p:nvPr>
            <p:ph type="subTitle" idx="2"/>
          </p:nvPr>
        </p:nvSpPr>
        <p:spPr>
          <a:xfrm>
            <a:off x="1391100" y="3380175"/>
            <a:ext cx="1923600" cy="10293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1" name="Google Shape;811;p95"/>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12" name="Google Shape;812;p95">
            <a:hlinkClick r:id="" action="ppaction://noaction"/>
          </p:cNvPr>
          <p:cNvSpPr txBox="1">
            <a:spLocks noGrp="1"/>
          </p:cNvSpPr>
          <p:nvPr>
            <p:ph type="subTitle" idx="3"/>
          </p:nvPr>
        </p:nvSpPr>
        <p:spPr>
          <a:xfrm>
            <a:off x="1391100" y="1434475"/>
            <a:ext cx="1923600" cy="4545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2000"/>
              <a:buFont typeface="Montserrat ExtraBold"/>
              <a:buNone/>
              <a:defRPr sz="200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2pPr>
            <a:lvl3pPr lvl="2">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3pPr>
            <a:lvl4pPr lvl="3">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4pPr>
            <a:lvl5pPr lvl="4">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5pPr>
            <a:lvl6pPr lvl="5">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6pPr>
            <a:lvl7pPr lvl="6">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7pPr>
            <a:lvl8pPr lvl="7">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8pPr>
            <a:lvl9pPr lvl="8">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9pPr>
          </a:lstStyle>
          <a:p>
            <a:endParaRPr/>
          </a:p>
        </p:txBody>
      </p:sp>
      <p:sp>
        <p:nvSpPr>
          <p:cNvPr id="813" name="Google Shape;813;p95">
            <a:hlinkClick r:id="" action="ppaction://noaction"/>
          </p:cNvPr>
          <p:cNvSpPr txBox="1">
            <a:spLocks noGrp="1"/>
          </p:cNvSpPr>
          <p:nvPr>
            <p:ph type="subTitle" idx="4"/>
          </p:nvPr>
        </p:nvSpPr>
        <p:spPr>
          <a:xfrm>
            <a:off x="3905700" y="1434475"/>
            <a:ext cx="1923600" cy="4545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2000"/>
              <a:buFont typeface="Montserrat ExtraBold"/>
              <a:buNone/>
              <a:defRPr sz="200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2pPr>
            <a:lvl3pPr lvl="2">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3pPr>
            <a:lvl4pPr lvl="3">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4pPr>
            <a:lvl5pPr lvl="4">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5pPr>
            <a:lvl6pPr lvl="5">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6pPr>
            <a:lvl7pPr lvl="6">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7pPr>
            <a:lvl8pPr lvl="7">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8pPr>
            <a:lvl9pPr lvl="8">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9pPr>
          </a:lstStyle>
          <a:p>
            <a:endParaRPr/>
          </a:p>
        </p:txBody>
      </p:sp>
      <p:sp>
        <p:nvSpPr>
          <p:cNvPr id="814" name="Google Shape;814;p95">
            <a:hlinkClick r:id="" action="ppaction://noaction"/>
          </p:cNvPr>
          <p:cNvSpPr txBox="1">
            <a:spLocks noGrp="1"/>
          </p:cNvSpPr>
          <p:nvPr>
            <p:ph type="subTitle" idx="5"/>
          </p:nvPr>
        </p:nvSpPr>
        <p:spPr>
          <a:xfrm>
            <a:off x="1391100" y="2992287"/>
            <a:ext cx="1923600" cy="4545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2000"/>
              <a:buFont typeface="Montserrat ExtraBold"/>
              <a:buNone/>
              <a:defRPr sz="200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2pPr>
            <a:lvl3pPr lvl="2">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3pPr>
            <a:lvl4pPr lvl="3">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4pPr>
            <a:lvl5pPr lvl="4">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5pPr>
            <a:lvl6pPr lvl="5">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6pPr>
            <a:lvl7pPr lvl="6">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7pPr>
            <a:lvl8pPr lvl="7">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8pPr>
            <a:lvl9pPr lvl="8">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9pPr>
          </a:lstStyle>
          <a:p>
            <a:endParaRPr/>
          </a:p>
        </p:txBody>
      </p:sp>
      <p:sp>
        <p:nvSpPr>
          <p:cNvPr id="815" name="Google Shape;815;p95">
            <a:hlinkClick r:id="" action="ppaction://noaction"/>
          </p:cNvPr>
          <p:cNvSpPr txBox="1">
            <a:spLocks noGrp="1"/>
          </p:cNvSpPr>
          <p:nvPr>
            <p:ph type="subTitle" idx="6"/>
          </p:nvPr>
        </p:nvSpPr>
        <p:spPr>
          <a:xfrm>
            <a:off x="3905700" y="2992287"/>
            <a:ext cx="1923600" cy="4545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2000"/>
              <a:buFont typeface="Montserrat ExtraBold"/>
              <a:buNone/>
              <a:defRPr sz="200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2pPr>
            <a:lvl3pPr lvl="2">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3pPr>
            <a:lvl4pPr lvl="3">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4pPr>
            <a:lvl5pPr lvl="4">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5pPr>
            <a:lvl6pPr lvl="5">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6pPr>
            <a:lvl7pPr lvl="6">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7pPr>
            <a:lvl8pPr lvl="7">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8pPr>
            <a:lvl9pPr lvl="8">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9pPr>
          </a:lstStyle>
          <a:p>
            <a:endParaRPr/>
          </a:p>
        </p:txBody>
      </p:sp>
      <p:sp>
        <p:nvSpPr>
          <p:cNvPr id="816" name="Google Shape;816;p95"/>
          <p:cNvSpPr txBox="1">
            <a:spLocks noGrp="1"/>
          </p:cNvSpPr>
          <p:nvPr>
            <p:ph type="subTitle" idx="7"/>
          </p:nvPr>
        </p:nvSpPr>
        <p:spPr>
          <a:xfrm>
            <a:off x="1391100" y="1825209"/>
            <a:ext cx="1923600" cy="10293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7" name="Google Shape;817;p95"/>
          <p:cNvSpPr txBox="1">
            <a:spLocks noGrp="1"/>
          </p:cNvSpPr>
          <p:nvPr>
            <p:ph type="subTitle" idx="8"/>
          </p:nvPr>
        </p:nvSpPr>
        <p:spPr>
          <a:xfrm>
            <a:off x="3905700" y="1825209"/>
            <a:ext cx="1923600" cy="10293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8" name="Google Shape;818;p95">
            <a:hlinkClick r:id="" action="ppaction://noaction"/>
          </p:cNvPr>
          <p:cNvSpPr txBox="1">
            <a:spLocks noGrp="1"/>
          </p:cNvSpPr>
          <p:nvPr>
            <p:ph type="title" idx="9" hasCustomPrompt="1"/>
          </p:nvPr>
        </p:nvSpPr>
        <p:spPr>
          <a:xfrm>
            <a:off x="792175" y="1434475"/>
            <a:ext cx="596400" cy="4113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spcBef>
                <a:spcPts val="0"/>
              </a:spcBef>
              <a:spcAft>
                <a:spcPts val="0"/>
              </a:spcAft>
              <a:buSzPts val="1800"/>
              <a:buFont typeface="DM Sans"/>
              <a:buNone/>
              <a:defRPr sz="1800">
                <a:latin typeface="DM Sans"/>
                <a:ea typeface="DM Sans"/>
                <a:cs typeface="DM Sans"/>
                <a:sym typeface="DM Sans"/>
              </a:defRPr>
            </a:lvl2pPr>
            <a:lvl3pPr lvl="2" algn="ctr">
              <a:spcBef>
                <a:spcPts val="0"/>
              </a:spcBef>
              <a:spcAft>
                <a:spcPts val="0"/>
              </a:spcAft>
              <a:buSzPts val="1800"/>
              <a:buFont typeface="DM Sans"/>
              <a:buNone/>
              <a:defRPr sz="1800">
                <a:latin typeface="DM Sans"/>
                <a:ea typeface="DM Sans"/>
                <a:cs typeface="DM Sans"/>
                <a:sym typeface="DM Sans"/>
              </a:defRPr>
            </a:lvl3pPr>
            <a:lvl4pPr lvl="3" algn="ctr">
              <a:spcBef>
                <a:spcPts val="0"/>
              </a:spcBef>
              <a:spcAft>
                <a:spcPts val="0"/>
              </a:spcAft>
              <a:buSzPts val="1800"/>
              <a:buFont typeface="DM Sans"/>
              <a:buNone/>
              <a:defRPr sz="1800">
                <a:latin typeface="DM Sans"/>
                <a:ea typeface="DM Sans"/>
                <a:cs typeface="DM Sans"/>
                <a:sym typeface="DM Sans"/>
              </a:defRPr>
            </a:lvl4pPr>
            <a:lvl5pPr lvl="4" algn="ctr">
              <a:spcBef>
                <a:spcPts val="0"/>
              </a:spcBef>
              <a:spcAft>
                <a:spcPts val="0"/>
              </a:spcAft>
              <a:buSzPts val="1800"/>
              <a:buFont typeface="DM Sans"/>
              <a:buNone/>
              <a:defRPr sz="1800">
                <a:latin typeface="DM Sans"/>
                <a:ea typeface="DM Sans"/>
                <a:cs typeface="DM Sans"/>
                <a:sym typeface="DM Sans"/>
              </a:defRPr>
            </a:lvl5pPr>
            <a:lvl6pPr lvl="5" algn="ctr">
              <a:spcBef>
                <a:spcPts val="0"/>
              </a:spcBef>
              <a:spcAft>
                <a:spcPts val="0"/>
              </a:spcAft>
              <a:buSzPts val="1800"/>
              <a:buFont typeface="DM Sans"/>
              <a:buNone/>
              <a:defRPr sz="1800">
                <a:latin typeface="DM Sans"/>
                <a:ea typeface="DM Sans"/>
                <a:cs typeface="DM Sans"/>
                <a:sym typeface="DM Sans"/>
              </a:defRPr>
            </a:lvl6pPr>
            <a:lvl7pPr lvl="6" algn="ctr">
              <a:spcBef>
                <a:spcPts val="0"/>
              </a:spcBef>
              <a:spcAft>
                <a:spcPts val="0"/>
              </a:spcAft>
              <a:buSzPts val="1800"/>
              <a:buFont typeface="DM Sans"/>
              <a:buNone/>
              <a:defRPr sz="1800">
                <a:latin typeface="DM Sans"/>
                <a:ea typeface="DM Sans"/>
                <a:cs typeface="DM Sans"/>
                <a:sym typeface="DM Sans"/>
              </a:defRPr>
            </a:lvl7pPr>
            <a:lvl8pPr lvl="7" algn="ctr">
              <a:spcBef>
                <a:spcPts val="0"/>
              </a:spcBef>
              <a:spcAft>
                <a:spcPts val="0"/>
              </a:spcAft>
              <a:buSzPts val="1800"/>
              <a:buFont typeface="DM Sans"/>
              <a:buNone/>
              <a:defRPr sz="1800">
                <a:latin typeface="DM Sans"/>
                <a:ea typeface="DM Sans"/>
                <a:cs typeface="DM Sans"/>
                <a:sym typeface="DM Sans"/>
              </a:defRPr>
            </a:lvl8pPr>
            <a:lvl9pPr lvl="8" algn="ctr">
              <a:spcBef>
                <a:spcPts val="0"/>
              </a:spcBef>
              <a:spcAft>
                <a:spcPts val="0"/>
              </a:spcAft>
              <a:buSzPts val="1800"/>
              <a:buFont typeface="DM Sans"/>
              <a:buNone/>
              <a:defRPr sz="1800">
                <a:latin typeface="DM Sans"/>
                <a:ea typeface="DM Sans"/>
                <a:cs typeface="DM Sans"/>
                <a:sym typeface="DM Sans"/>
              </a:defRPr>
            </a:lvl9pPr>
          </a:lstStyle>
          <a:p>
            <a:r>
              <a:t>xx%</a:t>
            </a:r>
          </a:p>
        </p:txBody>
      </p:sp>
      <p:sp>
        <p:nvSpPr>
          <p:cNvPr id="819" name="Google Shape;819;p95">
            <a:hlinkClick r:id="" action="ppaction://noaction"/>
          </p:cNvPr>
          <p:cNvSpPr txBox="1">
            <a:spLocks noGrp="1"/>
          </p:cNvSpPr>
          <p:nvPr>
            <p:ph type="title" idx="13" hasCustomPrompt="1"/>
          </p:nvPr>
        </p:nvSpPr>
        <p:spPr>
          <a:xfrm>
            <a:off x="3314700" y="1434475"/>
            <a:ext cx="596400" cy="4113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spcBef>
                <a:spcPts val="0"/>
              </a:spcBef>
              <a:spcAft>
                <a:spcPts val="0"/>
              </a:spcAft>
              <a:buSzPts val="1800"/>
              <a:buFont typeface="DM Sans"/>
              <a:buNone/>
              <a:defRPr sz="1800">
                <a:latin typeface="DM Sans"/>
                <a:ea typeface="DM Sans"/>
                <a:cs typeface="DM Sans"/>
                <a:sym typeface="DM Sans"/>
              </a:defRPr>
            </a:lvl2pPr>
            <a:lvl3pPr lvl="2" algn="ctr">
              <a:spcBef>
                <a:spcPts val="0"/>
              </a:spcBef>
              <a:spcAft>
                <a:spcPts val="0"/>
              </a:spcAft>
              <a:buSzPts val="1800"/>
              <a:buFont typeface="DM Sans"/>
              <a:buNone/>
              <a:defRPr sz="1800">
                <a:latin typeface="DM Sans"/>
                <a:ea typeface="DM Sans"/>
                <a:cs typeface="DM Sans"/>
                <a:sym typeface="DM Sans"/>
              </a:defRPr>
            </a:lvl3pPr>
            <a:lvl4pPr lvl="3" algn="ctr">
              <a:spcBef>
                <a:spcPts val="0"/>
              </a:spcBef>
              <a:spcAft>
                <a:spcPts val="0"/>
              </a:spcAft>
              <a:buSzPts val="1800"/>
              <a:buFont typeface="DM Sans"/>
              <a:buNone/>
              <a:defRPr sz="1800">
                <a:latin typeface="DM Sans"/>
                <a:ea typeface="DM Sans"/>
                <a:cs typeface="DM Sans"/>
                <a:sym typeface="DM Sans"/>
              </a:defRPr>
            </a:lvl4pPr>
            <a:lvl5pPr lvl="4" algn="ctr">
              <a:spcBef>
                <a:spcPts val="0"/>
              </a:spcBef>
              <a:spcAft>
                <a:spcPts val="0"/>
              </a:spcAft>
              <a:buSzPts val="1800"/>
              <a:buFont typeface="DM Sans"/>
              <a:buNone/>
              <a:defRPr sz="1800">
                <a:latin typeface="DM Sans"/>
                <a:ea typeface="DM Sans"/>
                <a:cs typeface="DM Sans"/>
                <a:sym typeface="DM Sans"/>
              </a:defRPr>
            </a:lvl5pPr>
            <a:lvl6pPr lvl="5" algn="ctr">
              <a:spcBef>
                <a:spcPts val="0"/>
              </a:spcBef>
              <a:spcAft>
                <a:spcPts val="0"/>
              </a:spcAft>
              <a:buSzPts val="1800"/>
              <a:buFont typeface="DM Sans"/>
              <a:buNone/>
              <a:defRPr sz="1800">
                <a:latin typeface="DM Sans"/>
                <a:ea typeface="DM Sans"/>
                <a:cs typeface="DM Sans"/>
                <a:sym typeface="DM Sans"/>
              </a:defRPr>
            </a:lvl6pPr>
            <a:lvl7pPr lvl="6" algn="ctr">
              <a:spcBef>
                <a:spcPts val="0"/>
              </a:spcBef>
              <a:spcAft>
                <a:spcPts val="0"/>
              </a:spcAft>
              <a:buSzPts val="1800"/>
              <a:buFont typeface="DM Sans"/>
              <a:buNone/>
              <a:defRPr sz="1800">
                <a:latin typeface="DM Sans"/>
                <a:ea typeface="DM Sans"/>
                <a:cs typeface="DM Sans"/>
                <a:sym typeface="DM Sans"/>
              </a:defRPr>
            </a:lvl7pPr>
            <a:lvl8pPr lvl="7" algn="ctr">
              <a:spcBef>
                <a:spcPts val="0"/>
              </a:spcBef>
              <a:spcAft>
                <a:spcPts val="0"/>
              </a:spcAft>
              <a:buSzPts val="1800"/>
              <a:buFont typeface="DM Sans"/>
              <a:buNone/>
              <a:defRPr sz="1800">
                <a:latin typeface="DM Sans"/>
                <a:ea typeface="DM Sans"/>
                <a:cs typeface="DM Sans"/>
                <a:sym typeface="DM Sans"/>
              </a:defRPr>
            </a:lvl8pPr>
            <a:lvl9pPr lvl="8" algn="ctr">
              <a:spcBef>
                <a:spcPts val="0"/>
              </a:spcBef>
              <a:spcAft>
                <a:spcPts val="0"/>
              </a:spcAft>
              <a:buSzPts val="1800"/>
              <a:buFont typeface="DM Sans"/>
              <a:buNone/>
              <a:defRPr sz="1800">
                <a:latin typeface="DM Sans"/>
                <a:ea typeface="DM Sans"/>
                <a:cs typeface="DM Sans"/>
                <a:sym typeface="DM Sans"/>
              </a:defRPr>
            </a:lvl9pPr>
          </a:lstStyle>
          <a:p>
            <a:r>
              <a:t>xx%</a:t>
            </a:r>
          </a:p>
        </p:txBody>
      </p:sp>
      <p:sp>
        <p:nvSpPr>
          <p:cNvPr id="820" name="Google Shape;820;p95">
            <a:hlinkClick r:id="" action="ppaction://noaction"/>
          </p:cNvPr>
          <p:cNvSpPr txBox="1">
            <a:spLocks noGrp="1"/>
          </p:cNvSpPr>
          <p:nvPr>
            <p:ph type="title" idx="14" hasCustomPrompt="1"/>
          </p:nvPr>
        </p:nvSpPr>
        <p:spPr>
          <a:xfrm>
            <a:off x="792175" y="2992276"/>
            <a:ext cx="596400" cy="4113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spcBef>
                <a:spcPts val="0"/>
              </a:spcBef>
              <a:spcAft>
                <a:spcPts val="0"/>
              </a:spcAft>
              <a:buSzPts val="1800"/>
              <a:buFont typeface="DM Sans"/>
              <a:buNone/>
              <a:defRPr sz="1800">
                <a:latin typeface="DM Sans"/>
                <a:ea typeface="DM Sans"/>
                <a:cs typeface="DM Sans"/>
                <a:sym typeface="DM Sans"/>
              </a:defRPr>
            </a:lvl2pPr>
            <a:lvl3pPr lvl="2" algn="ctr">
              <a:spcBef>
                <a:spcPts val="0"/>
              </a:spcBef>
              <a:spcAft>
                <a:spcPts val="0"/>
              </a:spcAft>
              <a:buSzPts val="1800"/>
              <a:buFont typeface="DM Sans"/>
              <a:buNone/>
              <a:defRPr sz="1800">
                <a:latin typeface="DM Sans"/>
                <a:ea typeface="DM Sans"/>
                <a:cs typeface="DM Sans"/>
                <a:sym typeface="DM Sans"/>
              </a:defRPr>
            </a:lvl3pPr>
            <a:lvl4pPr lvl="3" algn="ctr">
              <a:spcBef>
                <a:spcPts val="0"/>
              </a:spcBef>
              <a:spcAft>
                <a:spcPts val="0"/>
              </a:spcAft>
              <a:buSzPts val="1800"/>
              <a:buFont typeface="DM Sans"/>
              <a:buNone/>
              <a:defRPr sz="1800">
                <a:latin typeface="DM Sans"/>
                <a:ea typeface="DM Sans"/>
                <a:cs typeface="DM Sans"/>
                <a:sym typeface="DM Sans"/>
              </a:defRPr>
            </a:lvl4pPr>
            <a:lvl5pPr lvl="4" algn="ctr">
              <a:spcBef>
                <a:spcPts val="0"/>
              </a:spcBef>
              <a:spcAft>
                <a:spcPts val="0"/>
              </a:spcAft>
              <a:buSzPts val="1800"/>
              <a:buFont typeface="DM Sans"/>
              <a:buNone/>
              <a:defRPr sz="1800">
                <a:latin typeface="DM Sans"/>
                <a:ea typeface="DM Sans"/>
                <a:cs typeface="DM Sans"/>
                <a:sym typeface="DM Sans"/>
              </a:defRPr>
            </a:lvl5pPr>
            <a:lvl6pPr lvl="5" algn="ctr">
              <a:spcBef>
                <a:spcPts val="0"/>
              </a:spcBef>
              <a:spcAft>
                <a:spcPts val="0"/>
              </a:spcAft>
              <a:buSzPts val="1800"/>
              <a:buFont typeface="DM Sans"/>
              <a:buNone/>
              <a:defRPr sz="1800">
                <a:latin typeface="DM Sans"/>
                <a:ea typeface="DM Sans"/>
                <a:cs typeface="DM Sans"/>
                <a:sym typeface="DM Sans"/>
              </a:defRPr>
            </a:lvl6pPr>
            <a:lvl7pPr lvl="6" algn="ctr">
              <a:spcBef>
                <a:spcPts val="0"/>
              </a:spcBef>
              <a:spcAft>
                <a:spcPts val="0"/>
              </a:spcAft>
              <a:buSzPts val="1800"/>
              <a:buFont typeface="DM Sans"/>
              <a:buNone/>
              <a:defRPr sz="1800">
                <a:latin typeface="DM Sans"/>
                <a:ea typeface="DM Sans"/>
                <a:cs typeface="DM Sans"/>
                <a:sym typeface="DM Sans"/>
              </a:defRPr>
            </a:lvl7pPr>
            <a:lvl8pPr lvl="7" algn="ctr">
              <a:spcBef>
                <a:spcPts val="0"/>
              </a:spcBef>
              <a:spcAft>
                <a:spcPts val="0"/>
              </a:spcAft>
              <a:buSzPts val="1800"/>
              <a:buFont typeface="DM Sans"/>
              <a:buNone/>
              <a:defRPr sz="1800">
                <a:latin typeface="DM Sans"/>
                <a:ea typeface="DM Sans"/>
                <a:cs typeface="DM Sans"/>
                <a:sym typeface="DM Sans"/>
              </a:defRPr>
            </a:lvl8pPr>
            <a:lvl9pPr lvl="8" algn="ctr">
              <a:spcBef>
                <a:spcPts val="0"/>
              </a:spcBef>
              <a:spcAft>
                <a:spcPts val="0"/>
              </a:spcAft>
              <a:buSzPts val="1800"/>
              <a:buFont typeface="DM Sans"/>
              <a:buNone/>
              <a:defRPr sz="1800">
                <a:latin typeface="DM Sans"/>
                <a:ea typeface="DM Sans"/>
                <a:cs typeface="DM Sans"/>
                <a:sym typeface="DM Sans"/>
              </a:defRPr>
            </a:lvl9pPr>
          </a:lstStyle>
          <a:p>
            <a:r>
              <a:t>xx%</a:t>
            </a:r>
          </a:p>
        </p:txBody>
      </p:sp>
      <p:sp>
        <p:nvSpPr>
          <p:cNvPr id="821" name="Google Shape;821;p95">
            <a:hlinkClick r:id="" action="ppaction://noaction"/>
          </p:cNvPr>
          <p:cNvSpPr txBox="1">
            <a:spLocks noGrp="1"/>
          </p:cNvSpPr>
          <p:nvPr>
            <p:ph type="title" idx="15" hasCustomPrompt="1"/>
          </p:nvPr>
        </p:nvSpPr>
        <p:spPr>
          <a:xfrm>
            <a:off x="3314700" y="2992276"/>
            <a:ext cx="596400" cy="4113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spcBef>
                <a:spcPts val="0"/>
              </a:spcBef>
              <a:spcAft>
                <a:spcPts val="0"/>
              </a:spcAft>
              <a:buSzPts val="1800"/>
              <a:buFont typeface="DM Sans"/>
              <a:buNone/>
              <a:defRPr sz="1800">
                <a:latin typeface="DM Sans"/>
                <a:ea typeface="DM Sans"/>
                <a:cs typeface="DM Sans"/>
                <a:sym typeface="DM Sans"/>
              </a:defRPr>
            </a:lvl2pPr>
            <a:lvl3pPr lvl="2" algn="ctr">
              <a:spcBef>
                <a:spcPts val="0"/>
              </a:spcBef>
              <a:spcAft>
                <a:spcPts val="0"/>
              </a:spcAft>
              <a:buSzPts val="1800"/>
              <a:buFont typeface="DM Sans"/>
              <a:buNone/>
              <a:defRPr sz="1800">
                <a:latin typeface="DM Sans"/>
                <a:ea typeface="DM Sans"/>
                <a:cs typeface="DM Sans"/>
                <a:sym typeface="DM Sans"/>
              </a:defRPr>
            </a:lvl3pPr>
            <a:lvl4pPr lvl="3" algn="ctr">
              <a:spcBef>
                <a:spcPts val="0"/>
              </a:spcBef>
              <a:spcAft>
                <a:spcPts val="0"/>
              </a:spcAft>
              <a:buSzPts val="1800"/>
              <a:buFont typeface="DM Sans"/>
              <a:buNone/>
              <a:defRPr sz="1800">
                <a:latin typeface="DM Sans"/>
                <a:ea typeface="DM Sans"/>
                <a:cs typeface="DM Sans"/>
                <a:sym typeface="DM Sans"/>
              </a:defRPr>
            </a:lvl4pPr>
            <a:lvl5pPr lvl="4" algn="ctr">
              <a:spcBef>
                <a:spcPts val="0"/>
              </a:spcBef>
              <a:spcAft>
                <a:spcPts val="0"/>
              </a:spcAft>
              <a:buSzPts val="1800"/>
              <a:buFont typeface="DM Sans"/>
              <a:buNone/>
              <a:defRPr sz="1800">
                <a:latin typeface="DM Sans"/>
                <a:ea typeface="DM Sans"/>
                <a:cs typeface="DM Sans"/>
                <a:sym typeface="DM Sans"/>
              </a:defRPr>
            </a:lvl5pPr>
            <a:lvl6pPr lvl="5" algn="ctr">
              <a:spcBef>
                <a:spcPts val="0"/>
              </a:spcBef>
              <a:spcAft>
                <a:spcPts val="0"/>
              </a:spcAft>
              <a:buSzPts val="1800"/>
              <a:buFont typeface="DM Sans"/>
              <a:buNone/>
              <a:defRPr sz="1800">
                <a:latin typeface="DM Sans"/>
                <a:ea typeface="DM Sans"/>
                <a:cs typeface="DM Sans"/>
                <a:sym typeface="DM Sans"/>
              </a:defRPr>
            </a:lvl6pPr>
            <a:lvl7pPr lvl="6" algn="ctr">
              <a:spcBef>
                <a:spcPts val="0"/>
              </a:spcBef>
              <a:spcAft>
                <a:spcPts val="0"/>
              </a:spcAft>
              <a:buSzPts val="1800"/>
              <a:buFont typeface="DM Sans"/>
              <a:buNone/>
              <a:defRPr sz="1800">
                <a:latin typeface="DM Sans"/>
                <a:ea typeface="DM Sans"/>
                <a:cs typeface="DM Sans"/>
                <a:sym typeface="DM Sans"/>
              </a:defRPr>
            </a:lvl7pPr>
            <a:lvl8pPr lvl="7" algn="ctr">
              <a:spcBef>
                <a:spcPts val="0"/>
              </a:spcBef>
              <a:spcAft>
                <a:spcPts val="0"/>
              </a:spcAft>
              <a:buSzPts val="1800"/>
              <a:buFont typeface="DM Sans"/>
              <a:buNone/>
              <a:defRPr sz="1800">
                <a:latin typeface="DM Sans"/>
                <a:ea typeface="DM Sans"/>
                <a:cs typeface="DM Sans"/>
                <a:sym typeface="DM Sans"/>
              </a:defRPr>
            </a:lvl8pPr>
            <a:lvl9pPr lvl="8" algn="ctr">
              <a:spcBef>
                <a:spcPts val="0"/>
              </a:spcBef>
              <a:spcAft>
                <a:spcPts val="0"/>
              </a:spcAft>
              <a:buSzPts val="1800"/>
              <a:buFont typeface="DM Sans"/>
              <a:buNone/>
              <a:defRPr sz="1800">
                <a:latin typeface="DM Sans"/>
                <a:ea typeface="DM Sans"/>
                <a:cs typeface="DM Sans"/>
                <a:sym typeface="DM Sans"/>
              </a:defRPr>
            </a:lvl9pPr>
          </a:lstStyle>
          <a:p>
            <a:r>
              <a:t>xx%</a:t>
            </a:r>
          </a:p>
        </p:txBody>
      </p:sp>
      <p:sp>
        <p:nvSpPr>
          <p:cNvPr id="822" name="Google Shape;822;p95"/>
          <p:cNvSpPr txBox="1">
            <a:spLocks noGrp="1"/>
          </p:cNvSpPr>
          <p:nvPr>
            <p:ph type="subTitle" idx="16"/>
          </p:nvPr>
        </p:nvSpPr>
        <p:spPr>
          <a:xfrm>
            <a:off x="6428225" y="3380175"/>
            <a:ext cx="1923600" cy="10293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3" name="Google Shape;823;p95">
            <a:hlinkClick r:id="" action="ppaction://noaction"/>
          </p:cNvPr>
          <p:cNvSpPr txBox="1">
            <a:spLocks noGrp="1"/>
          </p:cNvSpPr>
          <p:nvPr>
            <p:ph type="subTitle" idx="17"/>
          </p:nvPr>
        </p:nvSpPr>
        <p:spPr>
          <a:xfrm>
            <a:off x="6428225" y="1434475"/>
            <a:ext cx="1923600" cy="4545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2000"/>
              <a:buFont typeface="Montserrat ExtraBold"/>
              <a:buNone/>
              <a:defRPr sz="200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2pPr>
            <a:lvl3pPr lvl="2">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3pPr>
            <a:lvl4pPr lvl="3">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4pPr>
            <a:lvl5pPr lvl="4">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5pPr>
            <a:lvl6pPr lvl="5">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6pPr>
            <a:lvl7pPr lvl="6">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7pPr>
            <a:lvl8pPr lvl="7">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8pPr>
            <a:lvl9pPr lvl="8">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9pPr>
          </a:lstStyle>
          <a:p>
            <a:endParaRPr/>
          </a:p>
        </p:txBody>
      </p:sp>
      <p:sp>
        <p:nvSpPr>
          <p:cNvPr id="824" name="Google Shape;824;p95">
            <a:hlinkClick r:id="" action="ppaction://noaction"/>
          </p:cNvPr>
          <p:cNvSpPr txBox="1">
            <a:spLocks noGrp="1"/>
          </p:cNvSpPr>
          <p:nvPr>
            <p:ph type="subTitle" idx="18"/>
          </p:nvPr>
        </p:nvSpPr>
        <p:spPr>
          <a:xfrm>
            <a:off x="6428225" y="2992287"/>
            <a:ext cx="1923600" cy="4545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2000"/>
              <a:buFont typeface="Montserrat ExtraBold"/>
              <a:buNone/>
              <a:defRPr sz="200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2pPr>
            <a:lvl3pPr lvl="2">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3pPr>
            <a:lvl4pPr lvl="3">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4pPr>
            <a:lvl5pPr lvl="4">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5pPr>
            <a:lvl6pPr lvl="5">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6pPr>
            <a:lvl7pPr lvl="6">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7pPr>
            <a:lvl8pPr lvl="7">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8pPr>
            <a:lvl9pPr lvl="8">
              <a:spcBef>
                <a:spcPts val="0"/>
              </a:spcBef>
              <a:spcAft>
                <a:spcPts val="0"/>
              </a:spcAft>
              <a:buSzPts val="2000"/>
              <a:buFont typeface="Montserrat ExtraBold"/>
              <a:buNone/>
              <a:defRPr sz="2000">
                <a:latin typeface="Montserrat ExtraBold"/>
                <a:ea typeface="Montserrat ExtraBold"/>
                <a:cs typeface="Montserrat ExtraBold"/>
                <a:sym typeface="Montserrat ExtraBold"/>
              </a:defRPr>
            </a:lvl9pPr>
          </a:lstStyle>
          <a:p>
            <a:endParaRPr/>
          </a:p>
        </p:txBody>
      </p:sp>
      <p:sp>
        <p:nvSpPr>
          <p:cNvPr id="825" name="Google Shape;825;p95"/>
          <p:cNvSpPr txBox="1">
            <a:spLocks noGrp="1"/>
          </p:cNvSpPr>
          <p:nvPr>
            <p:ph type="subTitle" idx="19"/>
          </p:nvPr>
        </p:nvSpPr>
        <p:spPr>
          <a:xfrm>
            <a:off x="6428225" y="1825209"/>
            <a:ext cx="1923600" cy="10293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6" name="Google Shape;826;p95">
            <a:hlinkClick r:id="" action="ppaction://noaction"/>
          </p:cNvPr>
          <p:cNvSpPr txBox="1">
            <a:spLocks noGrp="1"/>
          </p:cNvSpPr>
          <p:nvPr>
            <p:ph type="title" idx="20" hasCustomPrompt="1"/>
          </p:nvPr>
        </p:nvSpPr>
        <p:spPr>
          <a:xfrm>
            <a:off x="5837225" y="1434475"/>
            <a:ext cx="596400" cy="4113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spcBef>
                <a:spcPts val="0"/>
              </a:spcBef>
              <a:spcAft>
                <a:spcPts val="0"/>
              </a:spcAft>
              <a:buSzPts val="1800"/>
              <a:buFont typeface="DM Sans"/>
              <a:buNone/>
              <a:defRPr sz="1800">
                <a:latin typeface="DM Sans"/>
                <a:ea typeface="DM Sans"/>
                <a:cs typeface="DM Sans"/>
                <a:sym typeface="DM Sans"/>
              </a:defRPr>
            </a:lvl2pPr>
            <a:lvl3pPr lvl="2" algn="ctr">
              <a:spcBef>
                <a:spcPts val="0"/>
              </a:spcBef>
              <a:spcAft>
                <a:spcPts val="0"/>
              </a:spcAft>
              <a:buSzPts val="1800"/>
              <a:buFont typeface="DM Sans"/>
              <a:buNone/>
              <a:defRPr sz="1800">
                <a:latin typeface="DM Sans"/>
                <a:ea typeface="DM Sans"/>
                <a:cs typeface="DM Sans"/>
                <a:sym typeface="DM Sans"/>
              </a:defRPr>
            </a:lvl3pPr>
            <a:lvl4pPr lvl="3" algn="ctr">
              <a:spcBef>
                <a:spcPts val="0"/>
              </a:spcBef>
              <a:spcAft>
                <a:spcPts val="0"/>
              </a:spcAft>
              <a:buSzPts val="1800"/>
              <a:buFont typeface="DM Sans"/>
              <a:buNone/>
              <a:defRPr sz="1800">
                <a:latin typeface="DM Sans"/>
                <a:ea typeface="DM Sans"/>
                <a:cs typeface="DM Sans"/>
                <a:sym typeface="DM Sans"/>
              </a:defRPr>
            </a:lvl4pPr>
            <a:lvl5pPr lvl="4" algn="ctr">
              <a:spcBef>
                <a:spcPts val="0"/>
              </a:spcBef>
              <a:spcAft>
                <a:spcPts val="0"/>
              </a:spcAft>
              <a:buSzPts val="1800"/>
              <a:buFont typeface="DM Sans"/>
              <a:buNone/>
              <a:defRPr sz="1800">
                <a:latin typeface="DM Sans"/>
                <a:ea typeface="DM Sans"/>
                <a:cs typeface="DM Sans"/>
                <a:sym typeface="DM Sans"/>
              </a:defRPr>
            </a:lvl5pPr>
            <a:lvl6pPr lvl="5" algn="ctr">
              <a:spcBef>
                <a:spcPts val="0"/>
              </a:spcBef>
              <a:spcAft>
                <a:spcPts val="0"/>
              </a:spcAft>
              <a:buSzPts val="1800"/>
              <a:buFont typeface="DM Sans"/>
              <a:buNone/>
              <a:defRPr sz="1800">
                <a:latin typeface="DM Sans"/>
                <a:ea typeface="DM Sans"/>
                <a:cs typeface="DM Sans"/>
                <a:sym typeface="DM Sans"/>
              </a:defRPr>
            </a:lvl6pPr>
            <a:lvl7pPr lvl="6" algn="ctr">
              <a:spcBef>
                <a:spcPts val="0"/>
              </a:spcBef>
              <a:spcAft>
                <a:spcPts val="0"/>
              </a:spcAft>
              <a:buSzPts val="1800"/>
              <a:buFont typeface="DM Sans"/>
              <a:buNone/>
              <a:defRPr sz="1800">
                <a:latin typeface="DM Sans"/>
                <a:ea typeface="DM Sans"/>
                <a:cs typeface="DM Sans"/>
                <a:sym typeface="DM Sans"/>
              </a:defRPr>
            </a:lvl7pPr>
            <a:lvl8pPr lvl="7" algn="ctr">
              <a:spcBef>
                <a:spcPts val="0"/>
              </a:spcBef>
              <a:spcAft>
                <a:spcPts val="0"/>
              </a:spcAft>
              <a:buSzPts val="1800"/>
              <a:buFont typeface="DM Sans"/>
              <a:buNone/>
              <a:defRPr sz="1800">
                <a:latin typeface="DM Sans"/>
                <a:ea typeface="DM Sans"/>
                <a:cs typeface="DM Sans"/>
                <a:sym typeface="DM Sans"/>
              </a:defRPr>
            </a:lvl8pPr>
            <a:lvl9pPr lvl="8" algn="ctr">
              <a:spcBef>
                <a:spcPts val="0"/>
              </a:spcBef>
              <a:spcAft>
                <a:spcPts val="0"/>
              </a:spcAft>
              <a:buSzPts val="1800"/>
              <a:buFont typeface="DM Sans"/>
              <a:buNone/>
              <a:defRPr sz="1800">
                <a:latin typeface="DM Sans"/>
                <a:ea typeface="DM Sans"/>
                <a:cs typeface="DM Sans"/>
                <a:sym typeface="DM Sans"/>
              </a:defRPr>
            </a:lvl9pPr>
          </a:lstStyle>
          <a:p>
            <a:r>
              <a:t>xx%</a:t>
            </a:r>
          </a:p>
        </p:txBody>
      </p:sp>
      <p:sp>
        <p:nvSpPr>
          <p:cNvPr id="827" name="Google Shape;827;p95">
            <a:hlinkClick r:id="" action="ppaction://noaction"/>
          </p:cNvPr>
          <p:cNvSpPr txBox="1">
            <a:spLocks noGrp="1"/>
          </p:cNvSpPr>
          <p:nvPr>
            <p:ph type="title" idx="21" hasCustomPrompt="1"/>
          </p:nvPr>
        </p:nvSpPr>
        <p:spPr>
          <a:xfrm>
            <a:off x="5837225" y="2992276"/>
            <a:ext cx="596400" cy="4113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1800"/>
              <a:buFont typeface="DM Sans"/>
              <a:buNone/>
              <a:defRPr sz="2400">
                <a:solidFill>
                  <a:schemeClr val="accent5"/>
                </a:solidFill>
                <a:latin typeface="DM Sans"/>
                <a:ea typeface="DM Sans"/>
                <a:cs typeface="DM Sans"/>
                <a:sym typeface="DM Sans"/>
              </a:defRPr>
            </a:lvl1pPr>
            <a:lvl2pPr lvl="1" algn="ctr">
              <a:spcBef>
                <a:spcPts val="0"/>
              </a:spcBef>
              <a:spcAft>
                <a:spcPts val="0"/>
              </a:spcAft>
              <a:buSzPts val="1800"/>
              <a:buFont typeface="DM Sans"/>
              <a:buNone/>
              <a:defRPr sz="1800">
                <a:latin typeface="DM Sans"/>
                <a:ea typeface="DM Sans"/>
                <a:cs typeface="DM Sans"/>
                <a:sym typeface="DM Sans"/>
              </a:defRPr>
            </a:lvl2pPr>
            <a:lvl3pPr lvl="2" algn="ctr">
              <a:spcBef>
                <a:spcPts val="0"/>
              </a:spcBef>
              <a:spcAft>
                <a:spcPts val="0"/>
              </a:spcAft>
              <a:buSzPts val="1800"/>
              <a:buFont typeface="DM Sans"/>
              <a:buNone/>
              <a:defRPr sz="1800">
                <a:latin typeface="DM Sans"/>
                <a:ea typeface="DM Sans"/>
                <a:cs typeface="DM Sans"/>
                <a:sym typeface="DM Sans"/>
              </a:defRPr>
            </a:lvl3pPr>
            <a:lvl4pPr lvl="3" algn="ctr">
              <a:spcBef>
                <a:spcPts val="0"/>
              </a:spcBef>
              <a:spcAft>
                <a:spcPts val="0"/>
              </a:spcAft>
              <a:buSzPts val="1800"/>
              <a:buFont typeface="DM Sans"/>
              <a:buNone/>
              <a:defRPr sz="1800">
                <a:latin typeface="DM Sans"/>
                <a:ea typeface="DM Sans"/>
                <a:cs typeface="DM Sans"/>
                <a:sym typeface="DM Sans"/>
              </a:defRPr>
            </a:lvl4pPr>
            <a:lvl5pPr lvl="4" algn="ctr">
              <a:spcBef>
                <a:spcPts val="0"/>
              </a:spcBef>
              <a:spcAft>
                <a:spcPts val="0"/>
              </a:spcAft>
              <a:buSzPts val="1800"/>
              <a:buFont typeface="DM Sans"/>
              <a:buNone/>
              <a:defRPr sz="1800">
                <a:latin typeface="DM Sans"/>
                <a:ea typeface="DM Sans"/>
                <a:cs typeface="DM Sans"/>
                <a:sym typeface="DM Sans"/>
              </a:defRPr>
            </a:lvl5pPr>
            <a:lvl6pPr lvl="5" algn="ctr">
              <a:spcBef>
                <a:spcPts val="0"/>
              </a:spcBef>
              <a:spcAft>
                <a:spcPts val="0"/>
              </a:spcAft>
              <a:buSzPts val="1800"/>
              <a:buFont typeface="DM Sans"/>
              <a:buNone/>
              <a:defRPr sz="1800">
                <a:latin typeface="DM Sans"/>
                <a:ea typeface="DM Sans"/>
                <a:cs typeface="DM Sans"/>
                <a:sym typeface="DM Sans"/>
              </a:defRPr>
            </a:lvl6pPr>
            <a:lvl7pPr lvl="6" algn="ctr">
              <a:spcBef>
                <a:spcPts val="0"/>
              </a:spcBef>
              <a:spcAft>
                <a:spcPts val="0"/>
              </a:spcAft>
              <a:buSzPts val="1800"/>
              <a:buFont typeface="DM Sans"/>
              <a:buNone/>
              <a:defRPr sz="1800">
                <a:latin typeface="DM Sans"/>
                <a:ea typeface="DM Sans"/>
                <a:cs typeface="DM Sans"/>
                <a:sym typeface="DM Sans"/>
              </a:defRPr>
            </a:lvl7pPr>
            <a:lvl8pPr lvl="7" algn="ctr">
              <a:spcBef>
                <a:spcPts val="0"/>
              </a:spcBef>
              <a:spcAft>
                <a:spcPts val="0"/>
              </a:spcAft>
              <a:buSzPts val="1800"/>
              <a:buFont typeface="DM Sans"/>
              <a:buNone/>
              <a:defRPr sz="1800">
                <a:latin typeface="DM Sans"/>
                <a:ea typeface="DM Sans"/>
                <a:cs typeface="DM Sans"/>
                <a:sym typeface="DM Sans"/>
              </a:defRPr>
            </a:lvl8pPr>
            <a:lvl9pPr lvl="8" algn="ctr">
              <a:spcBef>
                <a:spcPts val="0"/>
              </a:spcBef>
              <a:spcAft>
                <a:spcPts val="0"/>
              </a:spcAft>
              <a:buSzPts val="1800"/>
              <a:buFont typeface="DM Sans"/>
              <a:buNone/>
              <a:defRPr sz="1800">
                <a:latin typeface="DM Sans"/>
                <a:ea typeface="DM Sans"/>
                <a:cs typeface="DM Sans"/>
                <a:sym typeface="DM Sans"/>
              </a:defRPr>
            </a:lvl9pPr>
          </a:lstStyle>
          <a:p>
            <a:r>
              <a:t>xx%</a:t>
            </a:r>
          </a:p>
        </p:txBody>
      </p:sp>
      <p:pic>
        <p:nvPicPr>
          <p:cNvPr id="828" name="Google Shape;828;p95"/>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Quote">
  <p:cSld name="CUSTOM_26">
    <p:spTree>
      <p:nvGrpSpPr>
        <p:cNvPr id="1" name="Shape 829"/>
        <p:cNvGrpSpPr/>
        <p:nvPr/>
      </p:nvGrpSpPr>
      <p:grpSpPr>
        <a:xfrm>
          <a:off x="0" y="0"/>
          <a:ext cx="0" cy="0"/>
          <a:chOff x="0" y="0"/>
          <a:chExt cx="0" cy="0"/>
        </a:xfrm>
      </p:grpSpPr>
      <p:sp>
        <p:nvSpPr>
          <p:cNvPr id="830" name="Google Shape;830;p96"/>
          <p:cNvSpPr txBox="1">
            <a:spLocks noGrp="1"/>
          </p:cNvSpPr>
          <p:nvPr>
            <p:ph type="title"/>
          </p:nvPr>
        </p:nvSpPr>
        <p:spPr>
          <a:xfrm flipH="1">
            <a:off x="3275625" y="2841950"/>
            <a:ext cx="4575000" cy="5727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accent2"/>
              </a:buClr>
              <a:buSzPts val="1800"/>
              <a:buFont typeface="Montserrat Black"/>
              <a:buNone/>
              <a:defRPr sz="1800" b="0">
                <a:latin typeface="Montserrat Black"/>
                <a:ea typeface="Montserrat Black"/>
                <a:cs typeface="Montserrat Black"/>
                <a:sym typeface="Montserrat Black"/>
              </a:defRPr>
            </a:lvl1pPr>
            <a:lvl2pPr lvl="1">
              <a:spcBef>
                <a:spcPts val="0"/>
              </a:spcBef>
              <a:spcAft>
                <a:spcPts val="0"/>
              </a:spcAft>
              <a:buClr>
                <a:schemeClr val="accent2"/>
              </a:buClr>
              <a:buSzPts val="1800"/>
              <a:buNone/>
              <a:defRPr sz="1800">
                <a:solidFill>
                  <a:schemeClr val="accent2"/>
                </a:solidFill>
              </a:defRPr>
            </a:lvl2pPr>
            <a:lvl3pPr lvl="2">
              <a:spcBef>
                <a:spcPts val="0"/>
              </a:spcBef>
              <a:spcAft>
                <a:spcPts val="0"/>
              </a:spcAft>
              <a:buClr>
                <a:schemeClr val="accent2"/>
              </a:buClr>
              <a:buSzPts val="1800"/>
              <a:buNone/>
              <a:defRPr sz="1800">
                <a:solidFill>
                  <a:schemeClr val="accent2"/>
                </a:solidFill>
              </a:defRPr>
            </a:lvl3pPr>
            <a:lvl4pPr lvl="3">
              <a:spcBef>
                <a:spcPts val="0"/>
              </a:spcBef>
              <a:spcAft>
                <a:spcPts val="0"/>
              </a:spcAft>
              <a:buClr>
                <a:schemeClr val="accent2"/>
              </a:buClr>
              <a:buSzPts val="1800"/>
              <a:buNone/>
              <a:defRPr sz="1800">
                <a:solidFill>
                  <a:schemeClr val="accent2"/>
                </a:solidFill>
              </a:defRPr>
            </a:lvl4pPr>
            <a:lvl5pPr lvl="4">
              <a:spcBef>
                <a:spcPts val="0"/>
              </a:spcBef>
              <a:spcAft>
                <a:spcPts val="0"/>
              </a:spcAft>
              <a:buClr>
                <a:schemeClr val="accent2"/>
              </a:buClr>
              <a:buSzPts val="1800"/>
              <a:buNone/>
              <a:defRPr sz="1800">
                <a:solidFill>
                  <a:schemeClr val="accent2"/>
                </a:solidFill>
              </a:defRPr>
            </a:lvl5pPr>
            <a:lvl6pPr lvl="5">
              <a:spcBef>
                <a:spcPts val="0"/>
              </a:spcBef>
              <a:spcAft>
                <a:spcPts val="0"/>
              </a:spcAft>
              <a:buClr>
                <a:schemeClr val="accent2"/>
              </a:buClr>
              <a:buSzPts val="1800"/>
              <a:buNone/>
              <a:defRPr sz="1800">
                <a:solidFill>
                  <a:schemeClr val="accent2"/>
                </a:solidFill>
              </a:defRPr>
            </a:lvl6pPr>
            <a:lvl7pPr lvl="6">
              <a:spcBef>
                <a:spcPts val="0"/>
              </a:spcBef>
              <a:spcAft>
                <a:spcPts val="0"/>
              </a:spcAft>
              <a:buClr>
                <a:schemeClr val="accent2"/>
              </a:buClr>
              <a:buSzPts val="1800"/>
              <a:buNone/>
              <a:defRPr sz="1800">
                <a:solidFill>
                  <a:schemeClr val="accent2"/>
                </a:solidFill>
              </a:defRPr>
            </a:lvl7pPr>
            <a:lvl8pPr lvl="7">
              <a:spcBef>
                <a:spcPts val="0"/>
              </a:spcBef>
              <a:spcAft>
                <a:spcPts val="0"/>
              </a:spcAft>
              <a:buClr>
                <a:schemeClr val="accent2"/>
              </a:buClr>
              <a:buSzPts val="1800"/>
              <a:buNone/>
              <a:defRPr sz="1800">
                <a:solidFill>
                  <a:schemeClr val="accent2"/>
                </a:solidFill>
              </a:defRPr>
            </a:lvl8pPr>
            <a:lvl9pPr lvl="8">
              <a:spcBef>
                <a:spcPts val="0"/>
              </a:spcBef>
              <a:spcAft>
                <a:spcPts val="0"/>
              </a:spcAft>
              <a:buClr>
                <a:schemeClr val="accent2"/>
              </a:buClr>
              <a:buSzPts val="1800"/>
              <a:buNone/>
              <a:defRPr sz="1800">
                <a:solidFill>
                  <a:schemeClr val="accent2"/>
                </a:solidFill>
              </a:defRPr>
            </a:lvl9pPr>
          </a:lstStyle>
          <a:p>
            <a:endParaRPr/>
          </a:p>
        </p:txBody>
      </p:sp>
      <p:sp>
        <p:nvSpPr>
          <p:cNvPr id="831" name="Google Shape;831;p96"/>
          <p:cNvSpPr txBox="1">
            <a:spLocks noGrp="1"/>
          </p:cNvSpPr>
          <p:nvPr>
            <p:ph type="subTitle" idx="1"/>
          </p:nvPr>
        </p:nvSpPr>
        <p:spPr>
          <a:xfrm flipH="1">
            <a:off x="3275625" y="1728850"/>
            <a:ext cx="4575000" cy="11073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Font typeface="DM Sans"/>
              <a:buNone/>
              <a:defRPr sz="2000" b="1">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2" name="Google Shape;832;p96"/>
          <p:cNvSpPr/>
          <p:nvPr/>
        </p:nvSpPr>
        <p:spPr>
          <a:xfrm rot="-3415034" flipH="1">
            <a:off x="6361616" y="308997"/>
            <a:ext cx="4814608" cy="409530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6"/>
          <p:cNvSpPr/>
          <p:nvPr/>
        </p:nvSpPr>
        <p:spPr>
          <a:xfrm rot="-7977677">
            <a:off x="1649745" y="498156"/>
            <a:ext cx="1601627"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6"/>
          <p:cNvSpPr/>
          <p:nvPr/>
        </p:nvSpPr>
        <p:spPr>
          <a:xfrm>
            <a:off x="7092213" y="3598577"/>
            <a:ext cx="1434654" cy="1265482"/>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5" name="Google Shape;835;p96"/>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Numbers and text">
  <p:cSld name="CUSTOM_24">
    <p:spTree>
      <p:nvGrpSpPr>
        <p:cNvPr id="1" name="Shape 836"/>
        <p:cNvGrpSpPr/>
        <p:nvPr/>
      </p:nvGrpSpPr>
      <p:grpSpPr>
        <a:xfrm>
          <a:off x="0" y="0"/>
          <a:ext cx="0" cy="0"/>
          <a:chOff x="0" y="0"/>
          <a:chExt cx="0" cy="0"/>
        </a:xfrm>
      </p:grpSpPr>
      <p:sp>
        <p:nvSpPr>
          <p:cNvPr id="837" name="Google Shape;837;p97"/>
          <p:cNvSpPr/>
          <p:nvPr/>
        </p:nvSpPr>
        <p:spPr>
          <a:xfrm rot="2465585" flipH="1">
            <a:off x="-2193957" y="2702195"/>
            <a:ext cx="4267802" cy="2625668"/>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7"/>
          <p:cNvSpPr/>
          <p:nvPr/>
        </p:nvSpPr>
        <p:spPr>
          <a:xfrm rot="-6430284" flipH="1">
            <a:off x="6992855" y="-1008460"/>
            <a:ext cx="3967958" cy="3604468"/>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7"/>
          <p:cNvSpPr/>
          <p:nvPr/>
        </p:nvSpPr>
        <p:spPr>
          <a:xfrm>
            <a:off x="-458900" y="-740250"/>
            <a:ext cx="2037008" cy="2154203"/>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7"/>
          <p:cNvSpPr txBox="1">
            <a:spLocks noGrp="1"/>
          </p:cNvSpPr>
          <p:nvPr>
            <p:ph type="subTitle" idx="1"/>
          </p:nvPr>
        </p:nvSpPr>
        <p:spPr>
          <a:xfrm>
            <a:off x="628701" y="318197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1" name="Google Shape;841;p97"/>
          <p:cNvSpPr txBox="1">
            <a:spLocks noGrp="1"/>
          </p:cNvSpPr>
          <p:nvPr>
            <p:ph type="subTitle" idx="2"/>
          </p:nvPr>
        </p:nvSpPr>
        <p:spPr>
          <a:xfrm>
            <a:off x="3488100" y="318197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2" name="Google Shape;842;p97"/>
          <p:cNvSpPr txBox="1">
            <a:spLocks noGrp="1"/>
          </p:cNvSpPr>
          <p:nvPr>
            <p:ph type="subTitle" idx="3"/>
          </p:nvPr>
        </p:nvSpPr>
        <p:spPr>
          <a:xfrm>
            <a:off x="628700" y="3649713"/>
            <a:ext cx="2167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3" name="Google Shape;843;p97"/>
          <p:cNvSpPr txBox="1">
            <a:spLocks noGrp="1"/>
          </p:cNvSpPr>
          <p:nvPr>
            <p:ph type="subTitle" idx="4"/>
          </p:nvPr>
        </p:nvSpPr>
        <p:spPr>
          <a:xfrm>
            <a:off x="3488100" y="3649713"/>
            <a:ext cx="2167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4" name="Google Shape;844;p97"/>
          <p:cNvSpPr txBox="1">
            <a:spLocks noGrp="1"/>
          </p:cNvSpPr>
          <p:nvPr>
            <p:ph type="title" hasCustomPrompt="1"/>
          </p:nvPr>
        </p:nvSpPr>
        <p:spPr>
          <a:xfrm>
            <a:off x="628699" y="1464438"/>
            <a:ext cx="2167800" cy="411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3000">
                <a:solidFill>
                  <a:schemeClr val="accent3"/>
                </a:solidFill>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r>
              <a:t>xx%</a:t>
            </a:r>
          </a:p>
        </p:txBody>
      </p:sp>
      <p:sp>
        <p:nvSpPr>
          <p:cNvPr id="845" name="Google Shape;845;p97"/>
          <p:cNvSpPr txBox="1">
            <a:spLocks noGrp="1"/>
          </p:cNvSpPr>
          <p:nvPr>
            <p:ph type="title" idx="5" hasCustomPrompt="1"/>
          </p:nvPr>
        </p:nvSpPr>
        <p:spPr>
          <a:xfrm>
            <a:off x="3456213" y="1464438"/>
            <a:ext cx="2167800" cy="411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3000">
                <a:solidFill>
                  <a:schemeClr val="accent5"/>
                </a:solidFill>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r>
              <a:t>xx%</a:t>
            </a:r>
          </a:p>
        </p:txBody>
      </p:sp>
      <p:sp>
        <p:nvSpPr>
          <p:cNvPr id="846" name="Google Shape;846;p97"/>
          <p:cNvSpPr txBox="1">
            <a:spLocks noGrp="1"/>
          </p:cNvSpPr>
          <p:nvPr>
            <p:ph type="subTitle" idx="6"/>
          </p:nvPr>
        </p:nvSpPr>
        <p:spPr>
          <a:xfrm>
            <a:off x="6347500" y="3181975"/>
            <a:ext cx="2167800" cy="454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7" name="Google Shape;847;p97"/>
          <p:cNvSpPr txBox="1">
            <a:spLocks noGrp="1"/>
          </p:cNvSpPr>
          <p:nvPr>
            <p:ph type="subTitle" idx="7"/>
          </p:nvPr>
        </p:nvSpPr>
        <p:spPr>
          <a:xfrm>
            <a:off x="6347488" y="3649713"/>
            <a:ext cx="2167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8" name="Google Shape;848;p97"/>
          <p:cNvSpPr txBox="1">
            <a:spLocks noGrp="1"/>
          </p:cNvSpPr>
          <p:nvPr>
            <p:ph type="title" idx="8" hasCustomPrompt="1"/>
          </p:nvPr>
        </p:nvSpPr>
        <p:spPr>
          <a:xfrm>
            <a:off x="6347501" y="1464438"/>
            <a:ext cx="2167800" cy="411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3000">
                <a:solidFill>
                  <a:schemeClr val="accent3"/>
                </a:solidFill>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r>
              <a:t>xx%</a:t>
            </a:r>
          </a:p>
        </p:txBody>
      </p:sp>
      <p:sp>
        <p:nvSpPr>
          <p:cNvPr id="849" name="Google Shape;849;p97"/>
          <p:cNvSpPr txBox="1">
            <a:spLocks noGrp="1"/>
          </p:cNvSpPr>
          <p:nvPr>
            <p:ph type="title" idx="9"/>
          </p:nvPr>
        </p:nvSpPr>
        <p:spPr>
          <a:xfrm>
            <a:off x="713250" y="523025"/>
            <a:ext cx="7717500" cy="5415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pic>
        <p:nvPicPr>
          <p:cNvPr id="850" name="Google Shape;850;p97"/>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Numbers and text 1">
  <p:cSld name="CUSTOM_25">
    <p:spTree>
      <p:nvGrpSpPr>
        <p:cNvPr id="1" name="Shape 851"/>
        <p:cNvGrpSpPr/>
        <p:nvPr/>
      </p:nvGrpSpPr>
      <p:grpSpPr>
        <a:xfrm>
          <a:off x="0" y="0"/>
          <a:ext cx="0" cy="0"/>
          <a:chOff x="0" y="0"/>
          <a:chExt cx="0" cy="0"/>
        </a:xfrm>
      </p:grpSpPr>
      <p:sp>
        <p:nvSpPr>
          <p:cNvPr id="852" name="Google Shape;852;p98"/>
          <p:cNvSpPr/>
          <p:nvPr/>
        </p:nvSpPr>
        <p:spPr>
          <a:xfrm rot="672094">
            <a:off x="5584289" y="562638"/>
            <a:ext cx="4680680" cy="42519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8"/>
          <p:cNvSpPr/>
          <p:nvPr/>
        </p:nvSpPr>
        <p:spPr>
          <a:xfrm rot="3414914">
            <a:off x="-1520563" y="790995"/>
            <a:ext cx="3987256" cy="3391668"/>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8"/>
          <p:cNvSpPr/>
          <p:nvPr/>
        </p:nvSpPr>
        <p:spPr>
          <a:xfrm rot="1095657">
            <a:off x="1778030" y="3865579"/>
            <a:ext cx="1021004" cy="133344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8"/>
          <p:cNvSpPr txBox="1">
            <a:spLocks noGrp="1"/>
          </p:cNvSpPr>
          <p:nvPr>
            <p:ph type="subTitle" idx="1"/>
          </p:nvPr>
        </p:nvSpPr>
        <p:spPr>
          <a:xfrm>
            <a:off x="2718750" y="1540138"/>
            <a:ext cx="3706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600"/>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856" name="Google Shape;856;p98"/>
          <p:cNvSpPr txBox="1">
            <a:spLocks noGrp="1"/>
          </p:cNvSpPr>
          <p:nvPr>
            <p:ph type="title" hasCustomPrompt="1"/>
          </p:nvPr>
        </p:nvSpPr>
        <p:spPr>
          <a:xfrm>
            <a:off x="2718750" y="967438"/>
            <a:ext cx="37065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4600">
                <a:solidFill>
                  <a:schemeClr val="accent1"/>
                </a:solidFill>
              </a:defRPr>
            </a:lvl1pPr>
            <a:lvl2pPr lvl="1" algn="r">
              <a:spcBef>
                <a:spcPts val="0"/>
              </a:spcBef>
              <a:spcAft>
                <a:spcPts val="0"/>
              </a:spcAft>
              <a:buSzPts val="1800"/>
              <a:buNone/>
              <a:defRPr sz="1800"/>
            </a:lvl2pPr>
            <a:lvl3pPr lvl="2" algn="r">
              <a:spcBef>
                <a:spcPts val="0"/>
              </a:spcBef>
              <a:spcAft>
                <a:spcPts val="0"/>
              </a:spcAft>
              <a:buSzPts val="1800"/>
              <a:buNone/>
              <a:defRPr sz="1800"/>
            </a:lvl3pPr>
            <a:lvl4pPr lvl="3" algn="r">
              <a:spcBef>
                <a:spcPts val="0"/>
              </a:spcBef>
              <a:spcAft>
                <a:spcPts val="0"/>
              </a:spcAft>
              <a:buSzPts val="1800"/>
              <a:buNone/>
              <a:defRPr sz="1800"/>
            </a:lvl4pPr>
            <a:lvl5pPr lvl="4" algn="r">
              <a:spcBef>
                <a:spcPts val="0"/>
              </a:spcBef>
              <a:spcAft>
                <a:spcPts val="0"/>
              </a:spcAft>
              <a:buSzPts val="1800"/>
              <a:buNone/>
              <a:defRPr sz="1800"/>
            </a:lvl5pPr>
            <a:lvl6pPr lvl="5" algn="r">
              <a:spcBef>
                <a:spcPts val="0"/>
              </a:spcBef>
              <a:spcAft>
                <a:spcPts val="0"/>
              </a:spcAft>
              <a:buSzPts val="1800"/>
              <a:buNone/>
              <a:defRPr sz="1800"/>
            </a:lvl6pPr>
            <a:lvl7pPr lvl="6" algn="r">
              <a:spcBef>
                <a:spcPts val="0"/>
              </a:spcBef>
              <a:spcAft>
                <a:spcPts val="0"/>
              </a:spcAft>
              <a:buSzPts val="1800"/>
              <a:buNone/>
              <a:defRPr sz="1800"/>
            </a:lvl7pPr>
            <a:lvl8pPr lvl="7" algn="r">
              <a:spcBef>
                <a:spcPts val="0"/>
              </a:spcBef>
              <a:spcAft>
                <a:spcPts val="0"/>
              </a:spcAft>
              <a:buSzPts val="1800"/>
              <a:buNone/>
              <a:defRPr sz="1800"/>
            </a:lvl8pPr>
            <a:lvl9pPr lvl="8" algn="r">
              <a:spcBef>
                <a:spcPts val="0"/>
              </a:spcBef>
              <a:spcAft>
                <a:spcPts val="0"/>
              </a:spcAft>
              <a:buSzPts val="1800"/>
              <a:buNone/>
              <a:defRPr sz="1800"/>
            </a:lvl9pPr>
          </a:lstStyle>
          <a:p>
            <a:r>
              <a:t>xx%</a:t>
            </a:r>
          </a:p>
        </p:txBody>
      </p:sp>
      <p:sp>
        <p:nvSpPr>
          <p:cNvPr id="857" name="Google Shape;857;p98"/>
          <p:cNvSpPr txBox="1">
            <a:spLocks noGrp="1"/>
          </p:cNvSpPr>
          <p:nvPr>
            <p:ph type="subTitle" idx="2"/>
          </p:nvPr>
        </p:nvSpPr>
        <p:spPr>
          <a:xfrm>
            <a:off x="2718750" y="2673663"/>
            <a:ext cx="3706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600"/>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858" name="Google Shape;858;p98"/>
          <p:cNvSpPr txBox="1">
            <a:spLocks noGrp="1"/>
          </p:cNvSpPr>
          <p:nvPr>
            <p:ph type="title" idx="3" hasCustomPrompt="1"/>
          </p:nvPr>
        </p:nvSpPr>
        <p:spPr>
          <a:xfrm>
            <a:off x="2718750" y="2100933"/>
            <a:ext cx="37065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4600">
                <a:solidFill>
                  <a:schemeClr val="accent1"/>
                </a:solidFill>
              </a:defRPr>
            </a:lvl1pPr>
            <a:lvl2pPr lvl="1" algn="r">
              <a:spcBef>
                <a:spcPts val="0"/>
              </a:spcBef>
              <a:spcAft>
                <a:spcPts val="0"/>
              </a:spcAft>
              <a:buSzPts val="1800"/>
              <a:buNone/>
              <a:defRPr sz="1800"/>
            </a:lvl2pPr>
            <a:lvl3pPr lvl="2" algn="r">
              <a:spcBef>
                <a:spcPts val="0"/>
              </a:spcBef>
              <a:spcAft>
                <a:spcPts val="0"/>
              </a:spcAft>
              <a:buSzPts val="1800"/>
              <a:buNone/>
              <a:defRPr sz="1800"/>
            </a:lvl3pPr>
            <a:lvl4pPr lvl="3" algn="r">
              <a:spcBef>
                <a:spcPts val="0"/>
              </a:spcBef>
              <a:spcAft>
                <a:spcPts val="0"/>
              </a:spcAft>
              <a:buSzPts val="1800"/>
              <a:buNone/>
              <a:defRPr sz="1800"/>
            </a:lvl4pPr>
            <a:lvl5pPr lvl="4" algn="r">
              <a:spcBef>
                <a:spcPts val="0"/>
              </a:spcBef>
              <a:spcAft>
                <a:spcPts val="0"/>
              </a:spcAft>
              <a:buSzPts val="1800"/>
              <a:buNone/>
              <a:defRPr sz="1800"/>
            </a:lvl5pPr>
            <a:lvl6pPr lvl="5" algn="r">
              <a:spcBef>
                <a:spcPts val="0"/>
              </a:spcBef>
              <a:spcAft>
                <a:spcPts val="0"/>
              </a:spcAft>
              <a:buSzPts val="1800"/>
              <a:buNone/>
              <a:defRPr sz="1800"/>
            </a:lvl6pPr>
            <a:lvl7pPr lvl="6" algn="r">
              <a:spcBef>
                <a:spcPts val="0"/>
              </a:spcBef>
              <a:spcAft>
                <a:spcPts val="0"/>
              </a:spcAft>
              <a:buSzPts val="1800"/>
              <a:buNone/>
              <a:defRPr sz="1800"/>
            </a:lvl7pPr>
            <a:lvl8pPr lvl="7" algn="r">
              <a:spcBef>
                <a:spcPts val="0"/>
              </a:spcBef>
              <a:spcAft>
                <a:spcPts val="0"/>
              </a:spcAft>
              <a:buSzPts val="1800"/>
              <a:buNone/>
              <a:defRPr sz="1800"/>
            </a:lvl8pPr>
            <a:lvl9pPr lvl="8" algn="r">
              <a:spcBef>
                <a:spcPts val="0"/>
              </a:spcBef>
              <a:spcAft>
                <a:spcPts val="0"/>
              </a:spcAft>
              <a:buSzPts val="1800"/>
              <a:buNone/>
              <a:defRPr sz="1800"/>
            </a:lvl9pPr>
          </a:lstStyle>
          <a:p>
            <a:r>
              <a:t>xx%</a:t>
            </a:r>
          </a:p>
        </p:txBody>
      </p:sp>
      <p:sp>
        <p:nvSpPr>
          <p:cNvPr id="859" name="Google Shape;859;p98"/>
          <p:cNvSpPr txBox="1">
            <a:spLocks noGrp="1"/>
          </p:cNvSpPr>
          <p:nvPr>
            <p:ph type="subTitle" idx="4"/>
          </p:nvPr>
        </p:nvSpPr>
        <p:spPr>
          <a:xfrm>
            <a:off x="2718750" y="3807163"/>
            <a:ext cx="3706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600"/>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860" name="Google Shape;860;p98"/>
          <p:cNvSpPr txBox="1">
            <a:spLocks noGrp="1"/>
          </p:cNvSpPr>
          <p:nvPr>
            <p:ph type="title" idx="5" hasCustomPrompt="1"/>
          </p:nvPr>
        </p:nvSpPr>
        <p:spPr>
          <a:xfrm>
            <a:off x="2718750" y="3234463"/>
            <a:ext cx="37065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4600">
                <a:solidFill>
                  <a:schemeClr val="accent1"/>
                </a:solidFill>
              </a:defRPr>
            </a:lvl1pPr>
            <a:lvl2pPr lvl="1" algn="r">
              <a:spcBef>
                <a:spcPts val="0"/>
              </a:spcBef>
              <a:spcAft>
                <a:spcPts val="0"/>
              </a:spcAft>
              <a:buSzPts val="1800"/>
              <a:buNone/>
              <a:defRPr sz="1800"/>
            </a:lvl2pPr>
            <a:lvl3pPr lvl="2" algn="r">
              <a:spcBef>
                <a:spcPts val="0"/>
              </a:spcBef>
              <a:spcAft>
                <a:spcPts val="0"/>
              </a:spcAft>
              <a:buSzPts val="1800"/>
              <a:buNone/>
              <a:defRPr sz="1800"/>
            </a:lvl3pPr>
            <a:lvl4pPr lvl="3" algn="r">
              <a:spcBef>
                <a:spcPts val="0"/>
              </a:spcBef>
              <a:spcAft>
                <a:spcPts val="0"/>
              </a:spcAft>
              <a:buSzPts val="1800"/>
              <a:buNone/>
              <a:defRPr sz="1800"/>
            </a:lvl4pPr>
            <a:lvl5pPr lvl="4" algn="r">
              <a:spcBef>
                <a:spcPts val="0"/>
              </a:spcBef>
              <a:spcAft>
                <a:spcPts val="0"/>
              </a:spcAft>
              <a:buSzPts val="1800"/>
              <a:buNone/>
              <a:defRPr sz="1800"/>
            </a:lvl5pPr>
            <a:lvl6pPr lvl="5" algn="r">
              <a:spcBef>
                <a:spcPts val="0"/>
              </a:spcBef>
              <a:spcAft>
                <a:spcPts val="0"/>
              </a:spcAft>
              <a:buSzPts val="1800"/>
              <a:buNone/>
              <a:defRPr sz="1800"/>
            </a:lvl6pPr>
            <a:lvl7pPr lvl="6" algn="r">
              <a:spcBef>
                <a:spcPts val="0"/>
              </a:spcBef>
              <a:spcAft>
                <a:spcPts val="0"/>
              </a:spcAft>
              <a:buSzPts val="1800"/>
              <a:buNone/>
              <a:defRPr sz="1800"/>
            </a:lvl7pPr>
            <a:lvl8pPr lvl="7" algn="r">
              <a:spcBef>
                <a:spcPts val="0"/>
              </a:spcBef>
              <a:spcAft>
                <a:spcPts val="0"/>
              </a:spcAft>
              <a:buSzPts val="1800"/>
              <a:buNone/>
              <a:defRPr sz="1800"/>
            </a:lvl8pPr>
            <a:lvl9pPr lvl="8" algn="r">
              <a:spcBef>
                <a:spcPts val="0"/>
              </a:spcBef>
              <a:spcAft>
                <a:spcPts val="0"/>
              </a:spcAft>
              <a:buSzPts val="1800"/>
              <a:buNone/>
              <a:defRPr sz="1800"/>
            </a:lvl9pPr>
          </a:lstStyle>
          <a:p>
            <a:r>
              <a:t>xx%</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list">
  <p:cSld name="CUSTOM_22">
    <p:spTree>
      <p:nvGrpSpPr>
        <p:cNvPr id="1" name="Shape 861"/>
        <p:cNvGrpSpPr/>
        <p:nvPr/>
      </p:nvGrpSpPr>
      <p:grpSpPr>
        <a:xfrm>
          <a:off x="0" y="0"/>
          <a:ext cx="0" cy="0"/>
          <a:chOff x="0" y="0"/>
          <a:chExt cx="0" cy="0"/>
        </a:xfrm>
      </p:grpSpPr>
      <p:sp>
        <p:nvSpPr>
          <p:cNvPr id="862" name="Google Shape;862;p99"/>
          <p:cNvSpPr/>
          <p:nvPr/>
        </p:nvSpPr>
        <p:spPr>
          <a:xfrm rot="-1781954">
            <a:off x="6294084" y="45611"/>
            <a:ext cx="4658414" cy="476516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9"/>
          <p:cNvSpPr/>
          <p:nvPr/>
        </p:nvSpPr>
        <p:spPr>
          <a:xfrm>
            <a:off x="6619750" y="1260100"/>
            <a:ext cx="1269687" cy="1658228"/>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9"/>
          <p:cNvSpPr/>
          <p:nvPr/>
        </p:nvSpPr>
        <p:spPr>
          <a:xfrm rot="1145765" flipH="1">
            <a:off x="-1426013" y="-803761"/>
            <a:ext cx="3397353" cy="3383266"/>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9"/>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66" name="Google Shape;866;p99"/>
          <p:cNvSpPr txBox="1">
            <a:spLocks noGrp="1"/>
          </p:cNvSpPr>
          <p:nvPr>
            <p:ph type="subTitle" idx="1"/>
          </p:nvPr>
        </p:nvSpPr>
        <p:spPr>
          <a:xfrm>
            <a:off x="897675" y="1577850"/>
            <a:ext cx="4809300" cy="2489700"/>
          </a:xfrm>
          <a:prstGeom prst="rect">
            <a:avLst/>
          </a:prstGeom>
        </p:spPr>
        <p:txBody>
          <a:bodyPr spcFirstLastPara="1" wrap="square" lIns="91425" tIns="91425" rIns="91425" bIns="91425" anchor="t" anchorCtr="0">
            <a:noAutofit/>
          </a:bodyPr>
          <a:lstStyle>
            <a:lvl1pPr lvl="0">
              <a:spcBef>
                <a:spcPts val="0"/>
              </a:spcBef>
              <a:spcAft>
                <a:spcPts val="0"/>
              </a:spcAft>
              <a:buClr>
                <a:srgbClr val="8C353C"/>
              </a:buClr>
              <a:buSzPts val="1600"/>
              <a:buFont typeface="Nunito"/>
              <a:buChar char="●"/>
              <a:defRPr sz="1600"/>
            </a:lvl1pPr>
            <a:lvl2pPr lvl="1">
              <a:spcBef>
                <a:spcPts val="0"/>
              </a:spcBef>
              <a:spcAft>
                <a:spcPts val="0"/>
              </a:spcAft>
              <a:buClr>
                <a:schemeClr val="dk1"/>
              </a:buClr>
              <a:buSzPts val="1600"/>
              <a:buFont typeface="Nunito"/>
              <a:buChar char="○"/>
              <a:defRPr/>
            </a:lvl2pPr>
            <a:lvl3pPr lvl="2">
              <a:spcBef>
                <a:spcPts val="0"/>
              </a:spcBef>
              <a:spcAft>
                <a:spcPts val="0"/>
              </a:spcAft>
              <a:buClr>
                <a:schemeClr val="dk1"/>
              </a:buClr>
              <a:buSzPts val="1600"/>
              <a:buFont typeface="Nunito"/>
              <a:buChar char="■"/>
              <a:defRPr/>
            </a:lvl3pPr>
            <a:lvl4pPr lvl="3">
              <a:spcBef>
                <a:spcPts val="0"/>
              </a:spcBef>
              <a:spcAft>
                <a:spcPts val="0"/>
              </a:spcAft>
              <a:buClr>
                <a:schemeClr val="dk1"/>
              </a:buClr>
              <a:buSzPts val="1600"/>
              <a:buFont typeface="Nunito"/>
              <a:buChar char="●"/>
              <a:defRPr/>
            </a:lvl4pPr>
            <a:lvl5pPr lvl="4">
              <a:spcBef>
                <a:spcPts val="0"/>
              </a:spcBef>
              <a:spcAft>
                <a:spcPts val="0"/>
              </a:spcAft>
              <a:buClr>
                <a:schemeClr val="dk1"/>
              </a:buClr>
              <a:buSzPts val="1600"/>
              <a:buFont typeface="Nunito"/>
              <a:buChar char="○"/>
              <a:defRPr/>
            </a:lvl5pPr>
            <a:lvl6pPr lvl="5">
              <a:spcBef>
                <a:spcPts val="0"/>
              </a:spcBef>
              <a:spcAft>
                <a:spcPts val="0"/>
              </a:spcAft>
              <a:buClr>
                <a:schemeClr val="dk1"/>
              </a:buClr>
              <a:buSzPts val="1600"/>
              <a:buFont typeface="Nunito"/>
              <a:buChar char="■"/>
              <a:defRPr/>
            </a:lvl6pPr>
            <a:lvl7pPr lvl="6">
              <a:spcBef>
                <a:spcPts val="0"/>
              </a:spcBef>
              <a:spcAft>
                <a:spcPts val="0"/>
              </a:spcAft>
              <a:buClr>
                <a:schemeClr val="dk1"/>
              </a:buClr>
              <a:buSzPts val="1600"/>
              <a:buFont typeface="Nunito"/>
              <a:buChar char="●"/>
              <a:defRPr/>
            </a:lvl7pPr>
            <a:lvl8pPr lvl="7">
              <a:spcBef>
                <a:spcPts val="0"/>
              </a:spcBef>
              <a:spcAft>
                <a:spcPts val="0"/>
              </a:spcAft>
              <a:buClr>
                <a:schemeClr val="dk1"/>
              </a:buClr>
              <a:buSzPts val="1600"/>
              <a:buFont typeface="Nunito"/>
              <a:buChar char="○"/>
              <a:defRPr/>
            </a:lvl8pPr>
            <a:lvl9pPr lvl="8">
              <a:spcBef>
                <a:spcPts val="0"/>
              </a:spcBef>
              <a:spcAft>
                <a:spcPts val="0"/>
              </a:spcAft>
              <a:buClr>
                <a:schemeClr val="dk1"/>
              </a:buClr>
              <a:buSzPts val="1600"/>
              <a:buFont typeface="Nunito"/>
              <a:buChar char="■"/>
              <a:defRPr/>
            </a:lvl9pPr>
          </a:lstStyle>
          <a:p>
            <a:endParaRPr/>
          </a:p>
        </p:txBody>
      </p:sp>
      <p:pic>
        <p:nvPicPr>
          <p:cNvPr id="867" name="Google Shape;867;p99"/>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1">
  <p:cSld name="CUSTOM_32_1">
    <p:spTree>
      <p:nvGrpSpPr>
        <p:cNvPr id="1" name="Shape 868"/>
        <p:cNvGrpSpPr/>
        <p:nvPr/>
      </p:nvGrpSpPr>
      <p:grpSpPr>
        <a:xfrm>
          <a:off x="0" y="0"/>
          <a:ext cx="0" cy="0"/>
          <a:chOff x="0" y="0"/>
          <a:chExt cx="0" cy="0"/>
        </a:xfrm>
      </p:grpSpPr>
      <p:sp>
        <p:nvSpPr>
          <p:cNvPr id="869" name="Google Shape;869;p100"/>
          <p:cNvSpPr/>
          <p:nvPr/>
        </p:nvSpPr>
        <p:spPr>
          <a:xfrm rot="-1690000">
            <a:off x="4770052" y="3432202"/>
            <a:ext cx="4311133" cy="2652327"/>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00"/>
          <p:cNvSpPr/>
          <p:nvPr/>
        </p:nvSpPr>
        <p:spPr>
          <a:xfrm rot="-8976185">
            <a:off x="-892229" y="695729"/>
            <a:ext cx="3210901" cy="3197587"/>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00"/>
          <p:cNvSpPr txBox="1">
            <a:spLocks noGrp="1"/>
          </p:cNvSpPr>
          <p:nvPr>
            <p:ph type="title"/>
          </p:nvPr>
        </p:nvSpPr>
        <p:spPr>
          <a:xfrm>
            <a:off x="1569450" y="1152050"/>
            <a:ext cx="6005100" cy="151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4200"/>
              <a:buFont typeface="Montserrat Black"/>
              <a:buNone/>
              <a:defRPr sz="3600" b="0">
                <a:solidFill>
                  <a:schemeClr val="accent1"/>
                </a:solidFill>
                <a:latin typeface="Montserrat Black"/>
                <a:ea typeface="Montserrat Black"/>
                <a:cs typeface="Montserrat Black"/>
                <a:sym typeface="Montserrat Black"/>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72" name="Google Shape;872;p100"/>
          <p:cNvSpPr txBox="1">
            <a:spLocks noGrp="1"/>
          </p:cNvSpPr>
          <p:nvPr>
            <p:ph type="subTitle" idx="1"/>
          </p:nvPr>
        </p:nvSpPr>
        <p:spPr>
          <a:xfrm>
            <a:off x="1569450" y="2756350"/>
            <a:ext cx="60051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DM Sans"/>
              <a:buNone/>
              <a:defRPr b="1">
                <a:solidFill>
                  <a:schemeClr val="accent2"/>
                </a:solidFill>
                <a:latin typeface="DM Sans"/>
                <a:ea typeface="DM Sans"/>
                <a:cs typeface="DM Sans"/>
                <a:sym typeface="DM Sans"/>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873" name="Google Shape;873;p100"/>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One column text 2">
  <p:cSld name="CUSTOM_24_1">
    <p:spTree>
      <p:nvGrpSpPr>
        <p:cNvPr id="1" name="Shape 874"/>
        <p:cNvGrpSpPr/>
        <p:nvPr/>
      </p:nvGrpSpPr>
      <p:grpSpPr>
        <a:xfrm>
          <a:off x="0" y="0"/>
          <a:ext cx="0" cy="0"/>
          <a:chOff x="0" y="0"/>
          <a:chExt cx="0" cy="0"/>
        </a:xfrm>
      </p:grpSpPr>
      <p:sp>
        <p:nvSpPr>
          <p:cNvPr id="875" name="Google Shape;875;p101"/>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76" name="Google Shape;876;p101"/>
          <p:cNvSpPr txBox="1">
            <a:spLocks noGrp="1"/>
          </p:cNvSpPr>
          <p:nvPr>
            <p:ph type="subTitle" idx="1"/>
          </p:nvPr>
        </p:nvSpPr>
        <p:spPr>
          <a:xfrm>
            <a:off x="713250" y="1123450"/>
            <a:ext cx="7717500" cy="3442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Font typeface="DM Sans Medium"/>
              <a:buAutoNum type="arabicPeriod"/>
              <a:defRPr sz="1600">
                <a:latin typeface="DM Sans Medium"/>
                <a:ea typeface="DM Sans Medium"/>
                <a:cs typeface="DM Sans Medium"/>
                <a:sym typeface="DM Sans Medium"/>
              </a:defRPr>
            </a:lvl1pPr>
            <a:lvl2pPr lvl="1">
              <a:spcBef>
                <a:spcPts val="0"/>
              </a:spcBef>
              <a:spcAft>
                <a:spcPts val="0"/>
              </a:spcAft>
              <a:buClr>
                <a:schemeClr val="accent1"/>
              </a:buClr>
              <a:buSzPts val="1400"/>
              <a:buAutoNum type="alphaLcPeriod"/>
              <a:defRPr sz="1600"/>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877" name="Google Shape;877;p101"/>
          <p:cNvSpPr/>
          <p:nvPr/>
        </p:nvSpPr>
        <p:spPr>
          <a:xfrm>
            <a:off x="-598400" y="3985675"/>
            <a:ext cx="1844545" cy="1627040"/>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01"/>
          <p:cNvSpPr/>
          <p:nvPr/>
        </p:nvSpPr>
        <p:spPr>
          <a:xfrm rot="7619243">
            <a:off x="7150868" y="2766901"/>
            <a:ext cx="3210914" cy="3197601"/>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9" name="Google Shape;879;p101"/>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One column text 3">
  <p:cSld name="CUSTOM_23">
    <p:spTree>
      <p:nvGrpSpPr>
        <p:cNvPr id="1" name="Shape 880"/>
        <p:cNvGrpSpPr/>
        <p:nvPr/>
      </p:nvGrpSpPr>
      <p:grpSpPr>
        <a:xfrm>
          <a:off x="0" y="0"/>
          <a:ext cx="0" cy="0"/>
          <a:chOff x="0" y="0"/>
          <a:chExt cx="0" cy="0"/>
        </a:xfrm>
      </p:grpSpPr>
      <p:sp>
        <p:nvSpPr>
          <p:cNvPr id="881" name="Google Shape;881;p102"/>
          <p:cNvSpPr txBox="1">
            <a:spLocks noGrp="1"/>
          </p:cNvSpPr>
          <p:nvPr>
            <p:ph type="title"/>
          </p:nvPr>
        </p:nvSpPr>
        <p:spPr>
          <a:xfrm>
            <a:off x="713225" y="1505738"/>
            <a:ext cx="4450800" cy="12699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82" name="Google Shape;882;p102"/>
          <p:cNvSpPr txBox="1">
            <a:spLocks noGrp="1"/>
          </p:cNvSpPr>
          <p:nvPr>
            <p:ph type="subTitle" idx="1"/>
          </p:nvPr>
        </p:nvSpPr>
        <p:spPr>
          <a:xfrm>
            <a:off x="713225" y="2725763"/>
            <a:ext cx="3231600" cy="912000"/>
          </a:xfrm>
          <a:prstGeom prst="rect">
            <a:avLst/>
          </a:prstGeom>
        </p:spPr>
        <p:txBody>
          <a:bodyPr spcFirstLastPara="1" wrap="square" lIns="91425" tIns="91425" rIns="91425" bIns="91425" anchor="t" anchorCtr="0">
            <a:noAutofit/>
          </a:bodyPr>
          <a:lstStyle>
            <a:lvl1pPr lvl="0">
              <a:spcBef>
                <a:spcPts val="0"/>
              </a:spcBef>
              <a:spcAft>
                <a:spcPts val="0"/>
              </a:spcAft>
              <a:buClr>
                <a:srgbClr val="8C353C"/>
              </a:buClr>
              <a:buSzPts val="1600"/>
              <a:buFont typeface="DM Sans Medium"/>
              <a:buChar char="●"/>
              <a:defRPr sz="1600">
                <a:latin typeface="DM Sans Medium"/>
                <a:ea typeface="DM Sans Medium"/>
                <a:cs typeface="DM Sans Medium"/>
                <a:sym typeface="DM Sans Medium"/>
              </a:defRPr>
            </a:lvl1pPr>
            <a:lvl2pPr lvl="1">
              <a:spcBef>
                <a:spcPts val="0"/>
              </a:spcBef>
              <a:spcAft>
                <a:spcPts val="0"/>
              </a:spcAft>
              <a:buClr>
                <a:schemeClr val="dk1"/>
              </a:buClr>
              <a:buSzPts val="1600"/>
              <a:buFont typeface="Nunito"/>
              <a:buChar char="○"/>
              <a:defRPr/>
            </a:lvl2pPr>
            <a:lvl3pPr lvl="2">
              <a:spcBef>
                <a:spcPts val="0"/>
              </a:spcBef>
              <a:spcAft>
                <a:spcPts val="0"/>
              </a:spcAft>
              <a:buClr>
                <a:schemeClr val="dk1"/>
              </a:buClr>
              <a:buSzPts val="1600"/>
              <a:buFont typeface="Nunito"/>
              <a:buChar char="■"/>
              <a:defRPr/>
            </a:lvl3pPr>
            <a:lvl4pPr lvl="3">
              <a:spcBef>
                <a:spcPts val="0"/>
              </a:spcBef>
              <a:spcAft>
                <a:spcPts val="0"/>
              </a:spcAft>
              <a:buClr>
                <a:schemeClr val="dk1"/>
              </a:buClr>
              <a:buSzPts val="1600"/>
              <a:buFont typeface="Nunito"/>
              <a:buChar char="●"/>
              <a:defRPr/>
            </a:lvl4pPr>
            <a:lvl5pPr lvl="4">
              <a:spcBef>
                <a:spcPts val="0"/>
              </a:spcBef>
              <a:spcAft>
                <a:spcPts val="0"/>
              </a:spcAft>
              <a:buClr>
                <a:schemeClr val="dk1"/>
              </a:buClr>
              <a:buSzPts val="1600"/>
              <a:buFont typeface="Nunito"/>
              <a:buChar char="○"/>
              <a:defRPr/>
            </a:lvl5pPr>
            <a:lvl6pPr lvl="5">
              <a:spcBef>
                <a:spcPts val="0"/>
              </a:spcBef>
              <a:spcAft>
                <a:spcPts val="0"/>
              </a:spcAft>
              <a:buClr>
                <a:schemeClr val="dk1"/>
              </a:buClr>
              <a:buSzPts val="1600"/>
              <a:buFont typeface="Nunito"/>
              <a:buChar char="■"/>
              <a:defRPr/>
            </a:lvl6pPr>
            <a:lvl7pPr lvl="6">
              <a:spcBef>
                <a:spcPts val="0"/>
              </a:spcBef>
              <a:spcAft>
                <a:spcPts val="0"/>
              </a:spcAft>
              <a:buClr>
                <a:schemeClr val="dk1"/>
              </a:buClr>
              <a:buSzPts val="1600"/>
              <a:buFont typeface="Nunito"/>
              <a:buChar char="●"/>
              <a:defRPr/>
            </a:lvl7pPr>
            <a:lvl8pPr lvl="7">
              <a:spcBef>
                <a:spcPts val="0"/>
              </a:spcBef>
              <a:spcAft>
                <a:spcPts val="0"/>
              </a:spcAft>
              <a:buClr>
                <a:schemeClr val="dk1"/>
              </a:buClr>
              <a:buSzPts val="1600"/>
              <a:buFont typeface="Nunito"/>
              <a:buChar char="○"/>
              <a:defRPr/>
            </a:lvl8pPr>
            <a:lvl9pPr lvl="8">
              <a:spcBef>
                <a:spcPts val="0"/>
              </a:spcBef>
              <a:spcAft>
                <a:spcPts val="0"/>
              </a:spcAft>
              <a:buClr>
                <a:schemeClr val="dk1"/>
              </a:buClr>
              <a:buSzPts val="1600"/>
              <a:buFont typeface="Nunito"/>
              <a:buChar char="■"/>
              <a:defRPr/>
            </a:lvl9pPr>
          </a:lstStyle>
          <a:p>
            <a:endParaRPr/>
          </a:p>
        </p:txBody>
      </p:sp>
      <p:sp>
        <p:nvSpPr>
          <p:cNvPr id="883" name="Google Shape;883;p102"/>
          <p:cNvSpPr/>
          <p:nvPr/>
        </p:nvSpPr>
        <p:spPr>
          <a:xfrm rot="-5035031" flipH="1">
            <a:off x="4206940" y="751857"/>
            <a:ext cx="7221377" cy="444298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02"/>
          <p:cNvSpPr/>
          <p:nvPr/>
        </p:nvSpPr>
        <p:spPr>
          <a:xfrm rot="5400000">
            <a:off x="-2021747" y="2268334"/>
            <a:ext cx="4906632" cy="3196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02"/>
          <p:cNvSpPr/>
          <p:nvPr/>
        </p:nvSpPr>
        <p:spPr>
          <a:xfrm>
            <a:off x="1280800" y="-652650"/>
            <a:ext cx="1871779" cy="179602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6" name="Google Shape;886;p102"/>
          <p:cNvPicPr preferRelativeResize="0"/>
          <p:nvPr/>
        </p:nvPicPr>
        <p:blipFill>
          <a:blip r:embed="rId2">
            <a:alphaModFix/>
          </a:blip>
          <a:stretch>
            <a:fillRect/>
          </a:stretch>
        </p:blipFill>
        <p:spPr>
          <a:xfrm>
            <a:off x="39130" y="4626158"/>
            <a:ext cx="537525" cy="4905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61" Type="http://schemas.openxmlformats.org/officeDocument/2006/relationships/slideLayout" Target="../slideLayouts/slideLayout7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slideLayout" Target="../slideLayouts/slideLayout116.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42" Type="http://schemas.openxmlformats.org/officeDocument/2006/relationships/slideLayout" Target="../slideLayouts/slideLayout119.xml"/><Relationship Id="rId47" Type="http://schemas.openxmlformats.org/officeDocument/2006/relationships/slideLayout" Target="../slideLayouts/slideLayout124.xml"/><Relationship Id="rId50" Type="http://schemas.openxmlformats.org/officeDocument/2006/relationships/slideLayout" Target="../slideLayouts/slideLayout127.xml"/><Relationship Id="rId55" Type="http://schemas.openxmlformats.org/officeDocument/2006/relationships/slideLayout" Target="../slideLayouts/slideLayout132.xml"/><Relationship Id="rId63" Type="http://schemas.openxmlformats.org/officeDocument/2006/relationships/slideLayout" Target="../slideLayouts/slideLayout140.xml"/><Relationship Id="rId68" Type="http://schemas.openxmlformats.org/officeDocument/2006/relationships/slideLayout" Target="../slideLayouts/slideLayout145.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9" Type="http://schemas.openxmlformats.org/officeDocument/2006/relationships/slideLayout" Target="../slideLayouts/slideLayout10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40" Type="http://schemas.openxmlformats.org/officeDocument/2006/relationships/slideLayout" Target="../slideLayouts/slideLayout117.xml"/><Relationship Id="rId45" Type="http://schemas.openxmlformats.org/officeDocument/2006/relationships/slideLayout" Target="../slideLayouts/slideLayout122.xml"/><Relationship Id="rId53" Type="http://schemas.openxmlformats.org/officeDocument/2006/relationships/slideLayout" Target="../slideLayouts/slideLayout130.xml"/><Relationship Id="rId58" Type="http://schemas.openxmlformats.org/officeDocument/2006/relationships/slideLayout" Target="../slideLayouts/slideLayout135.xml"/><Relationship Id="rId66" Type="http://schemas.openxmlformats.org/officeDocument/2006/relationships/slideLayout" Target="../slideLayouts/slideLayout143.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49" Type="http://schemas.openxmlformats.org/officeDocument/2006/relationships/slideLayout" Target="../slideLayouts/slideLayout126.xml"/><Relationship Id="rId57" Type="http://schemas.openxmlformats.org/officeDocument/2006/relationships/slideLayout" Target="../slideLayouts/slideLayout134.xml"/><Relationship Id="rId61" Type="http://schemas.openxmlformats.org/officeDocument/2006/relationships/slideLayout" Target="../slideLayouts/slideLayout138.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4" Type="http://schemas.openxmlformats.org/officeDocument/2006/relationships/slideLayout" Target="../slideLayouts/slideLayout121.xml"/><Relationship Id="rId52" Type="http://schemas.openxmlformats.org/officeDocument/2006/relationships/slideLayout" Target="../slideLayouts/slideLayout129.xml"/><Relationship Id="rId60" Type="http://schemas.openxmlformats.org/officeDocument/2006/relationships/slideLayout" Target="../slideLayouts/slideLayout137.xml"/><Relationship Id="rId65" Type="http://schemas.openxmlformats.org/officeDocument/2006/relationships/slideLayout" Target="../slideLayouts/slideLayout142.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slideLayout" Target="../slideLayouts/slideLayout120.xml"/><Relationship Id="rId48" Type="http://schemas.openxmlformats.org/officeDocument/2006/relationships/slideLayout" Target="../slideLayouts/slideLayout125.xml"/><Relationship Id="rId56" Type="http://schemas.openxmlformats.org/officeDocument/2006/relationships/slideLayout" Target="../slideLayouts/slideLayout133.xml"/><Relationship Id="rId64" Type="http://schemas.openxmlformats.org/officeDocument/2006/relationships/slideLayout" Target="../slideLayouts/slideLayout141.xml"/><Relationship Id="rId69" Type="http://schemas.openxmlformats.org/officeDocument/2006/relationships/slideLayout" Target="../slideLayouts/slideLayout146.xml"/><Relationship Id="rId8" Type="http://schemas.openxmlformats.org/officeDocument/2006/relationships/slideLayout" Target="../slideLayouts/slideLayout85.xml"/><Relationship Id="rId51" Type="http://schemas.openxmlformats.org/officeDocument/2006/relationships/slideLayout" Target="../slideLayouts/slideLayout128.xml"/><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46" Type="http://schemas.openxmlformats.org/officeDocument/2006/relationships/slideLayout" Target="../slideLayouts/slideLayout123.xml"/><Relationship Id="rId59" Type="http://schemas.openxmlformats.org/officeDocument/2006/relationships/slideLayout" Target="../slideLayouts/slideLayout136.xml"/><Relationship Id="rId67" Type="http://schemas.openxmlformats.org/officeDocument/2006/relationships/slideLayout" Target="../slideLayouts/slideLayout144.xml"/><Relationship Id="rId20" Type="http://schemas.openxmlformats.org/officeDocument/2006/relationships/slideLayout" Target="../slideLayouts/slideLayout97.xml"/><Relationship Id="rId41" Type="http://schemas.openxmlformats.org/officeDocument/2006/relationships/slideLayout" Target="../slideLayouts/slideLayout118.xml"/><Relationship Id="rId54" Type="http://schemas.openxmlformats.org/officeDocument/2006/relationships/slideLayout" Target="../slideLayouts/slideLayout131.xml"/><Relationship Id="rId62" Type="http://schemas.openxmlformats.org/officeDocument/2006/relationships/slideLayout" Target="../slideLayouts/slideLayout139.xml"/><Relationship Id="rId7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9" Type="http://schemas.openxmlformats.org/officeDocument/2006/relationships/slideLayout" Target="../slideLayouts/slideLayout185.xml"/><Relationship Id="rId21" Type="http://schemas.openxmlformats.org/officeDocument/2006/relationships/slideLayout" Target="../slideLayouts/slideLayout167.xml"/><Relationship Id="rId34" Type="http://schemas.openxmlformats.org/officeDocument/2006/relationships/slideLayout" Target="../slideLayouts/slideLayout180.xml"/><Relationship Id="rId42" Type="http://schemas.openxmlformats.org/officeDocument/2006/relationships/slideLayout" Target="../slideLayouts/slideLayout188.xml"/><Relationship Id="rId47" Type="http://schemas.openxmlformats.org/officeDocument/2006/relationships/slideLayout" Target="../slideLayouts/slideLayout193.xml"/><Relationship Id="rId50" Type="http://schemas.openxmlformats.org/officeDocument/2006/relationships/slideLayout" Target="../slideLayouts/slideLayout196.xml"/><Relationship Id="rId55" Type="http://schemas.openxmlformats.org/officeDocument/2006/relationships/slideLayout" Target="../slideLayouts/slideLayout201.xml"/><Relationship Id="rId63" Type="http://schemas.openxmlformats.org/officeDocument/2006/relationships/slideLayout" Target="../slideLayouts/slideLayout209.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slideLayout" Target="../slideLayouts/slideLayout175.xml"/><Relationship Id="rId41" Type="http://schemas.openxmlformats.org/officeDocument/2006/relationships/slideLayout" Target="../slideLayouts/slideLayout187.xml"/><Relationship Id="rId54" Type="http://schemas.openxmlformats.org/officeDocument/2006/relationships/slideLayout" Target="../slideLayouts/slideLayout200.xml"/><Relationship Id="rId62" Type="http://schemas.openxmlformats.org/officeDocument/2006/relationships/slideLayout" Target="../slideLayouts/slideLayout20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slideLayout" Target="../slideLayouts/slideLayout178.xml"/><Relationship Id="rId37" Type="http://schemas.openxmlformats.org/officeDocument/2006/relationships/slideLayout" Target="../slideLayouts/slideLayout183.xml"/><Relationship Id="rId40" Type="http://schemas.openxmlformats.org/officeDocument/2006/relationships/slideLayout" Target="../slideLayouts/slideLayout186.xml"/><Relationship Id="rId45" Type="http://schemas.openxmlformats.org/officeDocument/2006/relationships/slideLayout" Target="../slideLayouts/slideLayout191.xml"/><Relationship Id="rId53" Type="http://schemas.openxmlformats.org/officeDocument/2006/relationships/slideLayout" Target="../slideLayouts/slideLayout199.xml"/><Relationship Id="rId58" Type="http://schemas.openxmlformats.org/officeDocument/2006/relationships/slideLayout" Target="../slideLayouts/slideLayout204.xml"/><Relationship Id="rId66" Type="http://schemas.openxmlformats.org/officeDocument/2006/relationships/theme" Target="../theme/theme4.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36" Type="http://schemas.openxmlformats.org/officeDocument/2006/relationships/slideLayout" Target="../slideLayouts/slideLayout182.xml"/><Relationship Id="rId49" Type="http://schemas.openxmlformats.org/officeDocument/2006/relationships/slideLayout" Target="../slideLayouts/slideLayout195.xml"/><Relationship Id="rId57" Type="http://schemas.openxmlformats.org/officeDocument/2006/relationships/slideLayout" Target="../slideLayouts/slideLayout203.xml"/><Relationship Id="rId61" Type="http://schemas.openxmlformats.org/officeDocument/2006/relationships/slideLayout" Target="../slideLayouts/slideLayout207.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4" Type="http://schemas.openxmlformats.org/officeDocument/2006/relationships/slideLayout" Target="../slideLayouts/slideLayout190.xml"/><Relationship Id="rId52" Type="http://schemas.openxmlformats.org/officeDocument/2006/relationships/slideLayout" Target="../slideLayouts/slideLayout198.xml"/><Relationship Id="rId60" Type="http://schemas.openxmlformats.org/officeDocument/2006/relationships/slideLayout" Target="../slideLayouts/slideLayout206.xml"/><Relationship Id="rId65" Type="http://schemas.openxmlformats.org/officeDocument/2006/relationships/slideLayout" Target="../slideLayouts/slideLayout211.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 Id="rId35" Type="http://schemas.openxmlformats.org/officeDocument/2006/relationships/slideLayout" Target="../slideLayouts/slideLayout181.xml"/><Relationship Id="rId43" Type="http://schemas.openxmlformats.org/officeDocument/2006/relationships/slideLayout" Target="../slideLayouts/slideLayout189.xml"/><Relationship Id="rId48" Type="http://schemas.openxmlformats.org/officeDocument/2006/relationships/slideLayout" Target="../slideLayouts/slideLayout194.xml"/><Relationship Id="rId56" Type="http://schemas.openxmlformats.org/officeDocument/2006/relationships/slideLayout" Target="../slideLayouts/slideLayout202.xml"/><Relationship Id="rId64" Type="http://schemas.openxmlformats.org/officeDocument/2006/relationships/slideLayout" Target="../slideLayouts/slideLayout210.xml"/><Relationship Id="rId8" Type="http://schemas.openxmlformats.org/officeDocument/2006/relationships/slideLayout" Target="../slideLayouts/slideLayout154.xml"/><Relationship Id="rId51" Type="http://schemas.openxmlformats.org/officeDocument/2006/relationships/slideLayout" Target="../slideLayouts/slideLayout197.xml"/><Relationship Id="rId3" Type="http://schemas.openxmlformats.org/officeDocument/2006/relationships/slideLayout" Target="../slideLayouts/slideLayout149.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slideLayout" Target="../slideLayouts/slideLayout179.xml"/><Relationship Id="rId38" Type="http://schemas.openxmlformats.org/officeDocument/2006/relationships/slideLayout" Target="../slideLayouts/slideLayout184.xml"/><Relationship Id="rId46" Type="http://schemas.openxmlformats.org/officeDocument/2006/relationships/slideLayout" Target="../slideLayouts/slideLayout192.xml"/><Relationship Id="rId59" Type="http://schemas.openxmlformats.org/officeDocument/2006/relationships/slideLayout" Target="../slideLayouts/slideLayout2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1pPr>
            <a:lvl2pPr marR="0" lvl="1"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2pPr>
            <a:lvl3pPr marR="0" lvl="2"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3pPr>
            <a:lvl4pPr marR="0" lvl="3"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4pPr>
            <a:lvl5pPr marR="0" lvl="4"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5pPr>
            <a:lvl6pPr marR="0" lvl="5"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6pPr>
            <a:lvl7pPr marR="0" lvl="6"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7pPr>
            <a:lvl8pPr marR="0" lvl="7"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8pPr>
            <a:lvl9pPr marR="0" lvl="8"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a:lnSpc>
                <a:spcPct val="100000"/>
              </a:lnSpc>
              <a:spcBef>
                <a:spcPts val="0"/>
              </a:spcBef>
              <a:spcAft>
                <a:spcPts val="0"/>
              </a:spcAft>
              <a:buClr>
                <a:schemeClr val="accent2"/>
              </a:buClr>
              <a:buSzPts val="1800"/>
              <a:buFont typeface="Manjari"/>
              <a:buChar char="●"/>
              <a:defRPr sz="1800" b="0" i="0" u="none" strike="noStrike" cap="none">
                <a:solidFill>
                  <a:schemeClr val="accent2"/>
                </a:solidFill>
                <a:latin typeface="Manjari"/>
                <a:ea typeface="Manjari"/>
                <a:cs typeface="Manjari"/>
                <a:sym typeface="Manjari"/>
              </a:defRPr>
            </a:lvl1pPr>
            <a:lvl2pPr marL="914400" marR="0" lvl="1"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2pPr>
            <a:lvl3pPr marL="1371600" marR="0" lvl="2"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3pPr>
            <a:lvl4pPr marL="1828800" marR="0" lvl="3"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4pPr>
            <a:lvl5pPr marL="2286000" marR="0" lvl="4"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5pPr>
            <a:lvl6pPr marL="2743200" marR="0" lvl="5"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6pPr>
            <a:lvl7pPr marL="3200400" marR="0" lvl="6"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7pPr>
            <a:lvl8pPr marL="3657600" marR="0" lvl="7"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8pPr>
            <a:lvl9pPr marL="4114800" marR="0" lvl="8"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661"/>
        <p:cNvGrpSpPr/>
        <p:nvPr/>
      </p:nvGrpSpPr>
      <p:grpSpPr>
        <a:xfrm>
          <a:off x="0" y="0"/>
          <a:ext cx="0" cy="0"/>
          <a:chOff x="0" y="0"/>
          <a:chExt cx="0" cy="0"/>
        </a:xfrm>
      </p:grpSpPr>
      <p:sp>
        <p:nvSpPr>
          <p:cNvPr id="662" name="Google Shape;662;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663" name="Google Shape;663;p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 id="2147483772" r:id="rId48"/>
    <p:sldLayoutId id="2147483773" r:id="rId49"/>
    <p:sldLayoutId id="2147483774" r:id="rId50"/>
    <p:sldLayoutId id="2147483775" r:id="rId51"/>
    <p:sldLayoutId id="2147483776" r:id="rId52"/>
    <p:sldLayoutId id="2147483777" r:id="rId53"/>
    <p:sldLayoutId id="2147483778" r:id="rId54"/>
    <p:sldLayoutId id="2147483779" r:id="rId55"/>
    <p:sldLayoutId id="2147483780" r:id="rId56"/>
    <p:sldLayoutId id="2147483781" r:id="rId57"/>
    <p:sldLayoutId id="2147483782" r:id="rId58"/>
    <p:sldLayoutId id="2147483783" r:id="rId59"/>
    <p:sldLayoutId id="2147483784" r:id="rId60"/>
    <p:sldLayoutId id="2147483785" r:id="rId61"/>
    <p:sldLayoutId id="2147483786" r:id="rId62"/>
    <p:sldLayoutId id="2147483787" r:id="rId63"/>
    <p:sldLayoutId id="2147483788" r:id="rId64"/>
    <p:sldLayoutId id="2147483789" r:id="rId65"/>
    <p:sldLayoutId id="2147483790" r:id="rId66"/>
    <p:sldLayoutId id="2147483791" r:id="rId67"/>
    <p:sldLayoutId id="2147483792" r:id="rId68"/>
    <p:sldLayoutId id="2147483793" r:id="rId6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1267"/>
        <p:cNvGrpSpPr/>
        <p:nvPr/>
      </p:nvGrpSpPr>
      <p:grpSpPr>
        <a:xfrm>
          <a:off x="0" y="0"/>
          <a:ext cx="0" cy="0"/>
          <a:chOff x="0" y="0"/>
          <a:chExt cx="0" cy="0"/>
        </a:xfrm>
      </p:grpSpPr>
      <p:sp>
        <p:nvSpPr>
          <p:cNvPr id="1268" name="Google Shape;1268;p1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1pPr>
            <a:lvl2pPr marR="0" lvl="1"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2pPr>
            <a:lvl3pPr marR="0" lvl="2"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3pPr>
            <a:lvl4pPr marR="0" lvl="3"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4pPr>
            <a:lvl5pPr marR="0" lvl="4"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5pPr>
            <a:lvl6pPr marR="0" lvl="5"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6pPr>
            <a:lvl7pPr marR="0" lvl="6"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7pPr>
            <a:lvl8pPr marR="0" lvl="7"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8pPr>
            <a:lvl9pPr marR="0" lvl="8" algn="l">
              <a:lnSpc>
                <a:spcPct val="100000"/>
              </a:lnSpc>
              <a:spcBef>
                <a:spcPts val="0"/>
              </a:spcBef>
              <a:spcAft>
                <a:spcPts val="0"/>
              </a:spcAft>
              <a:buClr>
                <a:schemeClr val="accent2"/>
              </a:buClr>
              <a:buSzPts val="3000"/>
              <a:buFont typeface="Hammersmith One"/>
              <a:buNone/>
              <a:defRPr sz="3000" b="1" i="0" u="none" strike="noStrike" cap="none">
                <a:solidFill>
                  <a:schemeClr val="accent2"/>
                </a:solidFill>
                <a:latin typeface="Hammersmith One"/>
                <a:ea typeface="Hammersmith One"/>
                <a:cs typeface="Hammersmith One"/>
                <a:sym typeface="Hammersmith One"/>
              </a:defRPr>
            </a:lvl9pPr>
          </a:lstStyle>
          <a:p>
            <a:endParaRPr/>
          </a:p>
        </p:txBody>
      </p:sp>
      <p:sp>
        <p:nvSpPr>
          <p:cNvPr id="1269" name="Google Shape;1269;p1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a:lnSpc>
                <a:spcPct val="100000"/>
              </a:lnSpc>
              <a:spcBef>
                <a:spcPts val="0"/>
              </a:spcBef>
              <a:spcAft>
                <a:spcPts val="0"/>
              </a:spcAft>
              <a:buClr>
                <a:schemeClr val="accent2"/>
              </a:buClr>
              <a:buSzPts val="1800"/>
              <a:buFont typeface="Manjari"/>
              <a:buChar char="●"/>
              <a:defRPr sz="1800" b="0" i="0" u="none" strike="noStrike" cap="none">
                <a:solidFill>
                  <a:schemeClr val="accent2"/>
                </a:solidFill>
                <a:latin typeface="Manjari"/>
                <a:ea typeface="Manjari"/>
                <a:cs typeface="Manjari"/>
                <a:sym typeface="Manjari"/>
              </a:defRPr>
            </a:lvl1pPr>
            <a:lvl2pPr marL="914400" marR="0" lvl="1"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2pPr>
            <a:lvl3pPr marL="1371600" marR="0" lvl="2"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3pPr>
            <a:lvl4pPr marL="1828800" marR="0" lvl="3"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4pPr>
            <a:lvl5pPr marL="2286000" marR="0" lvl="4"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5pPr>
            <a:lvl6pPr marL="2743200" marR="0" lvl="5"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6pPr>
            <a:lvl7pPr marL="3200400" marR="0" lvl="6"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7pPr>
            <a:lvl8pPr marL="3657600" marR="0" lvl="7"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8pPr>
            <a:lvl9pPr marL="4114800" marR="0" lvl="8" indent="-317500" algn="l">
              <a:lnSpc>
                <a:spcPct val="100000"/>
              </a:lnSpc>
              <a:spcBef>
                <a:spcPts val="0"/>
              </a:spcBef>
              <a:spcAft>
                <a:spcPts val="0"/>
              </a:spcAft>
              <a:buClr>
                <a:schemeClr val="accent2"/>
              </a:buClr>
              <a:buSzPts val="1400"/>
              <a:buFont typeface="Manjari"/>
              <a:buChar char="■"/>
              <a:defRPr sz="1400" b="0" i="0" u="none" strike="noStrike" cap="none">
                <a:solidFill>
                  <a:schemeClr val="accent2"/>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 id="2147483837" r:id="rId44"/>
    <p:sldLayoutId id="2147483838" r:id="rId45"/>
    <p:sldLayoutId id="2147483839" r:id="rId46"/>
    <p:sldLayoutId id="2147483840" r:id="rId47"/>
    <p:sldLayoutId id="2147483841" r:id="rId48"/>
    <p:sldLayoutId id="2147483842" r:id="rId49"/>
    <p:sldLayoutId id="2147483843" r:id="rId50"/>
    <p:sldLayoutId id="2147483844" r:id="rId51"/>
    <p:sldLayoutId id="2147483845" r:id="rId52"/>
    <p:sldLayoutId id="2147483846" r:id="rId53"/>
    <p:sldLayoutId id="2147483847" r:id="rId54"/>
    <p:sldLayoutId id="2147483848" r:id="rId55"/>
    <p:sldLayoutId id="2147483849" r:id="rId56"/>
    <p:sldLayoutId id="2147483850" r:id="rId57"/>
    <p:sldLayoutId id="2147483851" r:id="rId58"/>
    <p:sldLayoutId id="2147483852" r:id="rId59"/>
    <p:sldLayoutId id="2147483853" r:id="rId60"/>
    <p:sldLayoutId id="2147483854" r:id="rId61"/>
    <p:sldLayoutId id="2147483855" r:id="rId62"/>
    <p:sldLayoutId id="2147483856" r:id="rId63"/>
    <p:sldLayoutId id="2147483857" r:id="rId64"/>
    <p:sldLayoutId id="2147483858" r:id="rId6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lifelessons.co.uk"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hyperlink" Target="https://periodpositive.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1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5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5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1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57.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xml"/><Relationship Id="rId1" Type="http://schemas.openxmlformats.org/officeDocument/2006/relationships/slideLayout" Target="../slideLayouts/slideLayout157.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1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5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5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08.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vimeo.com/741930085/5d335ff91b" TargetMode="External"/><Relationship Id="rId7" Type="http://schemas.openxmlformats.org/officeDocument/2006/relationships/hyperlink" Target="https://vimeo.com/751293257/34f83c004c?share=copy" TargetMode="External"/><Relationship Id="rId2" Type="http://schemas.openxmlformats.org/officeDocument/2006/relationships/notesSlide" Target="../notesSlides/notesSlide28.xml"/><Relationship Id="rId1" Type="http://schemas.openxmlformats.org/officeDocument/2006/relationships/slideLayout" Target="../slideLayouts/slideLayout155.xml"/><Relationship Id="rId6" Type="http://schemas.openxmlformats.org/officeDocument/2006/relationships/hyperlink" Target="https://vimeo.com/741934628/1cc23ca229?share=copy" TargetMode="External"/><Relationship Id="rId11" Type="http://schemas.openxmlformats.org/officeDocument/2006/relationships/image" Target="../media/image40.png"/><Relationship Id="rId5" Type="http://schemas.openxmlformats.org/officeDocument/2006/relationships/hyperlink" Target="https://vimeo.com/741933058/4c6d713670?share=copy" TargetMode="External"/><Relationship Id="rId10" Type="http://schemas.openxmlformats.org/officeDocument/2006/relationships/image" Target="../media/image39.png"/><Relationship Id="rId4" Type="http://schemas.openxmlformats.org/officeDocument/2006/relationships/hyperlink" Target="https://vimeo.com/751292416/cda60a5c57?share=copy" TargetMode="External"/><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hyperlink" Target="https://www.themenopausecharity.org/" TargetMode="External"/><Relationship Id="rId2" Type="http://schemas.openxmlformats.org/officeDocument/2006/relationships/notesSlide" Target="../notesSlides/notesSlide29.xml"/><Relationship Id="rId1" Type="http://schemas.openxmlformats.org/officeDocument/2006/relationships/slideLayout" Target="../slideLayouts/slideLayout150.xml"/><Relationship Id="rId6" Type="http://schemas.openxmlformats.org/officeDocument/2006/relationships/hyperlink" Target="http://www.daisynetowkr.org" TargetMode="External"/><Relationship Id="rId5" Type="http://schemas.openxmlformats.org/officeDocument/2006/relationships/hyperlink" Target="http://www.nhs.uk" TargetMode="External"/><Relationship Id="rId10" Type="http://schemas.openxmlformats.org/officeDocument/2006/relationships/image" Target="../media/image26.png"/><Relationship Id="rId4" Type="http://schemas.openxmlformats.org/officeDocument/2006/relationships/image" Target="../media/image42.png"/><Relationship Id="rId9" Type="http://schemas.openxmlformats.org/officeDocument/2006/relationships/hyperlink" Target="https://www.menopausecafe.ne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ontent.csbs.utah.edu/~hawkes/Hawkes_al00gramsHumanEvolution.pdf" TargetMode="External"/><Relationship Id="rId2" Type="http://schemas.openxmlformats.org/officeDocument/2006/relationships/notesSlide" Target="../notesSlides/notesSlide3.xml"/><Relationship Id="rId1" Type="http://schemas.openxmlformats.org/officeDocument/2006/relationships/slideLayout" Target="../slideLayouts/slideLayout15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0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9.xml"/></Relationships>
</file>

<file path=ppt/slides/_rels/slide32.xml.rels><?xml version="1.0" encoding="UTF-8" standalone="yes"?>
<Relationships xmlns="http://schemas.openxmlformats.org/package/2006/relationships"><Relationship Id="rId3" Type="http://schemas.openxmlformats.org/officeDocument/2006/relationships/hyperlink" Target="https://www.imsociety.org/education/world-menopause-day/?v=7885444af42e" TargetMode="External"/><Relationship Id="rId7" Type="http://schemas.openxmlformats.org/officeDocument/2006/relationships/hyperlink" Target="https://periodpositive.com/period-positive-menstruation-education-programme-of-study/" TargetMode="External"/><Relationship Id="rId2" Type="http://schemas.openxmlformats.org/officeDocument/2006/relationships/notesSlide" Target="../notesSlides/notesSlide32.xml"/><Relationship Id="rId1" Type="http://schemas.openxmlformats.org/officeDocument/2006/relationships/slideLayout" Target="../slideLayouts/slideLayout210.xml"/><Relationship Id="rId6" Type="http://schemas.openxmlformats.org/officeDocument/2006/relationships/hyperlink" Target="https://www.menopausecafe.net/" TargetMode="External"/><Relationship Id="rId5" Type="http://schemas.openxmlformats.org/officeDocument/2006/relationships/hyperlink" Target="https://www.nhs.uk/conditions/menopause/" TargetMode="External"/><Relationship Id="rId4" Type="http://schemas.openxmlformats.org/officeDocument/2006/relationships/hyperlink" Target="https://www.brook.org.uk/your-life/menopaus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lifelessons.co.uk" TargetMode="External"/><Relationship Id="rId2" Type="http://schemas.openxmlformats.org/officeDocument/2006/relationships/notesSlide" Target="../notesSlides/notesSlide33.xml"/><Relationship Id="rId1" Type="http://schemas.openxmlformats.org/officeDocument/2006/relationships/slideLayout" Target="../slideLayouts/slideLayout91.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11.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cheqkrcHkrI"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hyperlink" Target="https://www.youtube.com/watch?v=cheqkrcHkrI" TargetMode="Externa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77"/>
        <p:cNvGrpSpPr/>
        <p:nvPr/>
      </p:nvGrpSpPr>
      <p:grpSpPr>
        <a:xfrm>
          <a:off x="0" y="0"/>
          <a:ext cx="0" cy="0"/>
          <a:chOff x="0" y="0"/>
          <a:chExt cx="0" cy="0"/>
        </a:xfrm>
      </p:grpSpPr>
      <p:sp>
        <p:nvSpPr>
          <p:cNvPr id="1878" name="Google Shape;1878;p216"/>
          <p:cNvSpPr txBox="1">
            <a:spLocks noGrp="1"/>
          </p:cNvSpPr>
          <p:nvPr>
            <p:ph type="ctrTitle"/>
          </p:nvPr>
        </p:nvSpPr>
        <p:spPr>
          <a:xfrm>
            <a:off x="714100" y="1212875"/>
            <a:ext cx="5300700" cy="3675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1"/>
              </a:buClr>
              <a:buSzPts val="4400"/>
              <a:buFont typeface="Calibri"/>
              <a:buNone/>
            </a:pPr>
            <a:endParaRPr sz="1900">
              <a:solidFill>
                <a:schemeClr val="lt1"/>
              </a:solidFill>
            </a:endParaRPr>
          </a:p>
          <a:p>
            <a:pPr marL="0" lvl="0" indent="0" algn="l" rtl="0">
              <a:lnSpc>
                <a:spcPct val="100000"/>
              </a:lnSpc>
              <a:spcBef>
                <a:spcPts val="0"/>
              </a:spcBef>
              <a:spcAft>
                <a:spcPts val="0"/>
              </a:spcAft>
              <a:buClr>
                <a:schemeClr val="accent1"/>
              </a:buClr>
              <a:buSzPts val="4400"/>
              <a:buFont typeface="Calibri"/>
              <a:buNone/>
            </a:pPr>
            <a:endParaRPr sz="2600">
              <a:solidFill>
                <a:schemeClr val="lt1"/>
              </a:solidFill>
            </a:endParaRPr>
          </a:p>
          <a:p>
            <a:pPr marL="0" lvl="0" indent="0" algn="l" rtl="0">
              <a:lnSpc>
                <a:spcPct val="100000"/>
              </a:lnSpc>
              <a:spcBef>
                <a:spcPts val="1000"/>
              </a:spcBef>
              <a:spcAft>
                <a:spcPts val="0"/>
              </a:spcAft>
              <a:buClr>
                <a:schemeClr val="accent1"/>
              </a:buClr>
              <a:buSzPts val="4400"/>
              <a:buFont typeface="Calibri"/>
              <a:buNone/>
            </a:pPr>
            <a:endParaRPr sz="3200">
              <a:solidFill>
                <a:schemeClr val="lt1"/>
              </a:solidFill>
            </a:endParaRPr>
          </a:p>
          <a:p>
            <a:pPr marL="0" lvl="0" indent="0" algn="l" rtl="0">
              <a:lnSpc>
                <a:spcPct val="100000"/>
              </a:lnSpc>
              <a:spcBef>
                <a:spcPts val="1000"/>
              </a:spcBef>
              <a:spcAft>
                <a:spcPts val="0"/>
              </a:spcAft>
              <a:buClr>
                <a:schemeClr val="accent1"/>
              </a:buClr>
              <a:buSzPts val="4400"/>
              <a:buFont typeface="Calibri"/>
              <a:buNone/>
            </a:pPr>
            <a:endParaRPr sz="3200">
              <a:solidFill>
                <a:schemeClr val="lt1"/>
              </a:solidFill>
            </a:endParaRPr>
          </a:p>
          <a:p>
            <a:pPr marL="0" lvl="0" indent="0" algn="l" rtl="0">
              <a:lnSpc>
                <a:spcPct val="90000"/>
              </a:lnSpc>
              <a:spcBef>
                <a:spcPts val="1000"/>
              </a:spcBef>
              <a:spcAft>
                <a:spcPts val="0"/>
              </a:spcAft>
              <a:buClr>
                <a:schemeClr val="accent1"/>
              </a:buClr>
              <a:buSzPts val="4400"/>
              <a:buFont typeface="Calibri"/>
              <a:buNone/>
            </a:pPr>
            <a:r>
              <a:rPr lang="en" sz="1700">
                <a:solidFill>
                  <a:schemeClr val="lt1"/>
                </a:solidFill>
              </a:rPr>
              <a:t>A 15 minute ‘In the news’ Lesson </a:t>
            </a:r>
            <a:endParaRPr sz="1700">
              <a:solidFill>
                <a:schemeClr val="lt1"/>
              </a:solidFill>
            </a:endParaRPr>
          </a:p>
          <a:p>
            <a:pPr marL="0" lvl="0" indent="0" algn="l" rtl="0">
              <a:lnSpc>
                <a:spcPct val="90000"/>
              </a:lnSpc>
              <a:spcBef>
                <a:spcPts val="0"/>
              </a:spcBef>
              <a:spcAft>
                <a:spcPts val="0"/>
              </a:spcAft>
              <a:buClr>
                <a:schemeClr val="accent1"/>
              </a:buClr>
              <a:buSzPts val="4400"/>
              <a:buFont typeface="Calibri"/>
              <a:buNone/>
            </a:pPr>
            <a:r>
              <a:rPr lang="en" sz="1700">
                <a:solidFill>
                  <a:schemeClr val="lt1"/>
                </a:solidFill>
              </a:rPr>
              <a:t>from </a:t>
            </a:r>
            <a:r>
              <a:rPr lang="en" sz="1700" u="sng">
                <a:solidFill>
                  <a:srgbClr val="F8EE59"/>
                </a:solidFill>
                <a:hlinkClick r:id="rId3">
                  <a:extLst>
                    <a:ext uri="{A12FA001-AC4F-418D-AE19-62706E023703}">
                      <ahyp:hlinkClr xmlns:ahyp="http://schemas.microsoft.com/office/drawing/2018/hyperlinkcolor" val="tx"/>
                    </a:ext>
                  </a:extLst>
                </a:hlinkClick>
              </a:rPr>
              <a:t>Life Lessons</a:t>
            </a:r>
            <a:r>
              <a:rPr lang="en" sz="1700">
                <a:solidFill>
                  <a:srgbClr val="FEDD4F"/>
                </a:solidFill>
              </a:rPr>
              <a:t> </a:t>
            </a:r>
            <a:r>
              <a:rPr lang="en" sz="1700">
                <a:solidFill>
                  <a:schemeClr val="lt1"/>
                </a:solidFill>
              </a:rPr>
              <a:t>- Autumn term 2024 </a:t>
            </a:r>
            <a:endParaRPr sz="1700">
              <a:solidFill>
                <a:schemeClr val="lt1"/>
              </a:solidFill>
            </a:endParaRPr>
          </a:p>
          <a:p>
            <a:pPr marL="0" lvl="0" indent="0" algn="l" rtl="0">
              <a:lnSpc>
                <a:spcPct val="90000"/>
              </a:lnSpc>
              <a:spcBef>
                <a:spcPts val="0"/>
              </a:spcBef>
              <a:spcAft>
                <a:spcPts val="0"/>
              </a:spcAft>
              <a:buClr>
                <a:schemeClr val="accent1"/>
              </a:buClr>
              <a:buSzPts val="4400"/>
              <a:buFont typeface="Calibri"/>
              <a:buNone/>
            </a:pPr>
            <a:endParaRPr sz="1700">
              <a:solidFill>
                <a:schemeClr val="lt1"/>
              </a:solidFill>
            </a:endParaRPr>
          </a:p>
          <a:p>
            <a:pPr marL="0" lvl="0" indent="0" algn="l" rtl="0">
              <a:lnSpc>
                <a:spcPct val="90000"/>
              </a:lnSpc>
              <a:spcBef>
                <a:spcPts val="0"/>
              </a:spcBef>
              <a:spcAft>
                <a:spcPts val="0"/>
              </a:spcAft>
              <a:buClr>
                <a:schemeClr val="accent1"/>
              </a:buClr>
              <a:buSzPts val="4400"/>
              <a:buFont typeface="Calibri"/>
              <a:buNone/>
            </a:pPr>
            <a:endParaRPr sz="1700">
              <a:solidFill>
                <a:schemeClr val="lt1"/>
              </a:solidFill>
            </a:endParaRPr>
          </a:p>
          <a:p>
            <a:pPr marL="0" lvl="0" indent="0" algn="l" rtl="0">
              <a:lnSpc>
                <a:spcPct val="90000"/>
              </a:lnSpc>
              <a:spcBef>
                <a:spcPts val="0"/>
              </a:spcBef>
              <a:spcAft>
                <a:spcPts val="0"/>
              </a:spcAft>
              <a:buClr>
                <a:schemeClr val="accent1"/>
              </a:buClr>
              <a:buSzPts val="4400"/>
              <a:buFont typeface="Calibri"/>
              <a:buNone/>
            </a:pPr>
            <a:r>
              <a:rPr lang="en" sz="1200">
                <a:solidFill>
                  <a:schemeClr val="lt1"/>
                </a:solidFill>
                <a:latin typeface="DM Sans Black"/>
                <a:ea typeface="DM Sans Black"/>
                <a:cs typeface="DM Sans Black"/>
                <a:sym typeface="DM Sans Black"/>
              </a:rPr>
              <a:t>This lesson has been created by Life Lessons Education Ltd with support from Chella Quint OBE, founder of Period Positive and author of Be Period Positive and Own Your Period. </a:t>
            </a:r>
            <a:endParaRPr sz="1200">
              <a:solidFill>
                <a:schemeClr val="lt1"/>
              </a:solidFill>
              <a:latin typeface="DM Sans Black"/>
              <a:ea typeface="DM Sans Black"/>
              <a:cs typeface="DM Sans Black"/>
              <a:sym typeface="DM Sans Black"/>
            </a:endParaRPr>
          </a:p>
          <a:p>
            <a:pPr marL="0" lvl="0" indent="0" algn="l" rtl="0">
              <a:lnSpc>
                <a:spcPct val="90000"/>
              </a:lnSpc>
              <a:spcBef>
                <a:spcPts val="0"/>
              </a:spcBef>
              <a:spcAft>
                <a:spcPts val="0"/>
              </a:spcAft>
              <a:buClr>
                <a:schemeClr val="accent1"/>
              </a:buClr>
              <a:buSzPts val="4400"/>
              <a:buFont typeface="Calibri"/>
              <a:buNone/>
            </a:pPr>
            <a:endParaRPr sz="1700">
              <a:solidFill>
                <a:schemeClr val="lt1"/>
              </a:solidFill>
            </a:endParaRPr>
          </a:p>
          <a:p>
            <a:pPr marL="0" lvl="0" indent="0" algn="l" rtl="0">
              <a:lnSpc>
                <a:spcPct val="90000"/>
              </a:lnSpc>
              <a:spcBef>
                <a:spcPts val="0"/>
              </a:spcBef>
              <a:spcAft>
                <a:spcPts val="0"/>
              </a:spcAft>
              <a:buClr>
                <a:schemeClr val="accent1"/>
              </a:buClr>
              <a:buSzPts val="4400"/>
              <a:buFont typeface="Calibri"/>
              <a:buNone/>
            </a:pPr>
            <a:endParaRPr sz="1700">
              <a:solidFill>
                <a:schemeClr val="lt1"/>
              </a:solidFill>
            </a:endParaRPr>
          </a:p>
          <a:p>
            <a:pPr marL="0" lvl="0" indent="0" algn="l" rtl="0">
              <a:lnSpc>
                <a:spcPct val="90000"/>
              </a:lnSpc>
              <a:spcBef>
                <a:spcPts val="0"/>
              </a:spcBef>
              <a:spcAft>
                <a:spcPts val="0"/>
              </a:spcAft>
              <a:buClr>
                <a:schemeClr val="accent1"/>
              </a:buClr>
              <a:buSzPts val="4400"/>
              <a:buFont typeface="Calibri"/>
              <a:buNone/>
            </a:pPr>
            <a:endParaRPr sz="1700">
              <a:solidFill>
                <a:schemeClr val="lt1"/>
              </a:solidFill>
            </a:endParaRPr>
          </a:p>
          <a:p>
            <a:pPr marL="0" lvl="0" indent="0" algn="l" rtl="0">
              <a:lnSpc>
                <a:spcPct val="90000"/>
              </a:lnSpc>
              <a:spcBef>
                <a:spcPts val="0"/>
              </a:spcBef>
              <a:spcAft>
                <a:spcPts val="0"/>
              </a:spcAft>
              <a:buClr>
                <a:schemeClr val="accent1"/>
              </a:buClr>
              <a:buSzPts val="4400"/>
              <a:buFont typeface="Calibri"/>
              <a:buNone/>
            </a:pPr>
            <a:endParaRPr sz="1700">
              <a:solidFill>
                <a:schemeClr val="lt1"/>
              </a:solidFill>
            </a:endParaRPr>
          </a:p>
          <a:p>
            <a:pPr marL="0" lvl="0" indent="0" algn="l" rtl="0">
              <a:lnSpc>
                <a:spcPct val="90000"/>
              </a:lnSpc>
              <a:spcBef>
                <a:spcPts val="0"/>
              </a:spcBef>
              <a:spcAft>
                <a:spcPts val="0"/>
              </a:spcAft>
              <a:buClr>
                <a:schemeClr val="accent1"/>
              </a:buClr>
              <a:buSzPts val="4400"/>
              <a:buFont typeface="Calibri"/>
              <a:buNone/>
            </a:pPr>
            <a:endParaRPr sz="1700">
              <a:solidFill>
                <a:schemeClr val="lt1"/>
              </a:solidFill>
            </a:endParaRPr>
          </a:p>
          <a:p>
            <a:pPr marL="0" lvl="0" indent="0" algn="l" rtl="0">
              <a:lnSpc>
                <a:spcPct val="90000"/>
              </a:lnSpc>
              <a:spcBef>
                <a:spcPts val="0"/>
              </a:spcBef>
              <a:spcAft>
                <a:spcPts val="0"/>
              </a:spcAft>
              <a:buClr>
                <a:schemeClr val="accent1"/>
              </a:buClr>
              <a:buSzPts val="4400"/>
              <a:buFont typeface="Calibri"/>
              <a:buNone/>
            </a:pPr>
            <a:endParaRPr sz="2800">
              <a:solidFill>
                <a:schemeClr val="lt1"/>
              </a:solidFill>
            </a:endParaRPr>
          </a:p>
        </p:txBody>
      </p:sp>
      <p:sp>
        <p:nvSpPr>
          <p:cNvPr id="1879" name="Google Shape;1879;p216"/>
          <p:cNvSpPr txBox="1"/>
          <p:nvPr/>
        </p:nvSpPr>
        <p:spPr>
          <a:xfrm>
            <a:off x="714100" y="1454525"/>
            <a:ext cx="6208200" cy="1221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3400">
                <a:solidFill>
                  <a:schemeClr val="lt1"/>
                </a:solidFill>
                <a:latin typeface="Montserrat Black"/>
                <a:ea typeface="Montserrat Black"/>
                <a:cs typeface="Montserrat Black"/>
                <a:sym typeface="Montserrat Black"/>
              </a:rPr>
              <a:t>Menopause Awareness</a:t>
            </a:r>
            <a:endParaRPr sz="3400">
              <a:solidFill>
                <a:schemeClr val="lt1"/>
              </a:solidFill>
              <a:latin typeface="Montserrat Black"/>
              <a:ea typeface="Montserrat Black"/>
              <a:cs typeface="Montserrat Black"/>
              <a:sym typeface="Montserrat Black"/>
            </a:endParaRPr>
          </a:p>
          <a:p>
            <a:pPr marL="0" lvl="0" indent="0" algn="l" rtl="0">
              <a:lnSpc>
                <a:spcPct val="100000"/>
              </a:lnSpc>
              <a:spcBef>
                <a:spcPts val="1000"/>
              </a:spcBef>
              <a:spcAft>
                <a:spcPts val="1000"/>
              </a:spcAft>
              <a:buNone/>
            </a:pPr>
            <a:r>
              <a:rPr lang="en" sz="2500">
                <a:solidFill>
                  <a:schemeClr val="lt1"/>
                </a:solidFill>
                <a:latin typeface="Montserrat Black"/>
                <a:ea typeface="Montserrat Black"/>
                <a:cs typeface="Montserrat Black"/>
                <a:sym typeface="Montserrat Black"/>
              </a:rPr>
              <a:t>World Menopause Day 2024</a:t>
            </a:r>
            <a:endParaRPr sz="700"/>
          </a:p>
        </p:txBody>
      </p:sp>
      <p:pic>
        <p:nvPicPr>
          <p:cNvPr id="1880" name="Google Shape;1880;p216">
            <a:hlinkClick r:id="rId4"/>
          </p:cNvPr>
          <p:cNvPicPr preferRelativeResize="0"/>
          <p:nvPr/>
        </p:nvPicPr>
        <p:blipFill>
          <a:blip r:embed="rId5">
            <a:alphaModFix/>
          </a:blip>
          <a:stretch>
            <a:fillRect/>
          </a:stretch>
        </p:blipFill>
        <p:spPr>
          <a:xfrm>
            <a:off x="7490025" y="3108001"/>
            <a:ext cx="1330400" cy="160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Google Shape;1943;p225"/>
          <p:cNvSpPr txBox="1">
            <a:spLocks noGrp="1"/>
          </p:cNvSpPr>
          <p:nvPr>
            <p:ph type="body" idx="1"/>
          </p:nvPr>
        </p:nvSpPr>
        <p:spPr>
          <a:xfrm>
            <a:off x="422850" y="747400"/>
            <a:ext cx="4897500" cy="3416400"/>
          </a:xfrm>
          <a:prstGeom prst="rect">
            <a:avLst/>
          </a:prstGeom>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SzPts val="1500"/>
              <a:buChar char="➔"/>
            </a:pPr>
            <a:r>
              <a:rPr lang="en" sz="1500" b="1">
                <a:latin typeface="DM Sans"/>
                <a:ea typeface="DM Sans"/>
                <a:cs typeface="DM Sans"/>
                <a:sym typeface="DM Sans"/>
              </a:rPr>
              <a:t>Only people who have ovaries and a uterus experience the menopause. </a:t>
            </a:r>
            <a:r>
              <a:rPr lang="en" sz="1500"/>
              <a:t>This includes women, as well as some non-binary and intersex people and trans-men (people who were assigned female at birth who transitioned to live as men). </a:t>
            </a:r>
            <a:endParaRPr sz="1500"/>
          </a:p>
          <a:p>
            <a:pPr marL="457200" lvl="0" indent="0" algn="l" rtl="0">
              <a:lnSpc>
                <a:spcPct val="115000"/>
              </a:lnSpc>
              <a:spcBef>
                <a:spcPts val="0"/>
              </a:spcBef>
              <a:spcAft>
                <a:spcPts val="0"/>
              </a:spcAft>
              <a:buNone/>
            </a:pPr>
            <a:endParaRPr sz="1500"/>
          </a:p>
          <a:p>
            <a:pPr marL="457200" lvl="0" indent="-323850" algn="l" rtl="0">
              <a:lnSpc>
                <a:spcPct val="115000"/>
              </a:lnSpc>
              <a:spcBef>
                <a:spcPts val="0"/>
              </a:spcBef>
              <a:spcAft>
                <a:spcPts val="0"/>
              </a:spcAft>
              <a:buSzPts val="1500"/>
              <a:buChar char="➔"/>
            </a:pPr>
            <a:r>
              <a:rPr lang="en" sz="1500"/>
              <a:t>On average, </a:t>
            </a:r>
            <a:r>
              <a:rPr lang="en" sz="1500" b="1">
                <a:latin typeface="DM Sans"/>
                <a:ea typeface="DM Sans"/>
                <a:cs typeface="DM Sans"/>
                <a:sym typeface="DM Sans"/>
              </a:rPr>
              <a:t>people have their last period between the ages of 44 and 56</a:t>
            </a:r>
            <a:r>
              <a:rPr lang="en" sz="1500"/>
              <a:t>.</a:t>
            </a:r>
            <a:endParaRPr sz="1500"/>
          </a:p>
          <a:p>
            <a:pPr marL="457200" lvl="0" indent="0" algn="l" rtl="0">
              <a:lnSpc>
                <a:spcPct val="115000"/>
              </a:lnSpc>
              <a:spcBef>
                <a:spcPts val="0"/>
              </a:spcBef>
              <a:spcAft>
                <a:spcPts val="0"/>
              </a:spcAft>
              <a:buNone/>
            </a:pPr>
            <a:endParaRPr sz="1500"/>
          </a:p>
          <a:p>
            <a:pPr marL="457200" lvl="0" indent="-323850" algn="l" rtl="0">
              <a:lnSpc>
                <a:spcPct val="115000"/>
              </a:lnSpc>
              <a:spcBef>
                <a:spcPts val="0"/>
              </a:spcBef>
              <a:spcAft>
                <a:spcPts val="0"/>
              </a:spcAft>
              <a:buSzPts val="1500"/>
              <a:buChar char="➔"/>
            </a:pPr>
            <a:r>
              <a:rPr lang="en" sz="1500" b="1">
                <a:latin typeface="DM Sans"/>
                <a:ea typeface="DM Sans"/>
                <a:cs typeface="DM Sans"/>
                <a:sym typeface="DM Sans"/>
              </a:rPr>
              <a:t>Some people experience menopause earlier</a:t>
            </a:r>
            <a:r>
              <a:rPr lang="en" sz="1500"/>
              <a:t> - in their 20s or 30s. This is called premature ovarian insufficiency (POI). </a:t>
            </a:r>
            <a:endParaRPr sz="1500"/>
          </a:p>
        </p:txBody>
      </p:sp>
      <p:sp>
        <p:nvSpPr>
          <p:cNvPr id="1944" name="Google Shape;1944;p225"/>
          <p:cNvSpPr txBox="1">
            <a:spLocks noGrp="1"/>
          </p:cNvSpPr>
          <p:nvPr>
            <p:ph type="title"/>
          </p:nvPr>
        </p:nvSpPr>
        <p:spPr>
          <a:xfrm>
            <a:off x="422850" y="205900"/>
            <a:ext cx="77175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Who experiences menopause?</a:t>
            </a:r>
            <a:endParaRPr sz="2100"/>
          </a:p>
        </p:txBody>
      </p:sp>
      <p:sp>
        <p:nvSpPr>
          <p:cNvPr id="1945" name="Google Shape;1945;p225"/>
          <p:cNvSpPr txBox="1"/>
          <p:nvPr/>
        </p:nvSpPr>
        <p:spPr>
          <a:xfrm>
            <a:off x="5764125" y="819600"/>
            <a:ext cx="3053100" cy="3795300"/>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accent2"/>
                </a:solidFill>
                <a:latin typeface="DM Sans"/>
                <a:ea typeface="DM Sans"/>
                <a:cs typeface="DM Sans"/>
                <a:sym typeface="DM Sans"/>
              </a:rPr>
              <a:t>An early menopause can be triggered by…</a:t>
            </a:r>
            <a:endParaRPr sz="1600" b="1">
              <a:solidFill>
                <a:schemeClr val="accent2"/>
              </a:solidFill>
              <a:latin typeface="DM Sans"/>
              <a:ea typeface="DM Sans"/>
              <a:cs typeface="DM Sans"/>
              <a:sym typeface="DM Sans"/>
            </a:endParaRPr>
          </a:p>
          <a:p>
            <a:pPr marL="0" lvl="0" indent="0" algn="l" rtl="0">
              <a:spcBef>
                <a:spcPts val="0"/>
              </a:spcBef>
              <a:spcAft>
                <a:spcPts val="0"/>
              </a:spcAft>
              <a:buNone/>
            </a:pPr>
            <a:endParaRPr>
              <a:solidFill>
                <a:schemeClr val="accent2"/>
              </a:solidFill>
              <a:latin typeface="DM Sans"/>
              <a:ea typeface="DM Sans"/>
              <a:cs typeface="DM Sans"/>
              <a:sym typeface="DM Sans"/>
            </a:endParaRPr>
          </a:p>
          <a:p>
            <a:pPr marL="457200" lvl="0" indent="-317500" algn="l" rtl="0">
              <a:lnSpc>
                <a:spcPct val="115000"/>
              </a:lnSpc>
              <a:spcBef>
                <a:spcPts val="0"/>
              </a:spcBef>
              <a:spcAft>
                <a:spcPts val="0"/>
              </a:spcAft>
              <a:buClr>
                <a:schemeClr val="accent2"/>
              </a:buClr>
              <a:buSzPts val="1400"/>
              <a:buFont typeface="DM Sans"/>
              <a:buChar char="●"/>
            </a:pPr>
            <a:r>
              <a:rPr lang="en" b="1">
                <a:solidFill>
                  <a:schemeClr val="accent2"/>
                </a:solidFill>
                <a:latin typeface="DM Sans"/>
                <a:ea typeface="DM Sans"/>
                <a:cs typeface="DM Sans"/>
                <a:sym typeface="DM Sans"/>
              </a:rPr>
              <a:t>Something unknown </a:t>
            </a:r>
            <a:r>
              <a:rPr lang="en">
                <a:solidFill>
                  <a:schemeClr val="accent2"/>
                </a:solidFill>
                <a:latin typeface="DM Sans"/>
                <a:ea typeface="DM Sans"/>
                <a:cs typeface="DM Sans"/>
                <a:sym typeface="DM Sans"/>
              </a:rPr>
              <a:t>- 90% of people who get an early menopause don’t know why</a:t>
            </a:r>
            <a:endParaRPr>
              <a:solidFill>
                <a:schemeClr val="accent2"/>
              </a:solidFill>
              <a:latin typeface="DM Sans"/>
              <a:ea typeface="DM Sans"/>
              <a:cs typeface="DM Sans"/>
              <a:sym typeface="DM Sans"/>
            </a:endParaRPr>
          </a:p>
          <a:p>
            <a:pPr marL="457200" lvl="0" indent="-317500" algn="l" rtl="0">
              <a:lnSpc>
                <a:spcPct val="115000"/>
              </a:lnSpc>
              <a:spcBef>
                <a:spcPts val="0"/>
              </a:spcBef>
              <a:spcAft>
                <a:spcPts val="0"/>
              </a:spcAft>
              <a:buClr>
                <a:schemeClr val="accent2"/>
              </a:buClr>
              <a:buSzPts val="1400"/>
              <a:buFont typeface="DM Sans"/>
              <a:buChar char="●"/>
            </a:pPr>
            <a:r>
              <a:rPr lang="en" b="1">
                <a:solidFill>
                  <a:schemeClr val="accent2"/>
                </a:solidFill>
                <a:latin typeface="DM Sans"/>
                <a:ea typeface="DM Sans"/>
                <a:cs typeface="DM Sans"/>
                <a:sym typeface="DM Sans"/>
              </a:rPr>
              <a:t>Surgery or medication</a:t>
            </a:r>
            <a:r>
              <a:rPr lang="en">
                <a:solidFill>
                  <a:schemeClr val="accent2"/>
                </a:solidFill>
                <a:latin typeface="DM Sans"/>
                <a:ea typeface="DM Sans"/>
                <a:cs typeface="DM Sans"/>
                <a:sym typeface="DM Sans"/>
              </a:rPr>
              <a:t> - for example cancer treatment, or removal of the ovaries or uterus </a:t>
            </a:r>
            <a:endParaRPr>
              <a:solidFill>
                <a:schemeClr val="accent2"/>
              </a:solidFill>
              <a:latin typeface="DM Sans"/>
              <a:ea typeface="DM Sans"/>
              <a:cs typeface="DM Sans"/>
              <a:sym typeface="DM Sans"/>
            </a:endParaRPr>
          </a:p>
          <a:p>
            <a:pPr marL="457200" lvl="0" indent="-317500" algn="l" rtl="0">
              <a:lnSpc>
                <a:spcPct val="115000"/>
              </a:lnSpc>
              <a:spcBef>
                <a:spcPts val="0"/>
              </a:spcBef>
              <a:spcAft>
                <a:spcPts val="0"/>
              </a:spcAft>
              <a:buClr>
                <a:schemeClr val="accent2"/>
              </a:buClr>
              <a:buSzPts val="1400"/>
              <a:buFont typeface="DM Sans"/>
              <a:buChar char="●"/>
            </a:pPr>
            <a:r>
              <a:rPr lang="en" b="1">
                <a:solidFill>
                  <a:schemeClr val="accent2"/>
                </a:solidFill>
                <a:latin typeface="DM Sans"/>
                <a:ea typeface="DM Sans"/>
                <a:cs typeface="DM Sans"/>
                <a:sym typeface="DM Sans"/>
              </a:rPr>
              <a:t>Autoimmune diseases </a:t>
            </a:r>
            <a:r>
              <a:rPr lang="en">
                <a:solidFill>
                  <a:schemeClr val="accent2"/>
                </a:solidFill>
                <a:latin typeface="DM Sans"/>
                <a:ea typeface="DM Sans"/>
                <a:cs typeface="DM Sans"/>
                <a:sym typeface="DM Sans"/>
              </a:rPr>
              <a:t>- some diseases like diabetes or thyroid conditions can impact the ovaries</a:t>
            </a:r>
            <a:endParaRPr>
              <a:solidFill>
                <a:schemeClr val="accent2"/>
              </a:solidFill>
              <a:latin typeface="DM Sans"/>
              <a:ea typeface="DM Sans"/>
              <a:cs typeface="DM Sans"/>
              <a:sym typeface="DM Sans"/>
            </a:endParaRPr>
          </a:p>
          <a:p>
            <a:pPr marL="0" lvl="0" indent="0" algn="l" rtl="0">
              <a:lnSpc>
                <a:spcPct val="115000"/>
              </a:lnSpc>
              <a:spcBef>
                <a:spcPts val="0"/>
              </a:spcBef>
              <a:spcAft>
                <a:spcPts val="0"/>
              </a:spcAft>
              <a:buNone/>
            </a:pPr>
            <a:endParaRPr>
              <a:solidFill>
                <a:schemeClr val="accent2"/>
              </a:solidFill>
              <a:latin typeface="DM Sans"/>
              <a:ea typeface="DM Sans"/>
              <a:cs typeface="DM Sans"/>
              <a:sym typeface="DM Sans"/>
            </a:endParaRPr>
          </a:p>
        </p:txBody>
      </p:sp>
      <p:sp>
        <p:nvSpPr>
          <p:cNvPr id="1946" name="Google Shape;1946;p225"/>
          <p:cNvSpPr txBox="1"/>
          <p:nvPr/>
        </p:nvSpPr>
        <p:spPr>
          <a:xfrm>
            <a:off x="7798225" y="4163800"/>
            <a:ext cx="30000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500"/>
              <a:t>💡</a:t>
            </a:r>
            <a:endParaRPr sz="55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Google Shape;1951;p226"/>
          <p:cNvSpPr txBox="1">
            <a:spLocks noGrp="1"/>
          </p:cNvSpPr>
          <p:nvPr>
            <p:ph type="title"/>
          </p:nvPr>
        </p:nvSpPr>
        <p:spPr>
          <a:xfrm>
            <a:off x="457400" y="428000"/>
            <a:ext cx="77175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Stages of menopause - getting to grips with terminology</a:t>
            </a:r>
            <a:endParaRPr sz="2100"/>
          </a:p>
        </p:txBody>
      </p:sp>
      <p:pic>
        <p:nvPicPr>
          <p:cNvPr id="1952" name="Google Shape;1952;p226"/>
          <p:cNvPicPr preferRelativeResize="0"/>
          <p:nvPr/>
        </p:nvPicPr>
        <p:blipFill>
          <a:blip r:embed="rId3">
            <a:alphaModFix/>
          </a:blip>
          <a:stretch>
            <a:fillRect/>
          </a:stretch>
        </p:blipFill>
        <p:spPr>
          <a:xfrm>
            <a:off x="512425" y="1023899"/>
            <a:ext cx="5318099" cy="3458025"/>
          </a:xfrm>
          <a:prstGeom prst="rect">
            <a:avLst/>
          </a:prstGeom>
          <a:noFill/>
          <a:ln w="9525" cap="flat" cmpd="sng">
            <a:solidFill>
              <a:schemeClr val="accent1"/>
            </a:solidFill>
            <a:prstDash val="solid"/>
            <a:round/>
            <a:headEnd type="none" w="sm" len="sm"/>
            <a:tailEnd type="none" w="sm" len="sm"/>
          </a:ln>
        </p:spPr>
      </p:pic>
      <p:sp>
        <p:nvSpPr>
          <p:cNvPr id="1953" name="Google Shape;1953;p226"/>
          <p:cNvSpPr txBox="1"/>
          <p:nvPr/>
        </p:nvSpPr>
        <p:spPr>
          <a:xfrm>
            <a:off x="568025" y="4481925"/>
            <a:ext cx="2743200" cy="1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accent2"/>
                </a:solidFill>
                <a:latin typeface="DM Sans"/>
                <a:ea typeface="DM Sans"/>
                <a:cs typeface="DM Sans"/>
                <a:sym typeface="DM Sans"/>
              </a:rPr>
              <a:t>Source: Brook</a:t>
            </a:r>
            <a:endParaRPr sz="1600">
              <a:solidFill>
                <a:schemeClr val="accent2"/>
              </a:solidFill>
              <a:latin typeface="DM Sans"/>
              <a:ea typeface="DM Sans"/>
              <a:cs typeface="DM Sans"/>
              <a:sym typeface="DM Sans"/>
            </a:endParaRPr>
          </a:p>
        </p:txBody>
      </p:sp>
      <p:sp>
        <p:nvSpPr>
          <p:cNvPr id="1954" name="Google Shape;1954;p226"/>
          <p:cNvSpPr txBox="1"/>
          <p:nvPr/>
        </p:nvSpPr>
        <p:spPr>
          <a:xfrm>
            <a:off x="5830525" y="699850"/>
            <a:ext cx="3163500" cy="34290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accent2"/>
              </a:buClr>
              <a:buSzPts val="1400"/>
              <a:buFont typeface="DM Sans"/>
              <a:buChar char="●"/>
            </a:pPr>
            <a:r>
              <a:rPr lang="en">
                <a:solidFill>
                  <a:schemeClr val="accent2"/>
                </a:solidFill>
                <a:latin typeface="DM Sans"/>
                <a:ea typeface="DM Sans"/>
                <a:cs typeface="DM Sans"/>
                <a:sym typeface="DM Sans"/>
              </a:rPr>
              <a:t>During the </a:t>
            </a:r>
            <a:r>
              <a:rPr lang="en" b="1">
                <a:solidFill>
                  <a:schemeClr val="accent2"/>
                </a:solidFill>
                <a:latin typeface="DM Sans"/>
                <a:ea typeface="DM Sans"/>
                <a:cs typeface="DM Sans"/>
                <a:sym typeface="DM Sans"/>
              </a:rPr>
              <a:t>pre-menopause </a:t>
            </a:r>
            <a:r>
              <a:rPr lang="en">
                <a:solidFill>
                  <a:schemeClr val="accent2"/>
                </a:solidFill>
                <a:latin typeface="DM Sans"/>
                <a:ea typeface="DM Sans"/>
                <a:cs typeface="DM Sans"/>
                <a:sym typeface="DM Sans"/>
              </a:rPr>
              <a:t>phase, people have regular menstrual cycles.</a:t>
            </a:r>
            <a:endParaRPr>
              <a:solidFill>
                <a:schemeClr val="accent2"/>
              </a:solidFill>
              <a:latin typeface="DM Sans"/>
              <a:ea typeface="DM Sans"/>
              <a:cs typeface="DM Sans"/>
              <a:sym typeface="DM Sans"/>
            </a:endParaRPr>
          </a:p>
          <a:p>
            <a:pPr marL="457200" lvl="0" indent="-317500" algn="l" rtl="0">
              <a:lnSpc>
                <a:spcPct val="115000"/>
              </a:lnSpc>
              <a:spcBef>
                <a:spcPts val="0"/>
              </a:spcBef>
              <a:spcAft>
                <a:spcPts val="0"/>
              </a:spcAft>
              <a:buClr>
                <a:schemeClr val="accent2"/>
              </a:buClr>
              <a:buSzPts val="1400"/>
              <a:buFont typeface="DM Sans"/>
              <a:buChar char="●"/>
            </a:pPr>
            <a:r>
              <a:rPr lang="en">
                <a:solidFill>
                  <a:schemeClr val="accent2"/>
                </a:solidFill>
                <a:latin typeface="DM Sans"/>
                <a:ea typeface="DM Sans"/>
                <a:cs typeface="DM Sans"/>
                <a:sym typeface="DM Sans"/>
              </a:rPr>
              <a:t>During </a:t>
            </a:r>
            <a:r>
              <a:rPr lang="en" b="1">
                <a:solidFill>
                  <a:schemeClr val="accent2"/>
                </a:solidFill>
                <a:latin typeface="DM Sans"/>
                <a:ea typeface="DM Sans"/>
                <a:cs typeface="DM Sans"/>
                <a:sym typeface="DM Sans"/>
              </a:rPr>
              <a:t>perimenopause</a:t>
            </a:r>
            <a:r>
              <a:rPr lang="en">
                <a:solidFill>
                  <a:schemeClr val="accent2"/>
                </a:solidFill>
                <a:latin typeface="DM Sans"/>
                <a:ea typeface="DM Sans"/>
                <a:cs typeface="DM Sans"/>
                <a:sym typeface="DM Sans"/>
              </a:rPr>
              <a:t>, hormones fluctuate a lot. Periods are less regular. This phase takes several years. </a:t>
            </a:r>
            <a:endParaRPr>
              <a:solidFill>
                <a:schemeClr val="accent2"/>
              </a:solidFill>
              <a:latin typeface="DM Sans"/>
              <a:ea typeface="DM Sans"/>
              <a:cs typeface="DM Sans"/>
              <a:sym typeface="DM Sans"/>
            </a:endParaRPr>
          </a:p>
          <a:p>
            <a:pPr marL="457200" lvl="0" indent="-317500" algn="l" rtl="0">
              <a:lnSpc>
                <a:spcPct val="115000"/>
              </a:lnSpc>
              <a:spcBef>
                <a:spcPts val="0"/>
              </a:spcBef>
              <a:spcAft>
                <a:spcPts val="0"/>
              </a:spcAft>
              <a:buClr>
                <a:schemeClr val="accent2"/>
              </a:buClr>
              <a:buSzPts val="1400"/>
              <a:buFont typeface="DM Sans"/>
              <a:buChar char="●"/>
            </a:pPr>
            <a:r>
              <a:rPr lang="en">
                <a:solidFill>
                  <a:schemeClr val="accent2"/>
                </a:solidFill>
                <a:latin typeface="DM Sans"/>
                <a:ea typeface="DM Sans"/>
                <a:cs typeface="DM Sans"/>
                <a:sym typeface="DM Sans"/>
              </a:rPr>
              <a:t>The </a:t>
            </a:r>
            <a:r>
              <a:rPr lang="en" b="1">
                <a:solidFill>
                  <a:schemeClr val="accent2"/>
                </a:solidFill>
                <a:latin typeface="DM Sans"/>
                <a:ea typeface="DM Sans"/>
                <a:cs typeface="DM Sans"/>
                <a:sym typeface="DM Sans"/>
              </a:rPr>
              <a:t>menopause </a:t>
            </a:r>
            <a:r>
              <a:rPr lang="en">
                <a:solidFill>
                  <a:schemeClr val="accent2"/>
                </a:solidFill>
                <a:latin typeface="DM Sans"/>
                <a:ea typeface="DM Sans"/>
                <a:cs typeface="DM Sans"/>
                <a:sym typeface="DM Sans"/>
              </a:rPr>
              <a:t>is the day on which the last period was exactly one year ago. But many people use this term for the whole phase of hormonal changes!</a:t>
            </a:r>
            <a:endParaRPr>
              <a:solidFill>
                <a:schemeClr val="accent2"/>
              </a:solidFill>
              <a:latin typeface="DM Sans"/>
              <a:ea typeface="DM Sans"/>
              <a:cs typeface="DM Sans"/>
              <a:sym typeface="DM Sans"/>
            </a:endParaRPr>
          </a:p>
          <a:p>
            <a:pPr marL="457200" lvl="0" indent="-317500" algn="l" rtl="0">
              <a:lnSpc>
                <a:spcPct val="115000"/>
              </a:lnSpc>
              <a:spcBef>
                <a:spcPts val="0"/>
              </a:spcBef>
              <a:spcAft>
                <a:spcPts val="0"/>
              </a:spcAft>
              <a:buClr>
                <a:schemeClr val="accent2"/>
              </a:buClr>
              <a:buSzPts val="1400"/>
              <a:buFont typeface="DM Sans"/>
              <a:buChar char="●"/>
            </a:pPr>
            <a:r>
              <a:rPr lang="en">
                <a:solidFill>
                  <a:schemeClr val="accent2"/>
                </a:solidFill>
                <a:latin typeface="DM Sans"/>
                <a:ea typeface="DM Sans"/>
                <a:cs typeface="DM Sans"/>
                <a:sym typeface="DM Sans"/>
              </a:rPr>
              <a:t>In </a:t>
            </a:r>
            <a:r>
              <a:rPr lang="en" b="1">
                <a:solidFill>
                  <a:schemeClr val="accent2"/>
                </a:solidFill>
                <a:latin typeface="DM Sans"/>
                <a:ea typeface="DM Sans"/>
                <a:cs typeface="DM Sans"/>
                <a:sym typeface="DM Sans"/>
              </a:rPr>
              <a:t>post-menopause</a:t>
            </a:r>
            <a:r>
              <a:rPr lang="en">
                <a:solidFill>
                  <a:schemeClr val="accent2"/>
                </a:solidFill>
                <a:latin typeface="DM Sans"/>
                <a:ea typeface="DM Sans"/>
                <a:cs typeface="DM Sans"/>
                <a:sym typeface="DM Sans"/>
              </a:rPr>
              <a:t>, hormone levels are more stable and lower than they used to be. </a:t>
            </a:r>
            <a:endParaRPr>
              <a:solidFill>
                <a:schemeClr val="accent2"/>
              </a:solidFill>
              <a:latin typeface="DM Sans"/>
              <a:ea typeface="DM Sans"/>
              <a:cs typeface="DM Sans"/>
              <a:sym typeface="DM Sans"/>
            </a:endParaRPr>
          </a:p>
        </p:txBody>
      </p:sp>
      <p:sp>
        <p:nvSpPr>
          <p:cNvPr id="1955" name="Google Shape;1955;p226"/>
          <p:cNvSpPr/>
          <p:nvPr/>
        </p:nvSpPr>
        <p:spPr>
          <a:xfrm>
            <a:off x="6328225" y="1659150"/>
            <a:ext cx="2168100" cy="1825200"/>
          </a:xfrm>
          <a:prstGeom prst="wedgeRoundRectCallout">
            <a:avLst>
              <a:gd name="adj1" fmla="val -20833"/>
              <a:gd name="adj2" fmla="val 62500"/>
              <a:gd name="adj3" fmla="val 0"/>
            </a:avLst>
          </a:pr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DM Sans Medium"/>
                <a:ea typeface="DM Sans Medium"/>
                <a:cs typeface="DM Sans Medium"/>
                <a:sym typeface="DM Sans Medium"/>
              </a:rPr>
              <a:t>Describe the image - what can you see happens here? </a:t>
            </a:r>
            <a:endParaRPr sz="1800">
              <a:latin typeface="DM Sans Medium"/>
              <a:ea typeface="DM Sans Medium"/>
              <a:cs typeface="DM Sans Medium"/>
              <a:sym typeface="DM San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
                                        <p:tgtEl>
                                          <p:spTgt spid="1955"/>
                                        </p:tgtEl>
                                      </p:cBhvr>
                                    </p:animEffect>
                                    <p:set>
                                      <p:cBhvr>
                                        <p:cTn id="7" dur="1" fill="hold">
                                          <p:stCondLst>
                                            <p:cond delay="100"/>
                                          </p:stCondLst>
                                        </p:cTn>
                                        <p:tgtEl>
                                          <p:spTgt spid="195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1960" name="Google Shape;1960;p227"/>
          <p:cNvSpPr txBox="1"/>
          <p:nvPr/>
        </p:nvSpPr>
        <p:spPr>
          <a:xfrm>
            <a:off x="713250" y="1805450"/>
            <a:ext cx="7875600" cy="28539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accent2"/>
              </a:solidFill>
              <a:latin typeface="Manjari"/>
              <a:ea typeface="Manjari"/>
              <a:cs typeface="Manjari"/>
              <a:sym typeface="Manjari"/>
            </a:endParaRPr>
          </a:p>
        </p:txBody>
      </p:sp>
      <p:sp>
        <p:nvSpPr>
          <p:cNvPr id="1961" name="Google Shape;1961;p227"/>
          <p:cNvSpPr txBox="1">
            <a:spLocks noGrp="1"/>
          </p:cNvSpPr>
          <p:nvPr>
            <p:ph type="title"/>
          </p:nvPr>
        </p:nvSpPr>
        <p:spPr>
          <a:xfrm>
            <a:off x="713250" y="315450"/>
            <a:ext cx="75039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Menopause myths - true or false?</a:t>
            </a:r>
            <a:endParaRPr sz="2100"/>
          </a:p>
        </p:txBody>
      </p:sp>
      <p:sp>
        <p:nvSpPr>
          <p:cNvPr id="1962" name="Google Shape;1962;p227"/>
          <p:cNvSpPr txBox="1">
            <a:spLocks noGrp="1"/>
          </p:cNvSpPr>
          <p:nvPr>
            <p:ph type="body" idx="1"/>
          </p:nvPr>
        </p:nvSpPr>
        <p:spPr>
          <a:xfrm>
            <a:off x="713250" y="863550"/>
            <a:ext cx="7717500" cy="73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Which of these statements are true, which ones are false? Take a vote in class and see if you get it right.</a:t>
            </a:r>
            <a:endParaRPr sz="17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457200" lvl="0" indent="-330200" algn="l" rtl="0">
              <a:spcBef>
                <a:spcPts val="0"/>
              </a:spcBef>
              <a:spcAft>
                <a:spcPts val="0"/>
              </a:spcAft>
              <a:buSzPts val="1600"/>
              <a:buFont typeface="DM Sans"/>
              <a:buAutoNum type="arabicPeriod"/>
            </a:pPr>
            <a:r>
              <a:rPr lang="en" sz="1600" b="1">
                <a:latin typeface="DM Sans"/>
                <a:ea typeface="DM Sans"/>
                <a:cs typeface="DM Sans"/>
                <a:sym typeface="DM Sans"/>
              </a:rPr>
              <a:t>You cannot get pregnant around the time of perimenopause.</a:t>
            </a:r>
            <a:endParaRPr sz="1600" b="1">
              <a:latin typeface="DM Sans"/>
              <a:ea typeface="DM Sans"/>
              <a:cs typeface="DM Sans"/>
              <a:sym typeface="DM Sans"/>
            </a:endParaRPr>
          </a:p>
          <a:p>
            <a:pPr marL="457200" lvl="0" indent="0" algn="l" rtl="0">
              <a:spcBef>
                <a:spcPts val="0"/>
              </a:spcBef>
              <a:spcAft>
                <a:spcPts val="0"/>
              </a:spcAft>
              <a:buNone/>
            </a:pPr>
            <a:endParaRPr sz="1600" b="1">
              <a:latin typeface="DM Sans"/>
              <a:ea typeface="DM Sans"/>
              <a:cs typeface="DM Sans"/>
              <a:sym typeface="DM Sans"/>
            </a:endParaRPr>
          </a:p>
          <a:p>
            <a:pPr marL="457200" lvl="0" indent="-330200" algn="l" rtl="0">
              <a:spcBef>
                <a:spcPts val="0"/>
              </a:spcBef>
              <a:spcAft>
                <a:spcPts val="0"/>
              </a:spcAft>
              <a:buSzPts val="1600"/>
              <a:buFont typeface="DM Sans"/>
              <a:buAutoNum type="arabicPeriod"/>
            </a:pPr>
            <a:r>
              <a:rPr lang="en" sz="1600" b="1">
                <a:latin typeface="DM Sans"/>
                <a:ea typeface="DM Sans"/>
                <a:cs typeface="DM Sans"/>
                <a:sym typeface="DM Sans"/>
              </a:rPr>
              <a:t>Strictly speaking, the menopause is only one day long.</a:t>
            </a:r>
            <a:endParaRPr sz="1600" b="1">
              <a:latin typeface="DM Sans"/>
              <a:ea typeface="DM Sans"/>
              <a:cs typeface="DM Sans"/>
              <a:sym typeface="DM Sans"/>
            </a:endParaRPr>
          </a:p>
          <a:p>
            <a:pPr marL="457200" lvl="0" indent="0" algn="l" rtl="0">
              <a:spcBef>
                <a:spcPts val="0"/>
              </a:spcBef>
              <a:spcAft>
                <a:spcPts val="0"/>
              </a:spcAft>
              <a:buNone/>
            </a:pPr>
            <a:endParaRPr sz="1600" b="1">
              <a:latin typeface="DM Sans"/>
              <a:ea typeface="DM Sans"/>
              <a:cs typeface="DM Sans"/>
              <a:sym typeface="DM Sans"/>
            </a:endParaRPr>
          </a:p>
          <a:p>
            <a:pPr marL="457200" lvl="0" indent="-330200" algn="l" rtl="0">
              <a:spcBef>
                <a:spcPts val="0"/>
              </a:spcBef>
              <a:spcAft>
                <a:spcPts val="0"/>
              </a:spcAft>
              <a:buSzPts val="1600"/>
              <a:buFont typeface="DM Sans"/>
              <a:buAutoNum type="arabicPeriod"/>
            </a:pPr>
            <a:r>
              <a:rPr lang="en" sz="1600" b="1">
                <a:latin typeface="DM Sans"/>
                <a:ea typeface="DM Sans"/>
                <a:cs typeface="DM Sans"/>
                <a:sym typeface="DM Sans"/>
              </a:rPr>
              <a:t>Symptoms during perimenopause are normal and you don’t need to go to the doctor.</a:t>
            </a:r>
            <a:endParaRPr sz="1600" b="1">
              <a:latin typeface="DM Sans"/>
              <a:ea typeface="DM Sans"/>
              <a:cs typeface="DM Sans"/>
              <a:sym typeface="DM Sans"/>
            </a:endParaRPr>
          </a:p>
          <a:p>
            <a:pPr marL="457200" lvl="0" indent="0" algn="l" rtl="0">
              <a:spcBef>
                <a:spcPts val="0"/>
              </a:spcBef>
              <a:spcAft>
                <a:spcPts val="0"/>
              </a:spcAft>
              <a:buNone/>
            </a:pPr>
            <a:endParaRPr sz="1600" b="1">
              <a:latin typeface="DM Sans"/>
              <a:ea typeface="DM Sans"/>
              <a:cs typeface="DM Sans"/>
              <a:sym typeface="DM Sans"/>
            </a:endParaRPr>
          </a:p>
          <a:p>
            <a:pPr marL="457200" lvl="0" indent="-330200" algn="l" rtl="0">
              <a:spcBef>
                <a:spcPts val="0"/>
              </a:spcBef>
              <a:spcAft>
                <a:spcPts val="0"/>
              </a:spcAft>
              <a:buSzPts val="1600"/>
              <a:buFont typeface="DM Sans"/>
              <a:buAutoNum type="arabicPeriod"/>
            </a:pPr>
            <a:r>
              <a:rPr lang="en" sz="1600" b="1">
                <a:latin typeface="DM Sans"/>
                <a:ea typeface="DM Sans"/>
                <a:cs typeface="DM Sans"/>
                <a:sym typeface="DM Sans"/>
              </a:rPr>
              <a:t>Talking less about menopause means people’s symptoms go away. </a:t>
            </a:r>
            <a:endParaRPr sz="1600" b="1">
              <a:latin typeface="DM Sans"/>
              <a:ea typeface="DM Sans"/>
              <a:cs typeface="DM Sans"/>
              <a:sym typeface="DM Sans"/>
            </a:endParaRPr>
          </a:p>
          <a:p>
            <a:pPr marL="457200" lvl="0" indent="0" algn="l" rtl="0">
              <a:spcBef>
                <a:spcPts val="0"/>
              </a:spcBef>
              <a:spcAft>
                <a:spcPts val="0"/>
              </a:spcAft>
              <a:buNone/>
            </a:pPr>
            <a:endParaRPr sz="1600" b="1">
              <a:latin typeface="DM Sans"/>
              <a:ea typeface="DM Sans"/>
              <a:cs typeface="DM Sans"/>
              <a:sym typeface="DM Sans"/>
            </a:endParaRPr>
          </a:p>
          <a:p>
            <a:pPr marL="457200" lvl="0" indent="-330200" algn="l" rtl="0">
              <a:spcBef>
                <a:spcPts val="0"/>
              </a:spcBef>
              <a:spcAft>
                <a:spcPts val="0"/>
              </a:spcAft>
              <a:buSzPts val="1600"/>
              <a:buFont typeface="DM Sans"/>
              <a:buAutoNum type="arabicPeriod"/>
            </a:pPr>
            <a:r>
              <a:rPr lang="en" sz="1600" b="1">
                <a:latin typeface="DM Sans"/>
                <a:ea typeface="DM Sans"/>
                <a:cs typeface="DM Sans"/>
                <a:sym typeface="DM Sans"/>
              </a:rPr>
              <a:t>Perimenopause can happen at a lot of different ages. </a:t>
            </a:r>
            <a:endParaRPr sz="1600" b="1">
              <a:latin typeface="DM Sans"/>
              <a:ea typeface="DM Sans"/>
              <a:cs typeface="DM Sans"/>
              <a:sym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228"/>
          <p:cNvSpPr txBox="1">
            <a:spLocks noGrp="1"/>
          </p:cNvSpPr>
          <p:nvPr>
            <p:ph type="title"/>
          </p:nvPr>
        </p:nvSpPr>
        <p:spPr>
          <a:xfrm>
            <a:off x="680050" y="0"/>
            <a:ext cx="75039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Menopause myths - true or false?</a:t>
            </a:r>
            <a:endParaRPr sz="2100"/>
          </a:p>
        </p:txBody>
      </p:sp>
      <p:sp>
        <p:nvSpPr>
          <p:cNvPr id="1968" name="Google Shape;1968;p228"/>
          <p:cNvSpPr txBox="1">
            <a:spLocks noGrp="1"/>
          </p:cNvSpPr>
          <p:nvPr>
            <p:ph type="body" idx="1"/>
          </p:nvPr>
        </p:nvSpPr>
        <p:spPr>
          <a:xfrm>
            <a:off x="724300" y="237525"/>
            <a:ext cx="8026500" cy="364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p>
          <a:p>
            <a:pPr marL="457200" lvl="0" indent="-323850" algn="l" rtl="0">
              <a:spcBef>
                <a:spcPts val="0"/>
              </a:spcBef>
              <a:spcAft>
                <a:spcPts val="0"/>
              </a:spcAft>
              <a:buSzPts val="1500"/>
              <a:buFont typeface="DM Sans"/>
              <a:buAutoNum type="arabicPeriod"/>
            </a:pPr>
            <a:r>
              <a:rPr lang="en" sz="1500" b="1">
                <a:latin typeface="DM Sans"/>
                <a:ea typeface="DM Sans"/>
                <a:cs typeface="DM Sans"/>
                <a:sym typeface="DM Sans"/>
              </a:rPr>
              <a:t>You cannot get pregnant around the time of perimenopause.</a:t>
            </a:r>
            <a:endParaRPr sz="1500" b="1">
              <a:latin typeface="DM Sans"/>
              <a:ea typeface="DM Sans"/>
              <a:cs typeface="DM Sans"/>
              <a:sym typeface="DM Sans"/>
            </a:endParaRPr>
          </a:p>
          <a:p>
            <a:pPr marL="457200" lvl="0" indent="0" algn="l" rtl="0">
              <a:spcBef>
                <a:spcPts val="1000"/>
              </a:spcBef>
              <a:spcAft>
                <a:spcPts val="0"/>
              </a:spcAft>
              <a:buNone/>
            </a:pPr>
            <a:endParaRPr sz="1300" b="1">
              <a:solidFill>
                <a:srgbClr val="990000"/>
              </a:solidFill>
              <a:latin typeface="DM Sans"/>
              <a:ea typeface="DM Sans"/>
              <a:cs typeface="DM Sans"/>
              <a:sym typeface="DM Sans"/>
            </a:endParaRPr>
          </a:p>
          <a:p>
            <a:pPr marL="457200" lvl="0" indent="0" algn="l" rtl="0">
              <a:spcBef>
                <a:spcPts val="0"/>
              </a:spcBef>
              <a:spcAft>
                <a:spcPts val="0"/>
              </a:spcAft>
              <a:buNone/>
            </a:pPr>
            <a:endParaRPr sz="1300" b="1">
              <a:solidFill>
                <a:srgbClr val="990000"/>
              </a:solidFill>
              <a:latin typeface="DM Sans"/>
              <a:ea typeface="DM Sans"/>
              <a:cs typeface="DM Sans"/>
              <a:sym typeface="DM Sans"/>
            </a:endParaRPr>
          </a:p>
          <a:p>
            <a:pPr marL="457200" lvl="0" indent="-323850" algn="l" rtl="0">
              <a:spcBef>
                <a:spcPts val="0"/>
              </a:spcBef>
              <a:spcAft>
                <a:spcPts val="0"/>
              </a:spcAft>
              <a:buSzPts val="1500"/>
              <a:buFont typeface="DM Sans"/>
              <a:buAutoNum type="arabicPeriod"/>
            </a:pPr>
            <a:r>
              <a:rPr lang="en" sz="1500" b="1">
                <a:latin typeface="DM Sans"/>
                <a:ea typeface="DM Sans"/>
                <a:cs typeface="DM Sans"/>
                <a:sym typeface="DM Sans"/>
              </a:rPr>
              <a:t>Strictly speaking, the menopause is only one day long.</a:t>
            </a:r>
            <a:endParaRPr sz="1500" b="1">
              <a:latin typeface="DM Sans"/>
              <a:ea typeface="DM Sans"/>
              <a:cs typeface="DM Sans"/>
              <a:sym typeface="DM Sans"/>
            </a:endParaRPr>
          </a:p>
          <a:p>
            <a:pPr marL="457200" lvl="0" indent="0" algn="l" rtl="0">
              <a:spcBef>
                <a:spcPts val="1000"/>
              </a:spcBef>
              <a:spcAft>
                <a:spcPts val="0"/>
              </a:spcAft>
              <a:buNone/>
            </a:pPr>
            <a:endParaRPr sz="1300" b="1">
              <a:solidFill>
                <a:srgbClr val="38761D"/>
              </a:solidFill>
              <a:latin typeface="DM Sans"/>
              <a:ea typeface="DM Sans"/>
              <a:cs typeface="DM Sans"/>
              <a:sym typeface="DM Sans"/>
            </a:endParaRPr>
          </a:p>
          <a:p>
            <a:pPr marL="457200" lvl="0" indent="0" algn="l" rtl="0">
              <a:spcBef>
                <a:spcPts val="0"/>
              </a:spcBef>
              <a:spcAft>
                <a:spcPts val="0"/>
              </a:spcAft>
              <a:buNone/>
            </a:pPr>
            <a:endParaRPr sz="1300" b="1">
              <a:solidFill>
                <a:srgbClr val="38761D"/>
              </a:solidFill>
              <a:latin typeface="DM Sans"/>
              <a:ea typeface="DM Sans"/>
              <a:cs typeface="DM Sans"/>
              <a:sym typeface="DM Sans"/>
            </a:endParaRPr>
          </a:p>
          <a:p>
            <a:pPr marL="457200" lvl="0" indent="-323850" algn="l" rtl="0">
              <a:spcBef>
                <a:spcPts val="0"/>
              </a:spcBef>
              <a:spcAft>
                <a:spcPts val="0"/>
              </a:spcAft>
              <a:buSzPts val="1500"/>
              <a:buFont typeface="DM Sans"/>
              <a:buAutoNum type="arabicPeriod"/>
            </a:pPr>
            <a:r>
              <a:rPr lang="en" sz="1500" b="1">
                <a:latin typeface="DM Sans"/>
                <a:ea typeface="DM Sans"/>
                <a:cs typeface="DM Sans"/>
                <a:sym typeface="DM Sans"/>
              </a:rPr>
              <a:t>Symptoms during perimenopause are normal and you don’t need to go to the doctor.</a:t>
            </a:r>
            <a:endParaRPr sz="1500" b="1">
              <a:latin typeface="DM Sans"/>
              <a:ea typeface="DM Sans"/>
              <a:cs typeface="DM Sans"/>
              <a:sym typeface="DM Sans"/>
            </a:endParaRPr>
          </a:p>
          <a:p>
            <a:pPr marL="457200" lvl="0" indent="0" algn="l" rtl="0">
              <a:spcBef>
                <a:spcPts val="1000"/>
              </a:spcBef>
              <a:spcAft>
                <a:spcPts val="0"/>
              </a:spcAft>
              <a:buNone/>
            </a:pPr>
            <a:endParaRPr sz="1300" b="1">
              <a:solidFill>
                <a:srgbClr val="990000"/>
              </a:solidFill>
              <a:latin typeface="DM Sans"/>
              <a:ea typeface="DM Sans"/>
              <a:cs typeface="DM Sans"/>
              <a:sym typeface="DM Sans"/>
            </a:endParaRPr>
          </a:p>
          <a:p>
            <a:pPr marL="457200" lvl="0" indent="0" algn="l" rtl="0">
              <a:spcBef>
                <a:spcPts val="0"/>
              </a:spcBef>
              <a:spcAft>
                <a:spcPts val="0"/>
              </a:spcAft>
              <a:buNone/>
            </a:pPr>
            <a:endParaRPr sz="1300" b="1">
              <a:solidFill>
                <a:srgbClr val="990000"/>
              </a:solidFill>
              <a:latin typeface="DM Sans"/>
              <a:ea typeface="DM Sans"/>
              <a:cs typeface="DM Sans"/>
              <a:sym typeface="DM Sans"/>
            </a:endParaRPr>
          </a:p>
          <a:p>
            <a:pPr marL="457200" lvl="0" indent="-323850" algn="l" rtl="0">
              <a:spcBef>
                <a:spcPts val="0"/>
              </a:spcBef>
              <a:spcAft>
                <a:spcPts val="0"/>
              </a:spcAft>
              <a:buSzPts val="1500"/>
              <a:buFont typeface="DM Sans"/>
              <a:buAutoNum type="arabicPeriod"/>
            </a:pPr>
            <a:r>
              <a:rPr lang="en" sz="1500" b="1">
                <a:latin typeface="DM Sans"/>
                <a:ea typeface="DM Sans"/>
                <a:cs typeface="DM Sans"/>
                <a:sym typeface="DM Sans"/>
              </a:rPr>
              <a:t>Talking less about menopause means people’s symptoms go away.</a:t>
            </a:r>
            <a:endParaRPr sz="1500" b="1">
              <a:latin typeface="DM Sans"/>
              <a:ea typeface="DM Sans"/>
              <a:cs typeface="DM Sans"/>
              <a:sym typeface="DM Sans"/>
            </a:endParaRPr>
          </a:p>
          <a:p>
            <a:pPr marL="457200" lvl="0" indent="0" algn="l" rtl="0">
              <a:spcBef>
                <a:spcPts val="1000"/>
              </a:spcBef>
              <a:spcAft>
                <a:spcPts val="0"/>
              </a:spcAft>
              <a:buNone/>
            </a:pPr>
            <a:endParaRPr sz="1300" b="1">
              <a:solidFill>
                <a:srgbClr val="990000"/>
              </a:solidFill>
              <a:latin typeface="DM Sans"/>
              <a:ea typeface="DM Sans"/>
              <a:cs typeface="DM Sans"/>
              <a:sym typeface="DM Sans"/>
            </a:endParaRPr>
          </a:p>
          <a:p>
            <a:pPr marL="457200" lvl="0" indent="0" algn="l" rtl="0">
              <a:spcBef>
                <a:spcPts val="0"/>
              </a:spcBef>
              <a:spcAft>
                <a:spcPts val="0"/>
              </a:spcAft>
              <a:buNone/>
            </a:pPr>
            <a:endParaRPr sz="1300" b="1">
              <a:solidFill>
                <a:srgbClr val="990000"/>
              </a:solidFill>
              <a:latin typeface="DM Sans"/>
              <a:ea typeface="DM Sans"/>
              <a:cs typeface="DM Sans"/>
              <a:sym typeface="DM Sans"/>
            </a:endParaRPr>
          </a:p>
          <a:p>
            <a:pPr marL="457200" lvl="0" indent="-323850" algn="l" rtl="0">
              <a:spcBef>
                <a:spcPts val="0"/>
              </a:spcBef>
              <a:spcAft>
                <a:spcPts val="0"/>
              </a:spcAft>
              <a:buSzPts val="1500"/>
              <a:buFont typeface="DM Sans"/>
              <a:buAutoNum type="arabicPeriod"/>
            </a:pPr>
            <a:r>
              <a:rPr lang="en" sz="1500" b="1">
                <a:latin typeface="DM Sans"/>
                <a:ea typeface="DM Sans"/>
                <a:cs typeface="DM Sans"/>
                <a:sym typeface="DM Sans"/>
              </a:rPr>
              <a:t>Perimenopause can happen at a lot of different ages. </a:t>
            </a:r>
            <a:endParaRPr sz="1500" b="1">
              <a:latin typeface="DM Sans"/>
              <a:ea typeface="DM Sans"/>
              <a:cs typeface="DM Sans"/>
              <a:sym typeface="DM Sans"/>
            </a:endParaRPr>
          </a:p>
          <a:p>
            <a:pPr marL="457200" lvl="0" indent="0" algn="l" rtl="0">
              <a:spcBef>
                <a:spcPts val="1000"/>
              </a:spcBef>
              <a:spcAft>
                <a:spcPts val="0"/>
              </a:spcAft>
              <a:buNone/>
            </a:pPr>
            <a:endParaRPr sz="1600"/>
          </a:p>
        </p:txBody>
      </p:sp>
      <p:pic>
        <p:nvPicPr>
          <p:cNvPr id="1969" name="Google Shape;1969;p228"/>
          <p:cNvPicPr preferRelativeResize="0"/>
          <p:nvPr/>
        </p:nvPicPr>
        <p:blipFill rotWithShape="1">
          <a:blip r:embed="rId3">
            <a:alphaModFix/>
          </a:blip>
          <a:srcRect l="57674" t="15048" r="14457" b="33113"/>
          <a:stretch/>
        </p:blipFill>
        <p:spPr>
          <a:xfrm>
            <a:off x="724300" y="898942"/>
            <a:ext cx="413100" cy="423000"/>
          </a:xfrm>
          <a:prstGeom prst="roundRect">
            <a:avLst>
              <a:gd name="adj" fmla="val 16667"/>
            </a:avLst>
          </a:prstGeom>
          <a:noFill/>
          <a:ln>
            <a:noFill/>
          </a:ln>
        </p:spPr>
      </p:pic>
      <p:pic>
        <p:nvPicPr>
          <p:cNvPr id="1970" name="Google Shape;1970;p228"/>
          <p:cNvPicPr preferRelativeResize="0"/>
          <p:nvPr/>
        </p:nvPicPr>
        <p:blipFill rotWithShape="1">
          <a:blip r:embed="rId3">
            <a:alphaModFix/>
          </a:blip>
          <a:srcRect l="12378" t="15392" r="59391" b="33503"/>
          <a:stretch/>
        </p:blipFill>
        <p:spPr>
          <a:xfrm>
            <a:off x="724296" y="1603192"/>
            <a:ext cx="413100" cy="411000"/>
          </a:xfrm>
          <a:prstGeom prst="roundRect">
            <a:avLst>
              <a:gd name="adj" fmla="val 16667"/>
            </a:avLst>
          </a:prstGeom>
          <a:noFill/>
          <a:ln>
            <a:noFill/>
          </a:ln>
        </p:spPr>
      </p:pic>
      <p:sp>
        <p:nvSpPr>
          <p:cNvPr id="1971" name="Google Shape;1971;p228"/>
          <p:cNvSpPr txBox="1"/>
          <p:nvPr/>
        </p:nvSpPr>
        <p:spPr>
          <a:xfrm>
            <a:off x="1214350" y="817950"/>
            <a:ext cx="8026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990000"/>
                </a:solidFill>
                <a:latin typeface="DM Sans"/>
                <a:ea typeface="DM Sans"/>
                <a:cs typeface="DM Sans"/>
                <a:sym typeface="DM Sans"/>
              </a:rPr>
              <a:t>False! While it is a lot less likely to get pregnant once menopause symptoms start and periods become less regular, hormonal changes mean one could still become pregnant. </a:t>
            </a:r>
            <a:endParaRPr sz="1300" b="1">
              <a:solidFill>
                <a:srgbClr val="990000"/>
              </a:solidFill>
              <a:latin typeface="DM Sans"/>
              <a:ea typeface="DM Sans"/>
              <a:cs typeface="DM Sans"/>
              <a:sym typeface="DM Sans"/>
            </a:endParaRPr>
          </a:p>
        </p:txBody>
      </p:sp>
      <p:sp>
        <p:nvSpPr>
          <p:cNvPr id="1972" name="Google Shape;1972;p228"/>
          <p:cNvSpPr txBox="1"/>
          <p:nvPr/>
        </p:nvSpPr>
        <p:spPr>
          <a:xfrm>
            <a:off x="1214350" y="1612375"/>
            <a:ext cx="7046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38761D"/>
                </a:solidFill>
                <a:latin typeface="DM Sans"/>
                <a:ea typeface="DM Sans"/>
                <a:cs typeface="DM Sans"/>
                <a:sym typeface="DM Sans"/>
              </a:rPr>
              <a:t>Correct! Menopause refers to the day when one’s last period was.</a:t>
            </a:r>
            <a:endParaRPr sz="1500">
              <a:solidFill>
                <a:srgbClr val="38761D"/>
              </a:solidFill>
              <a:latin typeface="DM Sans Medium"/>
              <a:ea typeface="DM Sans Medium"/>
              <a:cs typeface="DM Sans Medium"/>
              <a:sym typeface="DM Sans Medium"/>
            </a:endParaRPr>
          </a:p>
        </p:txBody>
      </p:sp>
      <p:sp>
        <p:nvSpPr>
          <p:cNvPr id="1973" name="Google Shape;1973;p228"/>
          <p:cNvSpPr txBox="1"/>
          <p:nvPr/>
        </p:nvSpPr>
        <p:spPr>
          <a:xfrm>
            <a:off x="1275125" y="2502200"/>
            <a:ext cx="68331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990000"/>
                </a:solidFill>
                <a:latin typeface="DM Sans"/>
                <a:ea typeface="DM Sans"/>
                <a:cs typeface="DM Sans"/>
                <a:sym typeface="DM Sans"/>
              </a:rPr>
              <a:t>False! While symptoms are normal, they can be very challenging and there are medications that can help. </a:t>
            </a:r>
            <a:endParaRPr sz="1500">
              <a:solidFill>
                <a:schemeClr val="accent2"/>
              </a:solidFill>
              <a:latin typeface="DM Sans Medium"/>
              <a:ea typeface="DM Sans Medium"/>
              <a:cs typeface="DM Sans Medium"/>
              <a:sym typeface="DM Sans Medium"/>
            </a:endParaRPr>
          </a:p>
        </p:txBody>
      </p:sp>
      <p:sp>
        <p:nvSpPr>
          <p:cNvPr id="1974" name="Google Shape;1974;p228"/>
          <p:cNvSpPr txBox="1"/>
          <p:nvPr/>
        </p:nvSpPr>
        <p:spPr>
          <a:xfrm>
            <a:off x="1214350" y="3309800"/>
            <a:ext cx="7233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990000"/>
                </a:solidFill>
                <a:latin typeface="DM Sans"/>
                <a:ea typeface="DM Sans"/>
                <a:cs typeface="DM Sans"/>
                <a:sym typeface="DM Sans"/>
              </a:rPr>
              <a:t>False! Talking openly makes many people feel better than hiding their symptoms.  </a:t>
            </a:r>
            <a:endParaRPr sz="1500">
              <a:solidFill>
                <a:schemeClr val="accent2"/>
              </a:solidFill>
              <a:latin typeface="DM Sans Medium"/>
              <a:ea typeface="DM Sans Medium"/>
              <a:cs typeface="DM Sans Medium"/>
              <a:sym typeface="DM Sans Medium"/>
            </a:endParaRPr>
          </a:p>
        </p:txBody>
      </p:sp>
      <p:sp>
        <p:nvSpPr>
          <p:cNvPr id="1975" name="Google Shape;1975;p228"/>
          <p:cNvSpPr txBox="1"/>
          <p:nvPr/>
        </p:nvSpPr>
        <p:spPr>
          <a:xfrm>
            <a:off x="1214350" y="4047850"/>
            <a:ext cx="6716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38761D"/>
                </a:solidFill>
                <a:latin typeface="DM Sans"/>
                <a:ea typeface="DM Sans"/>
                <a:cs typeface="DM Sans"/>
                <a:sym typeface="DM Sans"/>
              </a:rPr>
              <a:t>Correct! The age when the hormonal changes start varies from person to person, and can also be brought on by surgery or medication.</a:t>
            </a:r>
            <a:endParaRPr sz="1500">
              <a:solidFill>
                <a:srgbClr val="38761D"/>
              </a:solidFill>
              <a:latin typeface="DM Sans Medium"/>
              <a:ea typeface="DM Sans Medium"/>
              <a:cs typeface="DM Sans Medium"/>
              <a:sym typeface="DM Sans Medium"/>
            </a:endParaRPr>
          </a:p>
        </p:txBody>
      </p:sp>
      <p:pic>
        <p:nvPicPr>
          <p:cNvPr id="1976" name="Google Shape;1976;p228"/>
          <p:cNvPicPr preferRelativeResize="0"/>
          <p:nvPr/>
        </p:nvPicPr>
        <p:blipFill rotWithShape="1">
          <a:blip r:embed="rId3">
            <a:alphaModFix/>
          </a:blip>
          <a:srcRect l="57674" t="15048" r="14457" b="33113"/>
          <a:stretch/>
        </p:blipFill>
        <p:spPr>
          <a:xfrm>
            <a:off x="724300" y="2571742"/>
            <a:ext cx="413100" cy="423000"/>
          </a:xfrm>
          <a:prstGeom prst="roundRect">
            <a:avLst>
              <a:gd name="adj" fmla="val 16667"/>
            </a:avLst>
          </a:prstGeom>
          <a:noFill/>
          <a:ln>
            <a:noFill/>
          </a:ln>
        </p:spPr>
      </p:pic>
      <p:pic>
        <p:nvPicPr>
          <p:cNvPr id="1977" name="Google Shape;1977;p228"/>
          <p:cNvPicPr preferRelativeResize="0"/>
          <p:nvPr/>
        </p:nvPicPr>
        <p:blipFill rotWithShape="1">
          <a:blip r:embed="rId3">
            <a:alphaModFix/>
          </a:blip>
          <a:srcRect l="57674" t="15048" r="14457" b="33113"/>
          <a:stretch/>
        </p:blipFill>
        <p:spPr>
          <a:xfrm>
            <a:off x="724300" y="3309792"/>
            <a:ext cx="413100" cy="423000"/>
          </a:xfrm>
          <a:prstGeom prst="roundRect">
            <a:avLst>
              <a:gd name="adj" fmla="val 16667"/>
            </a:avLst>
          </a:prstGeom>
          <a:noFill/>
          <a:ln>
            <a:noFill/>
          </a:ln>
        </p:spPr>
      </p:pic>
      <p:pic>
        <p:nvPicPr>
          <p:cNvPr id="1978" name="Google Shape;1978;p228"/>
          <p:cNvPicPr preferRelativeResize="0"/>
          <p:nvPr/>
        </p:nvPicPr>
        <p:blipFill rotWithShape="1">
          <a:blip r:embed="rId3">
            <a:alphaModFix/>
          </a:blip>
          <a:srcRect l="12378" t="15392" r="59391" b="33503"/>
          <a:stretch/>
        </p:blipFill>
        <p:spPr>
          <a:xfrm>
            <a:off x="724296" y="4047842"/>
            <a:ext cx="413100" cy="4110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7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7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229"/>
          <p:cNvSpPr txBox="1">
            <a:spLocks noGrp="1"/>
          </p:cNvSpPr>
          <p:nvPr>
            <p:ph type="body" idx="1"/>
          </p:nvPr>
        </p:nvSpPr>
        <p:spPr>
          <a:xfrm>
            <a:off x="410400" y="813250"/>
            <a:ext cx="8323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Tracking and charting menstrual cycles can be a good way for people to identify whether they are experiencing perimenopause and help them to understand their symptoms.</a:t>
            </a:r>
            <a:endParaRPr sz="1500"/>
          </a:p>
        </p:txBody>
      </p:sp>
      <p:sp>
        <p:nvSpPr>
          <p:cNvPr id="1984" name="Google Shape;1984;p229"/>
          <p:cNvSpPr txBox="1">
            <a:spLocks noGrp="1"/>
          </p:cNvSpPr>
          <p:nvPr>
            <p:ph type="title"/>
          </p:nvPr>
        </p:nvSpPr>
        <p:spPr>
          <a:xfrm>
            <a:off x="410400" y="271750"/>
            <a:ext cx="34734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Cycle charting</a:t>
            </a:r>
            <a:endParaRPr sz="2100"/>
          </a:p>
        </p:txBody>
      </p:sp>
      <p:sp>
        <p:nvSpPr>
          <p:cNvPr id="1985" name="Google Shape;1985;p229"/>
          <p:cNvSpPr txBox="1"/>
          <p:nvPr/>
        </p:nvSpPr>
        <p:spPr>
          <a:xfrm>
            <a:off x="4482125" y="1515875"/>
            <a:ext cx="4527600" cy="3540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latin typeface="DM Sans"/>
                <a:ea typeface="DM Sans"/>
                <a:cs typeface="DM Sans"/>
                <a:sym typeface="DM Sans"/>
              </a:rPr>
              <a:t>Cycle charting involves tracking when a person is menstruating, when each cycle begins and ends, and other sensations that may help someone follow where they are in their cycle, for instance when they are ovulating or may be approaching their next period. A person can also track their symptoms and keep a log in case they want to change their routine or get advice from a doctor.</a:t>
            </a:r>
            <a:endParaRPr>
              <a:solidFill>
                <a:schemeClr val="accent2"/>
              </a:solidFill>
              <a:latin typeface="DM Sans"/>
              <a:ea typeface="DM Sans"/>
              <a:cs typeface="DM Sans"/>
              <a:sym typeface="DM Sans"/>
            </a:endParaRPr>
          </a:p>
          <a:p>
            <a:pPr marL="0" lvl="0" indent="0" algn="l" rtl="0">
              <a:spcBef>
                <a:spcPts val="0"/>
              </a:spcBef>
              <a:spcAft>
                <a:spcPts val="0"/>
              </a:spcAft>
              <a:buNone/>
            </a:pPr>
            <a:endParaRPr>
              <a:solidFill>
                <a:schemeClr val="accent2"/>
              </a:solidFill>
              <a:latin typeface="DM Sans"/>
              <a:ea typeface="DM Sans"/>
              <a:cs typeface="DM Sans"/>
              <a:sym typeface="DM Sans"/>
            </a:endParaRPr>
          </a:p>
          <a:p>
            <a:pPr marL="0" lvl="0" indent="0" algn="l" rtl="0">
              <a:spcBef>
                <a:spcPts val="0"/>
              </a:spcBef>
              <a:spcAft>
                <a:spcPts val="0"/>
              </a:spcAft>
              <a:buNone/>
            </a:pPr>
            <a:r>
              <a:rPr lang="en">
                <a:solidFill>
                  <a:schemeClr val="accent2"/>
                </a:solidFill>
                <a:latin typeface="DM Sans"/>
                <a:ea typeface="DM Sans"/>
                <a:cs typeface="DM Sans"/>
                <a:sym typeface="DM Sans"/>
              </a:rPr>
              <a:t>Tracking and charting the menstrual cycle is useful so that people know what is typical for them and to make it easier to identify when periods become irregular. Recognising irregularity in a person’s periods, along with accompanying symptoms, can make it easier to diagnose womb-related illnesses or recognise the signs of perimenopause</a:t>
            </a:r>
            <a:endParaRPr>
              <a:solidFill>
                <a:schemeClr val="accent2"/>
              </a:solidFill>
              <a:latin typeface="DM Sans"/>
              <a:ea typeface="DM Sans"/>
              <a:cs typeface="DM Sans"/>
              <a:sym typeface="DM Sans"/>
            </a:endParaRPr>
          </a:p>
        </p:txBody>
      </p:sp>
      <p:sp>
        <p:nvSpPr>
          <p:cNvPr id="1986" name="Google Shape;1986;p229"/>
          <p:cNvSpPr txBox="1"/>
          <p:nvPr/>
        </p:nvSpPr>
        <p:spPr>
          <a:xfrm>
            <a:off x="604188" y="3943925"/>
            <a:ext cx="3520500" cy="9852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DM Sans"/>
                <a:ea typeface="DM Sans"/>
                <a:cs typeface="DM Sans"/>
                <a:sym typeface="DM Sans"/>
              </a:rPr>
              <a:t>There are lots of different apps that you can use to track your cycle. You can also do it on paper, using a smartwatch or with a calendar. Do whatever works for you! </a:t>
            </a:r>
            <a:endParaRPr sz="1300">
              <a:latin typeface="DM Sans"/>
              <a:ea typeface="DM Sans"/>
              <a:cs typeface="DM Sans"/>
              <a:sym typeface="DM Sans"/>
            </a:endParaRPr>
          </a:p>
        </p:txBody>
      </p:sp>
      <p:pic>
        <p:nvPicPr>
          <p:cNvPr id="1987" name="Google Shape;1987;p229"/>
          <p:cNvPicPr preferRelativeResize="0"/>
          <p:nvPr/>
        </p:nvPicPr>
        <p:blipFill>
          <a:blip r:embed="rId3">
            <a:alphaModFix/>
          </a:blip>
          <a:stretch>
            <a:fillRect/>
          </a:stretch>
        </p:blipFill>
        <p:spPr>
          <a:xfrm>
            <a:off x="829326" y="1729925"/>
            <a:ext cx="2943452" cy="19632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1"/>
        <p:cNvGrpSpPr/>
        <p:nvPr/>
      </p:nvGrpSpPr>
      <p:grpSpPr>
        <a:xfrm>
          <a:off x="0" y="0"/>
          <a:ext cx="0" cy="0"/>
          <a:chOff x="0" y="0"/>
          <a:chExt cx="0" cy="0"/>
        </a:xfrm>
      </p:grpSpPr>
      <p:sp>
        <p:nvSpPr>
          <p:cNvPr id="1992" name="Google Shape;1992;p230"/>
          <p:cNvSpPr txBox="1">
            <a:spLocks noGrp="1"/>
          </p:cNvSpPr>
          <p:nvPr>
            <p:ph type="body" idx="1"/>
          </p:nvPr>
        </p:nvSpPr>
        <p:spPr>
          <a:xfrm>
            <a:off x="6546275" y="1565875"/>
            <a:ext cx="2476200" cy="2308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b="1">
                <a:latin typeface="DM Sans"/>
                <a:ea typeface="DM Sans"/>
                <a:cs typeface="DM Sans"/>
                <a:sym typeface="DM Sans"/>
              </a:rPr>
              <a:t>Menopause is just one phase throughout the lifespan of people with ovaries - hormones change throughout their lives. </a:t>
            </a:r>
            <a:endParaRPr sz="1400" b="1">
              <a:latin typeface="DM Sans"/>
              <a:ea typeface="DM Sans"/>
              <a:cs typeface="DM Sans"/>
              <a:sym typeface="DM Sans"/>
            </a:endParaRPr>
          </a:p>
          <a:p>
            <a:pPr marL="0" lvl="0" indent="0" algn="l" rtl="0">
              <a:lnSpc>
                <a:spcPct val="115000"/>
              </a:lnSpc>
              <a:spcBef>
                <a:spcPts val="1000"/>
              </a:spcBef>
              <a:spcAft>
                <a:spcPts val="0"/>
              </a:spcAft>
              <a:buNone/>
            </a:pPr>
            <a:r>
              <a:rPr lang="en" sz="1400" b="1">
                <a:latin typeface="DM Sans"/>
                <a:ea typeface="DM Sans"/>
                <a:cs typeface="DM Sans"/>
                <a:sym typeface="DM Sans"/>
              </a:rPr>
              <a:t>It is one part of the journey the reproductive system goes through - like puberty. </a:t>
            </a:r>
            <a:endParaRPr sz="1400" b="1">
              <a:latin typeface="DM Sans"/>
              <a:ea typeface="DM Sans"/>
              <a:cs typeface="DM Sans"/>
              <a:sym typeface="DM Sans"/>
            </a:endParaRPr>
          </a:p>
        </p:txBody>
      </p:sp>
      <p:sp>
        <p:nvSpPr>
          <p:cNvPr id="1993" name="Google Shape;1993;p230"/>
          <p:cNvSpPr txBox="1">
            <a:spLocks noGrp="1"/>
          </p:cNvSpPr>
          <p:nvPr>
            <p:ph type="title"/>
          </p:nvPr>
        </p:nvSpPr>
        <p:spPr>
          <a:xfrm>
            <a:off x="713250" y="165325"/>
            <a:ext cx="77175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Menopause is part of a long journey!</a:t>
            </a:r>
            <a:endParaRPr sz="1700"/>
          </a:p>
        </p:txBody>
      </p:sp>
      <p:pic>
        <p:nvPicPr>
          <p:cNvPr id="1994" name="Google Shape;1994;p230"/>
          <p:cNvPicPr preferRelativeResize="0"/>
          <p:nvPr/>
        </p:nvPicPr>
        <p:blipFill>
          <a:blip r:embed="rId3">
            <a:alphaModFix/>
          </a:blip>
          <a:stretch>
            <a:fillRect/>
          </a:stretch>
        </p:blipFill>
        <p:spPr>
          <a:xfrm>
            <a:off x="483750" y="744888"/>
            <a:ext cx="5953774" cy="36537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8"/>
        <p:cNvGrpSpPr/>
        <p:nvPr/>
      </p:nvGrpSpPr>
      <p:grpSpPr>
        <a:xfrm>
          <a:off x="0" y="0"/>
          <a:ext cx="0" cy="0"/>
          <a:chOff x="0" y="0"/>
          <a:chExt cx="0" cy="0"/>
        </a:xfrm>
      </p:grpSpPr>
      <p:sp>
        <p:nvSpPr>
          <p:cNvPr id="1999" name="Google Shape;1999;p231"/>
          <p:cNvSpPr txBox="1">
            <a:spLocks noGrp="1"/>
          </p:cNvSpPr>
          <p:nvPr>
            <p:ph type="body" idx="1"/>
          </p:nvPr>
        </p:nvSpPr>
        <p:spPr>
          <a:xfrm>
            <a:off x="469175" y="837650"/>
            <a:ext cx="5015100" cy="3112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t>Menopause symptoms include…</a:t>
            </a:r>
            <a:endParaRPr sz="1600"/>
          </a:p>
          <a:p>
            <a:pPr marL="457200" lvl="0" indent="-330200" algn="l" rtl="0">
              <a:lnSpc>
                <a:spcPct val="115000"/>
              </a:lnSpc>
              <a:spcBef>
                <a:spcPts val="0"/>
              </a:spcBef>
              <a:spcAft>
                <a:spcPts val="0"/>
              </a:spcAft>
              <a:buSzPts val="1600"/>
              <a:buChar char="●"/>
            </a:pPr>
            <a:r>
              <a:rPr lang="en" sz="1600"/>
              <a:t>Irregular periods that eventually stop completely</a:t>
            </a:r>
            <a:endParaRPr sz="1600"/>
          </a:p>
          <a:p>
            <a:pPr marL="457200" lvl="0" indent="-330200" algn="l" rtl="0">
              <a:lnSpc>
                <a:spcPct val="115000"/>
              </a:lnSpc>
              <a:spcBef>
                <a:spcPts val="0"/>
              </a:spcBef>
              <a:spcAft>
                <a:spcPts val="0"/>
              </a:spcAft>
              <a:buSzPts val="1600"/>
              <a:buChar char="●"/>
            </a:pPr>
            <a:r>
              <a:rPr lang="en" sz="1600"/>
              <a:t>Hot flushes and night sweats</a:t>
            </a:r>
            <a:endParaRPr sz="1600"/>
          </a:p>
          <a:p>
            <a:pPr marL="457200" lvl="0" indent="-330200" algn="l" rtl="0">
              <a:lnSpc>
                <a:spcPct val="115000"/>
              </a:lnSpc>
              <a:spcBef>
                <a:spcPts val="0"/>
              </a:spcBef>
              <a:spcAft>
                <a:spcPts val="0"/>
              </a:spcAft>
              <a:buSzPts val="1600"/>
              <a:buChar char="●"/>
            </a:pPr>
            <a:r>
              <a:rPr lang="en" sz="1600"/>
              <a:t>Brain fog</a:t>
            </a:r>
            <a:endParaRPr sz="1600"/>
          </a:p>
          <a:p>
            <a:pPr marL="457200" lvl="0" indent="-330200" algn="l" rtl="0">
              <a:lnSpc>
                <a:spcPct val="115000"/>
              </a:lnSpc>
              <a:spcBef>
                <a:spcPts val="0"/>
              </a:spcBef>
              <a:spcAft>
                <a:spcPts val="0"/>
              </a:spcAft>
              <a:buSzPts val="1600"/>
              <a:buChar char="●"/>
            </a:pPr>
            <a:r>
              <a:rPr lang="en" sz="1600"/>
              <a:t>Low mood, irritability or anxiety </a:t>
            </a:r>
            <a:endParaRPr sz="1600"/>
          </a:p>
          <a:p>
            <a:pPr marL="457200" lvl="0" indent="-330200" algn="l" rtl="0">
              <a:lnSpc>
                <a:spcPct val="115000"/>
              </a:lnSpc>
              <a:spcBef>
                <a:spcPts val="0"/>
              </a:spcBef>
              <a:spcAft>
                <a:spcPts val="0"/>
              </a:spcAft>
              <a:buSzPts val="1600"/>
              <a:buChar char="●"/>
            </a:pPr>
            <a:r>
              <a:rPr lang="en" sz="1600"/>
              <a:t>Decreased sex drive</a:t>
            </a:r>
            <a:endParaRPr sz="1600"/>
          </a:p>
          <a:p>
            <a:pPr marL="457200" lvl="0" indent="-330200" algn="l" rtl="0">
              <a:lnSpc>
                <a:spcPct val="115000"/>
              </a:lnSpc>
              <a:spcBef>
                <a:spcPts val="0"/>
              </a:spcBef>
              <a:spcAft>
                <a:spcPts val="0"/>
              </a:spcAft>
              <a:buSzPts val="1600"/>
              <a:buChar char="●"/>
            </a:pPr>
            <a:r>
              <a:rPr lang="en" sz="1600"/>
              <a:t>Vaginal dryness</a:t>
            </a:r>
            <a:endParaRPr sz="1600"/>
          </a:p>
          <a:p>
            <a:pPr marL="457200" lvl="0" indent="-330200" algn="l" rtl="0">
              <a:lnSpc>
                <a:spcPct val="115000"/>
              </a:lnSpc>
              <a:spcBef>
                <a:spcPts val="0"/>
              </a:spcBef>
              <a:spcAft>
                <a:spcPts val="0"/>
              </a:spcAft>
              <a:buSzPts val="1600"/>
              <a:buChar char="●"/>
            </a:pPr>
            <a:r>
              <a:rPr lang="en" sz="1600"/>
              <a:t>Weight gain</a:t>
            </a:r>
            <a:endParaRPr sz="1600"/>
          </a:p>
          <a:p>
            <a:pPr marL="457200" lvl="0" indent="-330200" algn="l" rtl="0">
              <a:lnSpc>
                <a:spcPct val="115000"/>
              </a:lnSpc>
              <a:spcBef>
                <a:spcPts val="0"/>
              </a:spcBef>
              <a:spcAft>
                <a:spcPts val="0"/>
              </a:spcAft>
              <a:buSzPts val="1600"/>
              <a:buChar char="●"/>
            </a:pPr>
            <a:r>
              <a:rPr lang="en" sz="1600"/>
              <a:t>Loss of confidence</a:t>
            </a:r>
            <a:endParaRPr sz="1600"/>
          </a:p>
          <a:p>
            <a:pPr marL="0" lvl="0" indent="0" algn="l" rtl="0">
              <a:lnSpc>
                <a:spcPct val="115000"/>
              </a:lnSpc>
              <a:spcBef>
                <a:spcPts val="0"/>
              </a:spcBef>
              <a:spcAft>
                <a:spcPts val="0"/>
              </a:spcAft>
              <a:buNone/>
            </a:pPr>
            <a:endParaRPr sz="1500"/>
          </a:p>
          <a:p>
            <a:pPr marL="0" lvl="0" indent="0" algn="l" rtl="0">
              <a:lnSpc>
                <a:spcPct val="115000"/>
              </a:lnSpc>
              <a:spcBef>
                <a:spcPts val="0"/>
              </a:spcBef>
              <a:spcAft>
                <a:spcPts val="0"/>
              </a:spcAft>
              <a:buNone/>
            </a:pPr>
            <a:endParaRPr sz="1500"/>
          </a:p>
          <a:p>
            <a:pPr marL="0" lvl="0" indent="0" algn="l" rtl="0">
              <a:lnSpc>
                <a:spcPct val="115000"/>
              </a:lnSpc>
              <a:spcBef>
                <a:spcPts val="0"/>
              </a:spcBef>
              <a:spcAft>
                <a:spcPts val="0"/>
              </a:spcAft>
              <a:buNone/>
            </a:pPr>
            <a:endParaRPr sz="1500"/>
          </a:p>
        </p:txBody>
      </p:sp>
      <p:sp>
        <p:nvSpPr>
          <p:cNvPr id="2000" name="Google Shape;2000;p231"/>
          <p:cNvSpPr txBox="1">
            <a:spLocks noGrp="1"/>
          </p:cNvSpPr>
          <p:nvPr>
            <p:ph type="title"/>
          </p:nvPr>
        </p:nvSpPr>
        <p:spPr>
          <a:xfrm>
            <a:off x="469175" y="296150"/>
            <a:ext cx="77175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Symptoms during (peri)menopause</a:t>
            </a:r>
            <a:endParaRPr sz="2100"/>
          </a:p>
        </p:txBody>
      </p:sp>
      <p:sp>
        <p:nvSpPr>
          <p:cNvPr id="2001" name="Google Shape;2001;p231"/>
          <p:cNvSpPr txBox="1"/>
          <p:nvPr/>
        </p:nvSpPr>
        <p:spPr>
          <a:xfrm>
            <a:off x="5779675" y="1067438"/>
            <a:ext cx="2898600" cy="2714100"/>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accent2"/>
                </a:solidFill>
                <a:latin typeface="DM Sans"/>
                <a:ea typeface="DM Sans"/>
                <a:cs typeface="DM Sans"/>
                <a:sym typeface="DM Sans"/>
              </a:rPr>
              <a:t>Hormone replacement therapy (HRT)</a:t>
            </a:r>
            <a:endParaRPr sz="1500" b="1">
              <a:solidFill>
                <a:schemeClr val="accent2"/>
              </a:solidFill>
              <a:latin typeface="DM Sans"/>
              <a:ea typeface="DM Sans"/>
              <a:cs typeface="DM Sans"/>
              <a:sym typeface="DM Sans"/>
            </a:endParaRPr>
          </a:p>
          <a:p>
            <a:pPr marL="0" lvl="0" indent="0" algn="l" rtl="0">
              <a:spcBef>
                <a:spcPts val="0"/>
              </a:spcBef>
              <a:spcAft>
                <a:spcPts val="0"/>
              </a:spcAft>
              <a:buNone/>
            </a:pPr>
            <a:endParaRPr sz="1500">
              <a:solidFill>
                <a:schemeClr val="accent2"/>
              </a:solidFill>
              <a:latin typeface="DM Sans Medium"/>
              <a:ea typeface="DM Sans Medium"/>
              <a:cs typeface="DM Sans Medium"/>
              <a:sym typeface="DM Sans Medium"/>
            </a:endParaRPr>
          </a:p>
          <a:p>
            <a:pPr marL="0" lvl="0" indent="0" algn="l" rtl="0">
              <a:spcBef>
                <a:spcPts val="0"/>
              </a:spcBef>
              <a:spcAft>
                <a:spcPts val="0"/>
              </a:spcAft>
              <a:buNone/>
            </a:pPr>
            <a:r>
              <a:rPr lang="en" sz="1500">
                <a:solidFill>
                  <a:schemeClr val="accent2"/>
                </a:solidFill>
                <a:latin typeface="DM Sans Medium"/>
                <a:ea typeface="DM Sans Medium"/>
                <a:cs typeface="DM Sans Medium"/>
                <a:sym typeface="DM Sans Medium"/>
              </a:rPr>
              <a:t>Some people choose to take artificial hormones to relieve their symptoms. </a:t>
            </a:r>
            <a:endParaRPr sz="1500">
              <a:solidFill>
                <a:schemeClr val="accent2"/>
              </a:solidFill>
              <a:latin typeface="DM Sans Medium"/>
              <a:ea typeface="DM Sans Medium"/>
              <a:cs typeface="DM Sans Medium"/>
              <a:sym typeface="DM Sans Medium"/>
            </a:endParaRPr>
          </a:p>
          <a:p>
            <a:pPr marL="0" lvl="0" indent="0" algn="l" rtl="0">
              <a:spcBef>
                <a:spcPts val="0"/>
              </a:spcBef>
              <a:spcAft>
                <a:spcPts val="0"/>
              </a:spcAft>
              <a:buNone/>
            </a:pPr>
            <a:endParaRPr sz="1500">
              <a:solidFill>
                <a:schemeClr val="accent2"/>
              </a:solidFill>
              <a:latin typeface="DM Sans Medium"/>
              <a:ea typeface="DM Sans Medium"/>
              <a:cs typeface="DM Sans Medium"/>
              <a:sym typeface="DM Sans Medium"/>
            </a:endParaRPr>
          </a:p>
          <a:p>
            <a:pPr marL="0" lvl="0" indent="0" algn="l" rtl="0">
              <a:spcBef>
                <a:spcPts val="0"/>
              </a:spcBef>
              <a:spcAft>
                <a:spcPts val="0"/>
              </a:spcAft>
              <a:buNone/>
            </a:pPr>
            <a:r>
              <a:rPr lang="en" sz="1500">
                <a:solidFill>
                  <a:schemeClr val="accent2"/>
                </a:solidFill>
                <a:latin typeface="DM Sans Medium"/>
                <a:ea typeface="DM Sans Medium"/>
                <a:cs typeface="DM Sans Medium"/>
                <a:sym typeface="DM Sans Medium"/>
              </a:rPr>
              <a:t>Some types of HRT are more and less suitable to different people who may have other health conditions.</a:t>
            </a:r>
            <a:endParaRPr sz="1500">
              <a:solidFill>
                <a:schemeClr val="accent2"/>
              </a:solidFill>
              <a:latin typeface="DM Sans Medium"/>
              <a:ea typeface="DM Sans Medium"/>
              <a:cs typeface="DM Sans Medium"/>
              <a:sym typeface="DM Sans Medium"/>
            </a:endParaRPr>
          </a:p>
        </p:txBody>
      </p:sp>
      <p:sp>
        <p:nvSpPr>
          <p:cNvPr id="2002" name="Google Shape;2002;p231"/>
          <p:cNvSpPr txBox="1"/>
          <p:nvPr/>
        </p:nvSpPr>
        <p:spPr>
          <a:xfrm>
            <a:off x="587225" y="4011325"/>
            <a:ext cx="5306700" cy="113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accent2"/>
                </a:solidFill>
                <a:latin typeface="DM Sans Medium"/>
                <a:ea typeface="DM Sans Medium"/>
                <a:cs typeface="DM Sans Medium"/>
                <a:sym typeface="DM Sans Medium"/>
              </a:rPr>
              <a:t>Masking symptoms causes some of this and some of these issues interact with each other. No one person will necessarily get all these symptoms and no one symptom exists by itself.</a:t>
            </a:r>
            <a:endParaRPr sz="1500">
              <a:solidFill>
                <a:schemeClr val="accent2"/>
              </a:solidFill>
              <a:latin typeface="DM Sans Medium"/>
              <a:ea typeface="DM Sans Medium"/>
              <a:cs typeface="DM Sans Medium"/>
              <a:sym typeface="DM San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9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9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9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9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9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0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07" name="Google Shape;2007;p232"/>
          <p:cNvSpPr txBox="1">
            <a:spLocks noGrp="1"/>
          </p:cNvSpPr>
          <p:nvPr>
            <p:ph type="title"/>
          </p:nvPr>
        </p:nvSpPr>
        <p:spPr>
          <a:xfrm>
            <a:off x="713250" y="257425"/>
            <a:ext cx="75039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Managing transition - Menopause Café  </a:t>
            </a:r>
            <a:endParaRPr sz="2100"/>
          </a:p>
        </p:txBody>
      </p:sp>
      <p:sp>
        <p:nvSpPr>
          <p:cNvPr id="2008" name="Google Shape;2008;p232"/>
          <p:cNvSpPr txBox="1">
            <a:spLocks noGrp="1"/>
          </p:cNvSpPr>
          <p:nvPr>
            <p:ph type="body" idx="1"/>
          </p:nvPr>
        </p:nvSpPr>
        <p:spPr>
          <a:xfrm>
            <a:off x="547350" y="748400"/>
            <a:ext cx="5237700" cy="2219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Whether we are thinking about puberty, or perimenopause, times of hormonal transition can be uncomfortable. It’s important we find ways to manage these transition points so that we can feel positive and empowered about our bodies. </a:t>
            </a:r>
            <a:endParaRPr sz="13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300"/>
              <a:t>The </a:t>
            </a:r>
            <a:r>
              <a:rPr lang="en" sz="1300" b="1">
                <a:latin typeface="DM Sans"/>
                <a:ea typeface="DM Sans"/>
                <a:cs typeface="DM Sans"/>
                <a:sym typeface="DM Sans"/>
              </a:rPr>
              <a:t>Menopause Café </a:t>
            </a:r>
            <a:r>
              <a:rPr lang="en" sz="1300"/>
              <a:t>holds meetings for people to discuss their experiences with perimenopause, menopause and supporting loved ones experiencing it.  </a:t>
            </a:r>
            <a:r>
              <a:rPr lang="en" sz="1300" b="1">
                <a:latin typeface="DM Sans"/>
                <a:ea typeface="DM Sans"/>
                <a:cs typeface="DM Sans"/>
                <a:sym typeface="DM Sans"/>
              </a:rPr>
              <a:t> </a:t>
            </a:r>
            <a:endParaRPr sz="1300" b="1">
              <a:latin typeface="DM Sans"/>
              <a:ea typeface="DM Sans"/>
              <a:cs typeface="DM Sans"/>
              <a:sym typeface="DM Sans"/>
            </a:endParaRPr>
          </a:p>
          <a:p>
            <a:pPr marL="0" lvl="0" indent="0" algn="l" rtl="0">
              <a:lnSpc>
                <a:spcPct val="115000"/>
              </a:lnSpc>
              <a:spcBef>
                <a:spcPts val="0"/>
              </a:spcBef>
              <a:spcAft>
                <a:spcPts val="0"/>
              </a:spcAft>
              <a:buNone/>
            </a:pPr>
            <a:endParaRPr sz="1600"/>
          </a:p>
          <a:p>
            <a:pPr marL="0" lvl="0" indent="0" algn="l" rtl="0">
              <a:lnSpc>
                <a:spcPct val="115000"/>
              </a:lnSpc>
              <a:spcBef>
                <a:spcPts val="0"/>
              </a:spcBef>
              <a:spcAft>
                <a:spcPts val="0"/>
              </a:spcAft>
              <a:buNone/>
            </a:pPr>
            <a:endParaRPr sz="1400" b="1">
              <a:latin typeface="DM Sans"/>
              <a:ea typeface="DM Sans"/>
              <a:cs typeface="DM Sans"/>
              <a:sym typeface="DM Sans"/>
            </a:endParaRPr>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endParaRPr sz="1400"/>
          </a:p>
          <a:p>
            <a:pPr marL="0" lvl="0" indent="0" algn="l" rtl="0">
              <a:spcBef>
                <a:spcPts val="0"/>
              </a:spcBef>
              <a:spcAft>
                <a:spcPts val="0"/>
              </a:spcAft>
              <a:buNone/>
            </a:pPr>
            <a:endParaRPr sz="1400"/>
          </a:p>
        </p:txBody>
      </p:sp>
      <p:pic>
        <p:nvPicPr>
          <p:cNvPr id="2009" name="Google Shape;2009;p232"/>
          <p:cNvPicPr preferRelativeResize="0"/>
          <p:nvPr/>
        </p:nvPicPr>
        <p:blipFill>
          <a:blip r:embed="rId3">
            <a:alphaModFix/>
          </a:blip>
          <a:stretch>
            <a:fillRect/>
          </a:stretch>
        </p:blipFill>
        <p:spPr>
          <a:xfrm>
            <a:off x="7108525" y="257416"/>
            <a:ext cx="1884950" cy="1151912"/>
          </a:xfrm>
          <a:prstGeom prst="rect">
            <a:avLst/>
          </a:prstGeom>
          <a:noFill/>
          <a:ln>
            <a:noFill/>
          </a:ln>
        </p:spPr>
      </p:pic>
      <p:sp>
        <p:nvSpPr>
          <p:cNvPr id="2010" name="Google Shape;2010;p232"/>
          <p:cNvSpPr/>
          <p:nvPr/>
        </p:nvSpPr>
        <p:spPr>
          <a:xfrm>
            <a:off x="619825" y="2729425"/>
            <a:ext cx="5371800" cy="2219100"/>
          </a:xfrm>
          <a:prstGeom prst="rect">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chemeClr val="accent2"/>
                </a:solidFill>
                <a:latin typeface="DM Sans"/>
                <a:ea typeface="DM Sans"/>
                <a:cs typeface="DM Sans"/>
                <a:sym typeface="DM Sans"/>
              </a:rPr>
              <a:t>Imagine you are at the Menopause café</a:t>
            </a:r>
            <a:endParaRPr b="1">
              <a:solidFill>
                <a:schemeClr val="accent2"/>
              </a:solidFill>
              <a:latin typeface="DM Sans"/>
              <a:ea typeface="DM Sans"/>
              <a:cs typeface="DM Sans"/>
              <a:sym typeface="DM Sans"/>
            </a:endParaRPr>
          </a:p>
          <a:p>
            <a:pPr marL="0" lvl="0" indent="0" algn="l" rtl="0">
              <a:lnSpc>
                <a:spcPct val="115000"/>
              </a:lnSpc>
              <a:spcBef>
                <a:spcPts val="0"/>
              </a:spcBef>
              <a:spcAft>
                <a:spcPts val="0"/>
              </a:spcAft>
              <a:buNone/>
            </a:pPr>
            <a:r>
              <a:rPr lang="en">
                <a:solidFill>
                  <a:schemeClr val="accent2"/>
                </a:solidFill>
                <a:latin typeface="DM Sans Medium"/>
                <a:ea typeface="DM Sans Medium"/>
                <a:cs typeface="DM Sans Medium"/>
                <a:sym typeface="DM Sans Medium"/>
              </a:rPr>
              <a:t>Write 3 questions you would want to ask someone experiencing  perimenopause or menopause.</a:t>
            </a:r>
            <a:endParaRPr>
              <a:solidFill>
                <a:schemeClr val="accent2"/>
              </a:solidFill>
              <a:latin typeface="DM Sans Medium"/>
              <a:ea typeface="DM Sans Medium"/>
              <a:cs typeface="DM Sans Medium"/>
              <a:sym typeface="DM Sans Medium"/>
            </a:endParaRPr>
          </a:p>
          <a:p>
            <a:pPr marL="0" lvl="0" indent="0" algn="l" rtl="0">
              <a:lnSpc>
                <a:spcPct val="115000"/>
              </a:lnSpc>
              <a:spcBef>
                <a:spcPts val="0"/>
              </a:spcBef>
              <a:spcAft>
                <a:spcPts val="0"/>
              </a:spcAft>
              <a:buNone/>
            </a:pPr>
            <a:endParaRPr>
              <a:solidFill>
                <a:schemeClr val="accent2"/>
              </a:solidFill>
              <a:latin typeface="DM Sans Medium"/>
              <a:ea typeface="DM Sans Medium"/>
              <a:cs typeface="DM Sans Medium"/>
              <a:sym typeface="DM Sans Medium"/>
            </a:endParaRPr>
          </a:p>
          <a:p>
            <a:pPr marL="0" lvl="0" indent="0" algn="l" rtl="0">
              <a:lnSpc>
                <a:spcPct val="115000"/>
              </a:lnSpc>
              <a:spcBef>
                <a:spcPts val="0"/>
              </a:spcBef>
              <a:spcAft>
                <a:spcPts val="0"/>
              </a:spcAft>
              <a:buNone/>
            </a:pPr>
            <a:r>
              <a:rPr lang="en" b="1">
                <a:solidFill>
                  <a:schemeClr val="accent2"/>
                </a:solidFill>
                <a:latin typeface="DM Sans"/>
                <a:ea typeface="DM Sans"/>
                <a:cs typeface="DM Sans"/>
                <a:sym typeface="DM Sans"/>
              </a:rPr>
              <a:t>Sentence starter ideas:</a:t>
            </a:r>
            <a:endParaRPr b="1">
              <a:solidFill>
                <a:schemeClr val="accent2"/>
              </a:solidFill>
              <a:latin typeface="DM Sans"/>
              <a:ea typeface="DM Sans"/>
              <a:cs typeface="DM Sans"/>
              <a:sym typeface="DM Sans"/>
            </a:endParaRPr>
          </a:p>
          <a:p>
            <a:pPr marL="457200" lvl="0" indent="-317500" algn="l" rtl="0">
              <a:lnSpc>
                <a:spcPct val="115000"/>
              </a:lnSpc>
              <a:spcBef>
                <a:spcPts val="0"/>
              </a:spcBef>
              <a:spcAft>
                <a:spcPts val="0"/>
              </a:spcAft>
              <a:buClr>
                <a:schemeClr val="accent2"/>
              </a:buClr>
              <a:buSzPts val="1400"/>
              <a:buFont typeface="DM Sans Medium"/>
              <a:buChar char="●"/>
            </a:pPr>
            <a:r>
              <a:rPr lang="en">
                <a:solidFill>
                  <a:schemeClr val="accent2"/>
                </a:solidFill>
                <a:latin typeface="DM Sans Medium"/>
                <a:ea typeface="DM Sans Medium"/>
                <a:cs typeface="DM Sans Medium"/>
                <a:sym typeface="DM Sans Medium"/>
              </a:rPr>
              <a:t>What has been your experience with…?</a:t>
            </a:r>
            <a:endParaRPr>
              <a:solidFill>
                <a:schemeClr val="accent2"/>
              </a:solidFill>
              <a:latin typeface="DM Sans Medium"/>
              <a:ea typeface="DM Sans Medium"/>
              <a:cs typeface="DM Sans Medium"/>
              <a:sym typeface="DM Sans Medium"/>
            </a:endParaRPr>
          </a:p>
          <a:p>
            <a:pPr marL="457200" lvl="0" indent="-304800" algn="l" rtl="0">
              <a:lnSpc>
                <a:spcPct val="115000"/>
              </a:lnSpc>
              <a:spcBef>
                <a:spcPts val="0"/>
              </a:spcBef>
              <a:spcAft>
                <a:spcPts val="0"/>
              </a:spcAft>
              <a:buClr>
                <a:schemeClr val="accent2"/>
              </a:buClr>
              <a:buSzPts val="1200"/>
              <a:buFont typeface="DM Sans Medium"/>
              <a:buChar char="●"/>
            </a:pPr>
            <a:r>
              <a:rPr lang="en">
                <a:solidFill>
                  <a:schemeClr val="accent2"/>
                </a:solidFill>
                <a:latin typeface="DM Sans Medium"/>
                <a:ea typeface="DM Sans Medium"/>
                <a:cs typeface="DM Sans Medium"/>
                <a:sym typeface="DM Sans Medium"/>
              </a:rPr>
              <a:t>Do you wish people knew more about…?</a:t>
            </a:r>
            <a:endParaRPr>
              <a:solidFill>
                <a:schemeClr val="accent2"/>
              </a:solidFill>
              <a:latin typeface="DM Sans Medium"/>
              <a:ea typeface="DM Sans Medium"/>
              <a:cs typeface="DM Sans Medium"/>
              <a:sym typeface="DM Sans Medium"/>
            </a:endParaRPr>
          </a:p>
          <a:p>
            <a:pPr marL="457200" lvl="0" indent="-317500" algn="l" rtl="0">
              <a:lnSpc>
                <a:spcPct val="115000"/>
              </a:lnSpc>
              <a:spcBef>
                <a:spcPts val="0"/>
              </a:spcBef>
              <a:spcAft>
                <a:spcPts val="0"/>
              </a:spcAft>
              <a:buClr>
                <a:schemeClr val="accent2"/>
              </a:buClr>
              <a:buSzPts val="1400"/>
              <a:buFont typeface="DM Sans Medium"/>
              <a:buChar char="●"/>
            </a:pPr>
            <a:r>
              <a:rPr lang="en">
                <a:solidFill>
                  <a:schemeClr val="accent2"/>
                </a:solidFill>
                <a:latin typeface="DM Sans Medium"/>
                <a:ea typeface="DM Sans Medium"/>
                <a:cs typeface="DM Sans Medium"/>
                <a:sym typeface="DM Sans Medium"/>
              </a:rPr>
              <a:t>How would you like friends, family and loved ones to support you with…?</a:t>
            </a:r>
            <a:endParaRPr>
              <a:solidFill>
                <a:schemeClr val="accent2"/>
              </a:solidFill>
              <a:latin typeface="DM Sans Medium"/>
              <a:ea typeface="DM Sans Medium"/>
              <a:cs typeface="DM Sans Medium"/>
              <a:sym typeface="DM Sans Medium"/>
            </a:endParaRPr>
          </a:p>
        </p:txBody>
      </p:sp>
      <p:pic>
        <p:nvPicPr>
          <p:cNvPr id="2011" name="Google Shape;2011;p232"/>
          <p:cNvPicPr preferRelativeResize="0"/>
          <p:nvPr/>
        </p:nvPicPr>
        <p:blipFill>
          <a:blip r:embed="rId4">
            <a:alphaModFix/>
          </a:blip>
          <a:stretch>
            <a:fillRect/>
          </a:stretch>
        </p:blipFill>
        <p:spPr>
          <a:xfrm>
            <a:off x="5785050" y="2010975"/>
            <a:ext cx="3208424" cy="2311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p233"/>
          <p:cNvSpPr txBox="1">
            <a:spLocks noGrp="1"/>
          </p:cNvSpPr>
          <p:nvPr>
            <p:ph type="title"/>
          </p:nvPr>
        </p:nvSpPr>
        <p:spPr>
          <a:xfrm>
            <a:off x="1229700" y="1059225"/>
            <a:ext cx="6773100" cy="3401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2700">
                <a:solidFill>
                  <a:schemeClr val="accent1"/>
                </a:solidFill>
              </a:rPr>
              <a:t>Discuss together</a:t>
            </a:r>
            <a:endParaRPr sz="1900" b="1">
              <a:solidFill>
                <a:schemeClr val="accent1"/>
              </a:solidFill>
              <a:latin typeface="DM Sans"/>
              <a:ea typeface="DM Sans"/>
              <a:cs typeface="DM Sans"/>
              <a:sym typeface="DM Sans"/>
            </a:endParaRPr>
          </a:p>
          <a:p>
            <a:pPr marL="914400" lvl="0" indent="0" algn="ctr" rtl="0">
              <a:spcBef>
                <a:spcPts val="0"/>
              </a:spcBef>
              <a:spcAft>
                <a:spcPts val="0"/>
              </a:spcAft>
              <a:buNone/>
            </a:pPr>
            <a:endParaRPr sz="1800" b="1">
              <a:solidFill>
                <a:schemeClr val="accent1"/>
              </a:solidFill>
              <a:latin typeface="DM Sans"/>
              <a:ea typeface="DM Sans"/>
              <a:cs typeface="DM Sans"/>
              <a:sym typeface="DM Sans"/>
            </a:endParaRPr>
          </a:p>
          <a:p>
            <a:pPr marL="457200" lvl="0" indent="-342900" algn="ctr" rtl="0">
              <a:spcBef>
                <a:spcPts val="0"/>
              </a:spcBef>
              <a:spcAft>
                <a:spcPts val="0"/>
              </a:spcAft>
              <a:buClr>
                <a:schemeClr val="accent1"/>
              </a:buClr>
              <a:buSzPts val="1800"/>
              <a:buFont typeface="DM Sans"/>
              <a:buChar char="●"/>
            </a:pPr>
            <a:r>
              <a:rPr lang="en" sz="1800" b="1">
                <a:solidFill>
                  <a:schemeClr val="accent1"/>
                </a:solidFill>
                <a:latin typeface="DM Sans"/>
                <a:ea typeface="DM Sans"/>
                <a:cs typeface="DM Sans"/>
                <a:sym typeface="DM Sans"/>
              </a:rPr>
              <a:t>What might be positive things about menopause? What might be challenging about menopause? </a:t>
            </a:r>
            <a:endParaRPr sz="1800" b="1">
              <a:solidFill>
                <a:schemeClr val="accent1"/>
              </a:solidFill>
              <a:latin typeface="DM Sans"/>
              <a:ea typeface="DM Sans"/>
              <a:cs typeface="DM Sans"/>
              <a:sym typeface="DM Sans"/>
            </a:endParaRPr>
          </a:p>
          <a:p>
            <a:pPr marL="0" lvl="0" indent="0" algn="l" rtl="0">
              <a:spcBef>
                <a:spcPts val="0"/>
              </a:spcBef>
              <a:spcAft>
                <a:spcPts val="0"/>
              </a:spcAft>
              <a:buNone/>
            </a:pPr>
            <a:endParaRPr sz="1800" b="1">
              <a:solidFill>
                <a:schemeClr val="accent1"/>
              </a:solidFill>
              <a:latin typeface="DM Sans"/>
              <a:ea typeface="DM Sans"/>
              <a:cs typeface="DM Sans"/>
              <a:sym typeface="DM Sans"/>
            </a:endParaRPr>
          </a:p>
          <a:p>
            <a:pPr marL="0" lvl="0" indent="0" algn="ctr" rtl="0">
              <a:spcBef>
                <a:spcPts val="0"/>
              </a:spcBef>
              <a:spcAft>
                <a:spcPts val="0"/>
              </a:spcAft>
              <a:buNone/>
            </a:pPr>
            <a:endParaRPr sz="1800" b="1">
              <a:solidFill>
                <a:schemeClr val="accent1"/>
              </a:solidFill>
              <a:latin typeface="DM Sans"/>
              <a:ea typeface="DM Sans"/>
              <a:cs typeface="DM Sans"/>
              <a:sym typeface="DM Sans"/>
            </a:endParaRPr>
          </a:p>
          <a:p>
            <a:pPr marL="457200" lvl="0" indent="-342900" algn="ctr" rtl="0">
              <a:spcBef>
                <a:spcPts val="0"/>
              </a:spcBef>
              <a:spcAft>
                <a:spcPts val="0"/>
              </a:spcAft>
              <a:buClr>
                <a:schemeClr val="accent1"/>
              </a:buClr>
              <a:buSzPts val="1800"/>
              <a:buFont typeface="DM Sans"/>
              <a:buChar char="●"/>
            </a:pPr>
            <a:r>
              <a:rPr lang="en" sz="1800" b="1">
                <a:solidFill>
                  <a:schemeClr val="accent1"/>
                </a:solidFill>
                <a:latin typeface="DM Sans"/>
                <a:ea typeface="DM Sans"/>
                <a:cs typeface="DM Sans"/>
                <a:sym typeface="DM Sans"/>
              </a:rPr>
              <a:t>Why do you think it is important for everyone to learn about menopause, not just the people who experience it?</a:t>
            </a:r>
            <a:endParaRPr sz="1800" b="1">
              <a:solidFill>
                <a:schemeClr val="accent1"/>
              </a:solidFill>
              <a:latin typeface="DM Sans"/>
              <a:ea typeface="DM Sans"/>
              <a:cs typeface="DM Sans"/>
              <a:sym typeface="DM Sans"/>
            </a:endParaRPr>
          </a:p>
          <a:p>
            <a:pPr marL="0" lvl="0" indent="0" algn="ctr" rtl="0">
              <a:spcBef>
                <a:spcPts val="0"/>
              </a:spcBef>
              <a:spcAft>
                <a:spcPts val="0"/>
              </a:spcAft>
              <a:buNone/>
            </a:pPr>
            <a:endParaRPr sz="1800" b="1">
              <a:solidFill>
                <a:schemeClr val="accent1"/>
              </a:solidFill>
              <a:latin typeface="DM Sans"/>
              <a:ea typeface="DM Sans"/>
              <a:cs typeface="DM Sans"/>
              <a:sym typeface="DM Sans"/>
            </a:endParaRPr>
          </a:p>
          <a:p>
            <a:pPr marL="457200" lvl="0" indent="-342900" algn="ctr" rtl="0">
              <a:spcBef>
                <a:spcPts val="0"/>
              </a:spcBef>
              <a:spcAft>
                <a:spcPts val="0"/>
              </a:spcAft>
              <a:buClr>
                <a:schemeClr val="accent1"/>
              </a:buClr>
              <a:buSzPts val="1800"/>
              <a:buFont typeface="DM Sans"/>
              <a:buChar char="●"/>
            </a:pPr>
            <a:r>
              <a:rPr lang="en" sz="1800" b="1">
                <a:solidFill>
                  <a:schemeClr val="accent1"/>
                </a:solidFill>
                <a:latin typeface="DM Sans"/>
                <a:ea typeface="DM Sans"/>
                <a:cs typeface="DM Sans"/>
                <a:sym typeface="DM Sans"/>
              </a:rPr>
              <a:t>How do you think these meetings can positively empower people experiencing menopause?</a:t>
            </a:r>
            <a:endParaRPr sz="1800" b="1">
              <a:solidFill>
                <a:schemeClr val="accent1"/>
              </a:solidFill>
              <a:latin typeface="DM Sans"/>
              <a:ea typeface="DM Sans"/>
              <a:cs typeface="DM Sans"/>
              <a:sym typeface="DM Sans"/>
            </a:endParaRPr>
          </a:p>
          <a:p>
            <a:pPr marL="0" lvl="0" indent="0" algn="ctr" rtl="0">
              <a:spcBef>
                <a:spcPts val="0"/>
              </a:spcBef>
              <a:spcAft>
                <a:spcPts val="0"/>
              </a:spcAft>
              <a:buNone/>
            </a:pPr>
            <a:endParaRPr sz="2000" b="1">
              <a:solidFill>
                <a:schemeClr val="accent1"/>
              </a:solidFill>
              <a:latin typeface="DM Sans"/>
              <a:ea typeface="DM Sans"/>
              <a:cs typeface="DM Sans"/>
              <a:sym typeface="DM Sans"/>
            </a:endParaRPr>
          </a:p>
        </p:txBody>
      </p:sp>
      <p:pic>
        <p:nvPicPr>
          <p:cNvPr id="2017" name="Google Shape;2017;p233"/>
          <p:cNvPicPr preferRelativeResize="0"/>
          <p:nvPr/>
        </p:nvPicPr>
        <p:blipFill>
          <a:blip r:embed="rId3">
            <a:alphaModFix/>
          </a:blip>
          <a:stretch>
            <a:fillRect/>
          </a:stretch>
        </p:blipFill>
        <p:spPr>
          <a:xfrm>
            <a:off x="7940050" y="1552575"/>
            <a:ext cx="1019175" cy="1019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2022" name="Google Shape;2022;p234"/>
          <p:cNvSpPr txBox="1">
            <a:spLocks noGrp="1"/>
          </p:cNvSpPr>
          <p:nvPr>
            <p:ph type="title"/>
          </p:nvPr>
        </p:nvSpPr>
        <p:spPr>
          <a:xfrm>
            <a:off x="713250" y="64650"/>
            <a:ext cx="75039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Overflow - when things get overwhelming</a:t>
            </a:r>
            <a:endParaRPr sz="2100"/>
          </a:p>
        </p:txBody>
      </p:sp>
      <p:sp>
        <p:nvSpPr>
          <p:cNvPr id="2023" name="Google Shape;2023;p234"/>
          <p:cNvSpPr txBox="1">
            <a:spLocks noGrp="1"/>
          </p:cNvSpPr>
          <p:nvPr>
            <p:ph type="body" idx="1"/>
          </p:nvPr>
        </p:nvSpPr>
        <p:spPr>
          <a:xfrm>
            <a:off x="337100" y="655850"/>
            <a:ext cx="67203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What is it like when you experience lots of different menopause symptoms?</a:t>
            </a:r>
            <a:endParaRPr sz="1300"/>
          </a:p>
          <a:p>
            <a:pPr marL="457200" lvl="0" indent="-311150" algn="l" rtl="0">
              <a:lnSpc>
                <a:spcPct val="115000"/>
              </a:lnSpc>
              <a:spcBef>
                <a:spcPts val="0"/>
              </a:spcBef>
              <a:spcAft>
                <a:spcPts val="0"/>
              </a:spcAft>
              <a:buSzPts val="1300"/>
              <a:buAutoNum type="arabicPeriod"/>
            </a:pPr>
            <a:r>
              <a:rPr lang="en" sz="1300" b="1">
                <a:latin typeface="DM Sans"/>
                <a:ea typeface="DM Sans"/>
                <a:cs typeface="DM Sans"/>
                <a:sym typeface="DM Sans"/>
              </a:rPr>
              <a:t>Get together</a:t>
            </a:r>
            <a:r>
              <a:rPr lang="en" sz="1300"/>
              <a:t> in small groups. Each group gets a paper cup.</a:t>
            </a:r>
            <a:endParaRPr sz="1300"/>
          </a:p>
          <a:p>
            <a:pPr marL="457200" lvl="0" indent="-311150" algn="l" rtl="0">
              <a:lnSpc>
                <a:spcPct val="115000"/>
              </a:lnSpc>
              <a:spcBef>
                <a:spcPts val="0"/>
              </a:spcBef>
              <a:spcAft>
                <a:spcPts val="0"/>
              </a:spcAft>
              <a:buSzPts val="1300"/>
              <a:buAutoNum type="arabicPeriod"/>
            </a:pPr>
            <a:r>
              <a:rPr lang="en" sz="1300" b="1">
                <a:latin typeface="DM Sans"/>
                <a:ea typeface="DM Sans"/>
                <a:cs typeface="DM Sans"/>
                <a:sym typeface="DM Sans"/>
              </a:rPr>
              <a:t>With a pen or marker, write down a symptom</a:t>
            </a:r>
            <a:r>
              <a:rPr lang="en" sz="1300"/>
              <a:t> of menopause. Fill your cup with water.</a:t>
            </a:r>
            <a:endParaRPr sz="1300"/>
          </a:p>
          <a:p>
            <a:pPr marL="457200" lvl="0" indent="-311150" algn="l" rtl="0">
              <a:lnSpc>
                <a:spcPct val="115000"/>
              </a:lnSpc>
              <a:spcBef>
                <a:spcPts val="0"/>
              </a:spcBef>
              <a:spcAft>
                <a:spcPts val="0"/>
              </a:spcAft>
              <a:buSzPts val="1300"/>
              <a:buAutoNum type="arabicPeriod"/>
            </a:pPr>
            <a:r>
              <a:rPr lang="en" sz="1300" b="1">
                <a:latin typeface="DM Sans"/>
                <a:ea typeface="DM Sans"/>
                <a:cs typeface="DM Sans"/>
                <a:sym typeface="DM Sans"/>
              </a:rPr>
              <a:t>Groups pour the water into a pitcher provided.</a:t>
            </a:r>
            <a:r>
              <a:rPr lang="en" sz="1300"/>
              <a:t> </a:t>
            </a:r>
            <a:r>
              <a:rPr lang="en" sz="1300" b="1">
                <a:latin typeface="DM Sans"/>
                <a:ea typeface="DM Sans"/>
                <a:cs typeface="DM Sans"/>
                <a:sym typeface="DM Sans"/>
              </a:rPr>
              <a:t>Explain </a:t>
            </a:r>
            <a:r>
              <a:rPr lang="en" sz="1300"/>
              <a:t>how this symptom may affect someone experiencing menopause. For example, ‘anxiety might influence people’s relationships or confidence at work’.</a:t>
            </a:r>
            <a:endParaRPr sz="1300"/>
          </a:p>
          <a:p>
            <a:pPr marL="457200" lvl="0" indent="-311150" algn="l" rtl="0">
              <a:lnSpc>
                <a:spcPct val="115000"/>
              </a:lnSpc>
              <a:spcBef>
                <a:spcPts val="0"/>
              </a:spcBef>
              <a:spcAft>
                <a:spcPts val="0"/>
              </a:spcAft>
              <a:buSzPts val="1300"/>
              <a:buAutoNum type="arabicPeriod"/>
            </a:pPr>
            <a:r>
              <a:rPr lang="en" sz="1300" b="1">
                <a:latin typeface="DM Sans"/>
                <a:ea typeface="DM Sans"/>
                <a:cs typeface="DM Sans"/>
                <a:sym typeface="DM Sans"/>
              </a:rPr>
              <a:t>Continue</a:t>
            </a:r>
            <a:r>
              <a:rPr lang="en" sz="1300"/>
              <a:t> until it flows over. </a:t>
            </a:r>
            <a:endParaRPr sz="1300"/>
          </a:p>
          <a:p>
            <a:pPr marL="457200" lvl="0" indent="-311150" algn="l" rtl="0">
              <a:lnSpc>
                <a:spcPct val="115000"/>
              </a:lnSpc>
              <a:spcBef>
                <a:spcPts val="0"/>
              </a:spcBef>
              <a:spcAft>
                <a:spcPts val="0"/>
              </a:spcAft>
              <a:buSzPts val="1300"/>
              <a:buAutoNum type="arabicPeriod"/>
            </a:pPr>
            <a:r>
              <a:rPr lang="en" sz="1300" b="1">
                <a:latin typeface="DM Sans"/>
                <a:ea typeface="DM Sans"/>
                <a:cs typeface="DM Sans"/>
                <a:sym typeface="DM Sans"/>
              </a:rPr>
              <a:t>Discuss </a:t>
            </a:r>
            <a:r>
              <a:rPr lang="en" sz="1300"/>
              <a:t>as a class:</a:t>
            </a:r>
            <a:endParaRPr sz="1300"/>
          </a:p>
          <a:p>
            <a:pPr marL="914400" lvl="1" indent="-311150" algn="l" rtl="0">
              <a:lnSpc>
                <a:spcPct val="115000"/>
              </a:lnSpc>
              <a:spcBef>
                <a:spcPts val="0"/>
              </a:spcBef>
              <a:spcAft>
                <a:spcPts val="0"/>
              </a:spcAft>
              <a:buSzPts val="1300"/>
              <a:buAutoNum type="alphaLcPeriod"/>
            </a:pPr>
            <a:r>
              <a:rPr lang="en" sz="1300"/>
              <a:t>How does this process illustrate the experience of people experiencing menopause?</a:t>
            </a:r>
            <a:endParaRPr sz="1300"/>
          </a:p>
          <a:p>
            <a:pPr marL="914400" lvl="1" indent="-311150" algn="l" rtl="0">
              <a:lnSpc>
                <a:spcPct val="115000"/>
              </a:lnSpc>
              <a:spcBef>
                <a:spcPts val="0"/>
              </a:spcBef>
              <a:spcAft>
                <a:spcPts val="0"/>
              </a:spcAft>
              <a:buSzPts val="1300"/>
              <a:buAutoNum type="alphaLcPeriod"/>
            </a:pPr>
            <a:r>
              <a:rPr lang="en" sz="1300"/>
              <a:t>What might ‘overflowing’ look like in real life?</a:t>
            </a:r>
            <a:endParaRPr sz="1300"/>
          </a:p>
          <a:p>
            <a:pPr marL="914400" lvl="1" indent="-311150" algn="l" rtl="0">
              <a:lnSpc>
                <a:spcPct val="115000"/>
              </a:lnSpc>
              <a:spcBef>
                <a:spcPts val="0"/>
              </a:spcBef>
              <a:spcAft>
                <a:spcPts val="0"/>
              </a:spcAft>
              <a:buSzPts val="1300"/>
              <a:buAutoNum type="alphaLcPeriod"/>
            </a:pPr>
            <a:r>
              <a:rPr lang="en" sz="1300"/>
              <a:t>What do you think might help to avoid the overflow?</a:t>
            </a:r>
            <a:endParaRPr sz="1300"/>
          </a:p>
        </p:txBody>
      </p:sp>
      <p:pic>
        <p:nvPicPr>
          <p:cNvPr id="2024" name="Google Shape;2024;p234"/>
          <p:cNvPicPr preferRelativeResize="0"/>
          <p:nvPr/>
        </p:nvPicPr>
        <p:blipFill rotWithShape="1">
          <a:blip r:embed="rId3">
            <a:alphaModFix/>
          </a:blip>
          <a:srcRect l="19414" r="17877"/>
          <a:stretch/>
        </p:blipFill>
        <p:spPr>
          <a:xfrm>
            <a:off x="7143575" y="296150"/>
            <a:ext cx="1867650" cy="2978400"/>
          </a:xfrm>
          <a:prstGeom prst="rect">
            <a:avLst/>
          </a:prstGeom>
          <a:noFill/>
          <a:ln>
            <a:noFill/>
          </a:ln>
        </p:spPr>
      </p:pic>
      <p:sp>
        <p:nvSpPr>
          <p:cNvPr id="2025" name="Google Shape;2025;p234"/>
          <p:cNvSpPr txBox="1"/>
          <p:nvPr/>
        </p:nvSpPr>
        <p:spPr>
          <a:xfrm>
            <a:off x="7617950" y="1756250"/>
            <a:ext cx="918900" cy="5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Manjari"/>
                <a:ea typeface="Manjari"/>
                <a:cs typeface="Manjari"/>
                <a:sym typeface="Manjari"/>
              </a:rPr>
              <a:t>Anxiety</a:t>
            </a:r>
            <a:endParaRPr sz="1700" b="1">
              <a:latin typeface="Manjari"/>
              <a:ea typeface="Manjari"/>
              <a:cs typeface="Manjari"/>
              <a:sym typeface="Manjari"/>
            </a:endParaRPr>
          </a:p>
        </p:txBody>
      </p:sp>
      <p:sp>
        <p:nvSpPr>
          <p:cNvPr id="2026" name="Google Shape;2026;p234"/>
          <p:cNvSpPr txBox="1"/>
          <p:nvPr/>
        </p:nvSpPr>
        <p:spPr>
          <a:xfrm>
            <a:off x="583725" y="3822950"/>
            <a:ext cx="7503900" cy="12558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2"/>
                </a:solidFill>
                <a:latin typeface="DM Sans"/>
                <a:ea typeface="DM Sans"/>
                <a:cs typeface="DM Sans"/>
                <a:sym typeface="DM Sans"/>
              </a:rPr>
              <a:t>This activity was iterated from Period Pompeii/Magmapause, a lesson by Roundabout youth homelessness charity peer educators from the award-winning Menstrual Literacy For All design sprint developed through Period Positive alongside pupils from Sheffield High School, SAYiT and the Period Positive Youth Champions. You can find out more here. This content is freely available to be shared and distributed. Please share further iterations or feedback with Period Positive. Attribution to the original creators is required and this and other iterations may not be sold or used for commercial purposes.</a:t>
            </a:r>
            <a:endParaRPr sz="1200">
              <a:solidFill>
                <a:schemeClr val="accent2"/>
              </a:solidFill>
              <a:latin typeface="DM Sans"/>
              <a:ea typeface="DM Sans"/>
              <a:cs typeface="DM Sans"/>
              <a:sym typeface="DM Sans"/>
            </a:endParaRPr>
          </a:p>
          <a:p>
            <a:pPr marL="0" lvl="0" indent="0" algn="l" rtl="0">
              <a:spcBef>
                <a:spcPts val="0"/>
              </a:spcBef>
              <a:spcAft>
                <a:spcPts val="0"/>
              </a:spcAft>
              <a:buNone/>
            </a:pPr>
            <a:endParaRPr sz="1200">
              <a:solidFill>
                <a:schemeClr val="accent2"/>
              </a:solidFill>
              <a:latin typeface="DM Sans"/>
              <a:ea typeface="DM Sans"/>
              <a:cs typeface="DM Sans"/>
              <a:sym typeface="DM Sans"/>
            </a:endParaRPr>
          </a:p>
          <a:p>
            <a:pPr marL="0" lvl="0" indent="0" algn="l" rtl="0">
              <a:spcBef>
                <a:spcPts val="0"/>
              </a:spcBef>
              <a:spcAft>
                <a:spcPts val="0"/>
              </a:spcAft>
              <a:buNone/>
            </a:pPr>
            <a:endParaRPr sz="1200">
              <a:solidFill>
                <a:schemeClr val="accent2"/>
              </a:solidFill>
              <a:latin typeface="DM Sans"/>
              <a:ea typeface="DM Sans"/>
              <a:cs typeface="DM Sans"/>
              <a:sym typeface="DM Sans"/>
            </a:endParaRPr>
          </a:p>
          <a:p>
            <a:pPr marL="0" lvl="0" indent="0" algn="l" rtl="0">
              <a:spcBef>
                <a:spcPts val="0"/>
              </a:spcBef>
              <a:spcAft>
                <a:spcPts val="0"/>
              </a:spcAft>
              <a:buNone/>
            </a:pPr>
            <a:endParaRPr sz="1200">
              <a:solidFill>
                <a:schemeClr val="accent2"/>
              </a:solidFill>
              <a:latin typeface="DM Sans"/>
              <a:ea typeface="DM Sans"/>
              <a:cs typeface="DM Sans"/>
              <a:sym typeface="DM Sans"/>
            </a:endParaRPr>
          </a:p>
        </p:txBody>
      </p:sp>
      <p:pic>
        <p:nvPicPr>
          <p:cNvPr id="2027" name="Google Shape;2027;p234"/>
          <p:cNvPicPr preferRelativeResize="0"/>
          <p:nvPr/>
        </p:nvPicPr>
        <p:blipFill>
          <a:blip r:embed="rId4">
            <a:alphaModFix/>
          </a:blip>
          <a:stretch>
            <a:fillRect/>
          </a:stretch>
        </p:blipFill>
        <p:spPr>
          <a:xfrm>
            <a:off x="7911876" y="3776450"/>
            <a:ext cx="873950" cy="13024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Google Shape;1885;p217"/>
          <p:cNvSpPr txBox="1">
            <a:spLocks noGrp="1"/>
          </p:cNvSpPr>
          <p:nvPr>
            <p:ph type="body" idx="1"/>
          </p:nvPr>
        </p:nvSpPr>
        <p:spPr>
          <a:xfrm>
            <a:off x="5520625" y="1044200"/>
            <a:ext cx="3623400" cy="39456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Font typeface="DM Sans Medium"/>
              <a:buChar char="●"/>
            </a:pPr>
            <a:r>
              <a:rPr lang="en" sz="1100">
                <a:latin typeface="DM Sans Medium"/>
                <a:ea typeface="DM Sans Medium"/>
                <a:cs typeface="DM Sans Medium"/>
                <a:sym typeface="DM Sans Medium"/>
              </a:rPr>
              <a:t>This lesson is recommended for years 8-13. It requires basic knowledge of hormones and the menstrual cycle.</a:t>
            </a:r>
            <a:endParaRPr sz="1100">
              <a:latin typeface="DM Sans Medium"/>
              <a:ea typeface="DM Sans Medium"/>
              <a:cs typeface="DM Sans Medium"/>
              <a:sym typeface="DM Sans Medium"/>
            </a:endParaRPr>
          </a:p>
          <a:p>
            <a:pPr marL="457200" lvl="0" indent="-298450" algn="l" rtl="0">
              <a:lnSpc>
                <a:spcPct val="115000"/>
              </a:lnSpc>
              <a:spcBef>
                <a:spcPts val="0"/>
              </a:spcBef>
              <a:spcAft>
                <a:spcPts val="0"/>
              </a:spcAft>
              <a:buSzPts val="1100"/>
              <a:buFont typeface="DM Sans Medium"/>
              <a:buChar char="●"/>
            </a:pPr>
            <a:r>
              <a:rPr lang="en" sz="1100">
                <a:latin typeface="DM Sans Medium"/>
                <a:ea typeface="DM Sans Medium"/>
                <a:cs typeface="DM Sans Medium"/>
                <a:sym typeface="DM Sans Medium"/>
              </a:rPr>
              <a:t>The lesson includes several activities that you can mix and match depending on the year group and class you are teaching. </a:t>
            </a:r>
            <a:endParaRPr sz="1100">
              <a:latin typeface="DM Sans Medium"/>
              <a:ea typeface="DM Sans Medium"/>
              <a:cs typeface="DM Sans Medium"/>
              <a:sym typeface="DM Sans Medium"/>
            </a:endParaRPr>
          </a:p>
          <a:p>
            <a:pPr marL="457200" lvl="0" indent="-298450" algn="l" rtl="0">
              <a:lnSpc>
                <a:spcPct val="115000"/>
              </a:lnSpc>
              <a:spcBef>
                <a:spcPts val="0"/>
              </a:spcBef>
              <a:spcAft>
                <a:spcPts val="0"/>
              </a:spcAft>
              <a:buSzPts val="1100"/>
              <a:buFont typeface="DM Sans Medium"/>
              <a:buChar char="●"/>
            </a:pPr>
            <a:r>
              <a:rPr lang="en" sz="1100">
                <a:latin typeface="DM Sans Medium"/>
                <a:ea typeface="DM Sans Medium"/>
                <a:cs typeface="DM Sans Medium"/>
                <a:sym typeface="DM Sans Medium"/>
              </a:rPr>
              <a:t>For the activity on slide 19 you will need paper cups, markers and a vase or pitcher. As there will be spillage, bring towels as well.</a:t>
            </a:r>
            <a:endParaRPr sz="1100">
              <a:latin typeface="DM Sans Medium"/>
              <a:ea typeface="DM Sans Medium"/>
              <a:cs typeface="DM Sans Medium"/>
              <a:sym typeface="DM Sans Medium"/>
            </a:endParaRPr>
          </a:p>
          <a:p>
            <a:pPr marL="457200" lvl="0" indent="-298450" algn="l" rtl="0">
              <a:lnSpc>
                <a:spcPct val="115000"/>
              </a:lnSpc>
              <a:spcBef>
                <a:spcPts val="0"/>
              </a:spcBef>
              <a:spcAft>
                <a:spcPts val="0"/>
              </a:spcAft>
              <a:buSzPts val="1100"/>
              <a:buFont typeface="DM Sans Medium"/>
              <a:buChar char="●"/>
            </a:pPr>
            <a:r>
              <a:rPr lang="en" sz="1100">
                <a:latin typeface="DM Sans Medium"/>
                <a:ea typeface="DM Sans Medium"/>
                <a:cs typeface="DM Sans Medium"/>
                <a:sym typeface="DM Sans Medium"/>
              </a:rPr>
              <a:t>Make sure to use inclusive language throughout and keep in mind that non-binary individuals and trans-men may undergo menopause as well as women. ‘People experiencing menopause’ or ‘people with periods’ can be useful terms to use rather than simply referring to ‘women’. Also people who experience the menopause may not be old.</a:t>
            </a:r>
            <a:endParaRPr sz="1100">
              <a:latin typeface="DM Sans Medium"/>
              <a:ea typeface="DM Sans Medium"/>
              <a:cs typeface="DM Sans Medium"/>
              <a:sym typeface="DM Sans Medium"/>
            </a:endParaRPr>
          </a:p>
          <a:p>
            <a:pPr marL="457200" lvl="0" indent="-298450" algn="l" rtl="0">
              <a:lnSpc>
                <a:spcPct val="115000"/>
              </a:lnSpc>
              <a:spcBef>
                <a:spcPts val="0"/>
              </a:spcBef>
              <a:spcAft>
                <a:spcPts val="0"/>
              </a:spcAft>
              <a:buSzPts val="1100"/>
              <a:buFont typeface="DM Sans Medium"/>
              <a:buChar char="●"/>
            </a:pPr>
            <a:r>
              <a:rPr lang="en" sz="1100">
                <a:latin typeface="DM Sans Medium"/>
                <a:ea typeface="DM Sans Medium"/>
                <a:cs typeface="DM Sans Medium"/>
                <a:sym typeface="DM Sans Medium"/>
              </a:rPr>
              <a:t>Please check speaker notes for suggested answers to some questions or activities.</a:t>
            </a:r>
            <a:endParaRPr sz="1100">
              <a:latin typeface="DM Sans Medium"/>
              <a:ea typeface="DM Sans Medium"/>
              <a:cs typeface="DM Sans Medium"/>
              <a:sym typeface="DM Sans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sp>
        <p:nvSpPr>
          <p:cNvPr id="2032" name="Google Shape;2032;p235"/>
          <p:cNvSpPr txBox="1">
            <a:spLocks noGrp="1"/>
          </p:cNvSpPr>
          <p:nvPr>
            <p:ph type="title"/>
          </p:nvPr>
        </p:nvSpPr>
        <p:spPr>
          <a:xfrm>
            <a:off x="340800" y="119100"/>
            <a:ext cx="77175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Reframing perimenopause</a:t>
            </a:r>
            <a:endParaRPr sz="2100"/>
          </a:p>
        </p:txBody>
      </p:sp>
      <p:pic>
        <p:nvPicPr>
          <p:cNvPr id="2033" name="Google Shape;2033;p235"/>
          <p:cNvPicPr preferRelativeResize="0"/>
          <p:nvPr/>
        </p:nvPicPr>
        <p:blipFill>
          <a:blip r:embed="rId3">
            <a:alphaModFix/>
          </a:blip>
          <a:stretch>
            <a:fillRect/>
          </a:stretch>
        </p:blipFill>
        <p:spPr>
          <a:xfrm>
            <a:off x="340800" y="1202725"/>
            <a:ext cx="2725296" cy="1816851"/>
          </a:xfrm>
          <a:prstGeom prst="rect">
            <a:avLst/>
          </a:prstGeom>
          <a:noFill/>
          <a:ln>
            <a:noFill/>
          </a:ln>
          <a:effectLst>
            <a:outerShdw blurRad="57150" dist="19050" dir="5400000" algn="bl" rotWithShape="0">
              <a:srgbClr val="000000">
                <a:alpha val="50000"/>
              </a:srgbClr>
            </a:outerShdw>
          </a:effectLst>
        </p:spPr>
      </p:pic>
      <p:sp>
        <p:nvSpPr>
          <p:cNvPr id="2034" name="Google Shape;2034;p235"/>
          <p:cNvSpPr txBox="1"/>
          <p:nvPr/>
        </p:nvSpPr>
        <p:spPr>
          <a:xfrm>
            <a:off x="3066100" y="842038"/>
            <a:ext cx="5977500" cy="23775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lt1"/>
                </a:solidFill>
                <a:latin typeface="DM Sans Medium"/>
                <a:ea typeface="DM Sans Medium"/>
                <a:cs typeface="DM Sans Medium"/>
                <a:sym typeface="DM Sans Medium"/>
              </a:rPr>
              <a:t>In Japan, the word ‘konenki’ is often used to describe the perimenopause and menopause. </a:t>
            </a:r>
            <a:endParaRPr sz="1600">
              <a:solidFill>
                <a:schemeClr val="lt1"/>
              </a:solidFill>
              <a:latin typeface="DM Sans Medium"/>
              <a:ea typeface="DM Sans Medium"/>
              <a:cs typeface="DM Sans Medium"/>
              <a:sym typeface="DM Sans Medium"/>
            </a:endParaRPr>
          </a:p>
          <a:p>
            <a:pPr marL="0" lvl="0" indent="0" algn="l" rtl="0">
              <a:lnSpc>
                <a:spcPct val="115000"/>
              </a:lnSpc>
              <a:spcBef>
                <a:spcPts val="0"/>
              </a:spcBef>
              <a:spcAft>
                <a:spcPts val="0"/>
              </a:spcAft>
              <a:buNone/>
            </a:pPr>
            <a:r>
              <a:rPr lang="en" sz="1600">
                <a:solidFill>
                  <a:schemeClr val="lt1"/>
                </a:solidFill>
                <a:latin typeface="DM Sans Medium"/>
                <a:ea typeface="DM Sans Medium"/>
                <a:cs typeface="DM Sans Medium"/>
                <a:sym typeface="DM Sans Medium"/>
              </a:rPr>
              <a:t>This word has several meanings including:</a:t>
            </a:r>
            <a:endParaRPr sz="1600">
              <a:solidFill>
                <a:schemeClr val="lt1"/>
              </a:solidFill>
              <a:latin typeface="DM Sans Medium"/>
              <a:ea typeface="DM Sans Medium"/>
              <a:cs typeface="DM Sans Medium"/>
              <a:sym typeface="DM Sans Medium"/>
            </a:endParaRPr>
          </a:p>
          <a:p>
            <a:pPr marL="457200" lvl="0" indent="-330200" algn="l" rtl="0">
              <a:lnSpc>
                <a:spcPct val="115000"/>
              </a:lnSpc>
              <a:spcBef>
                <a:spcPts val="0"/>
              </a:spcBef>
              <a:spcAft>
                <a:spcPts val="0"/>
              </a:spcAft>
              <a:buClr>
                <a:schemeClr val="lt1"/>
              </a:buClr>
              <a:buSzPts val="1600"/>
              <a:buFont typeface="DM Sans Medium"/>
              <a:buChar char="●"/>
            </a:pPr>
            <a:r>
              <a:rPr lang="en" sz="1600">
                <a:solidFill>
                  <a:schemeClr val="lt1"/>
                </a:solidFill>
                <a:latin typeface="DM Sans Medium"/>
                <a:ea typeface="DM Sans Medium"/>
                <a:cs typeface="DM Sans Medium"/>
                <a:sym typeface="DM Sans Medium"/>
              </a:rPr>
              <a:t>renewal years</a:t>
            </a:r>
            <a:endParaRPr sz="1600">
              <a:solidFill>
                <a:schemeClr val="lt1"/>
              </a:solidFill>
              <a:latin typeface="DM Sans Medium"/>
              <a:ea typeface="DM Sans Medium"/>
              <a:cs typeface="DM Sans Medium"/>
              <a:sym typeface="DM Sans Medium"/>
            </a:endParaRPr>
          </a:p>
          <a:p>
            <a:pPr marL="457200" lvl="0" indent="-330200" algn="l" rtl="0">
              <a:lnSpc>
                <a:spcPct val="115000"/>
              </a:lnSpc>
              <a:spcBef>
                <a:spcPts val="0"/>
              </a:spcBef>
              <a:spcAft>
                <a:spcPts val="0"/>
              </a:spcAft>
              <a:buClr>
                <a:schemeClr val="lt1"/>
              </a:buClr>
              <a:buSzPts val="1600"/>
              <a:buFont typeface="DM Sans Medium"/>
              <a:buChar char="●"/>
            </a:pPr>
            <a:r>
              <a:rPr lang="en" sz="1600">
                <a:solidFill>
                  <a:schemeClr val="lt1"/>
                </a:solidFill>
                <a:latin typeface="DM Sans Medium"/>
                <a:ea typeface="DM Sans Medium"/>
                <a:cs typeface="DM Sans Medium"/>
                <a:sym typeface="DM Sans Medium"/>
              </a:rPr>
              <a:t>regeneration</a:t>
            </a:r>
            <a:endParaRPr sz="1600">
              <a:solidFill>
                <a:schemeClr val="lt1"/>
              </a:solidFill>
              <a:latin typeface="DM Sans Medium"/>
              <a:ea typeface="DM Sans Medium"/>
              <a:cs typeface="DM Sans Medium"/>
              <a:sym typeface="DM Sans Medium"/>
            </a:endParaRPr>
          </a:p>
          <a:p>
            <a:pPr marL="457200" lvl="0" indent="-330200" algn="l" rtl="0">
              <a:lnSpc>
                <a:spcPct val="115000"/>
              </a:lnSpc>
              <a:spcBef>
                <a:spcPts val="0"/>
              </a:spcBef>
              <a:spcAft>
                <a:spcPts val="0"/>
              </a:spcAft>
              <a:buClr>
                <a:schemeClr val="lt1"/>
              </a:buClr>
              <a:buSzPts val="1600"/>
              <a:buFont typeface="DM Sans Medium"/>
              <a:buChar char="●"/>
            </a:pPr>
            <a:r>
              <a:rPr lang="en" sz="1600">
                <a:solidFill>
                  <a:schemeClr val="lt1"/>
                </a:solidFill>
                <a:latin typeface="DM Sans Medium"/>
                <a:ea typeface="DM Sans Medium"/>
                <a:cs typeface="DM Sans Medium"/>
                <a:sym typeface="DM Sans Medium"/>
              </a:rPr>
              <a:t>energy</a:t>
            </a:r>
            <a:endParaRPr sz="1600">
              <a:solidFill>
                <a:schemeClr val="lt1"/>
              </a:solidFill>
              <a:latin typeface="DM Sans Medium"/>
              <a:ea typeface="DM Sans Medium"/>
              <a:cs typeface="DM Sans Medium"/>
              <a:sym typeface="DM Sans Medium"/>
            </a:endParaRPr>
          </a:p>
          <a:p>
            <a:pPr marL="457200" lvl="0" indent="-330200" algn="l" rtl="0">
              <a:lnSpc>
                <a:spcPct val="115000"/>
              </a:lnSpc>
              <a:spcBef>
                <a:spcPts val="0"/>
              </a:spcBef>
              <a:spcAft>
                <a:spcPts val="0"/>
              </a:spcAft>
              <a:buClr>
                <a:schemeClr val="lt1"/>
              </a:buClr>
              <a:buSzPts val="1600"/>
              <a:buFont typeface="DM Sans Medium"/>
              <a:buChar char="●"/>
            </a:pPr>
            <a:r>
              <a:rPr lang="en" sz="1600">
                <a:solidFill>
                  <a:schemeClr val="lt1"/>
                </a:solidFill>
                <a:latin typeface="DM Sans Medium"/>
                <a:ea typeface="DM Sans Medium"/>
                <a:cs typeface="DM Sans Medium"/>
                <a:sym typeface="DM Sans Medium"/>
              </a:rPr>
              <a:t>years of transition</a:t>
            </a:r>
            <a:endParaRPr sz="1600">
              <a:solidFill>
                <a:schemeClr val="lt1"/>
              </a:solidFill>
              <a:latin typeface="DM Sans Medium"/>
              <a:ea typeface="DM Sans Medium"/>
              <a:cs typeface="DM Sans Medium"/>
              <a:sym typeface="DM Sans Medium"/>
            </a:endParaRPr>
          </a:p>
          <a:p>
            <a:pPr marL="457200" lvl="0" indent="-330200" algn="l" rtl="0">
              <a:lnSpc>
                <a:spcPct val="115000"/>
              </a:lnSpc>
              <a:spcBef>
                <a:spcPts val="0"/>
              </a:spcBef>
              <a:spcAft>
                <a:spcPts val="0"/>
              </a:spcAft>
              <a:buClr>
                <a:schemeClr val="lt1"/>
              </a:buClr>
              <a:buSzPts val="1600"/>
              <a:buFont typeface="DM Sans Medium"/>
              <a:buChar char="●"/>
            </a:pPr>
            <a:r>
              <a:rPr lang="en" sz="1600">
                <a:solidFill>
                  <a:schemeClr val="lt1"/>
                </a:solidFill>
                <a:latin typeface="DM Sans Medium"/>
                <a:ea typeface="DM Sans Medium"/>
                <a:cs typeface="DM Sans Medium"/>
                <a:sym typeface="DM Sans Medium"/>
              </a:rPr>
              <a:t>new purpose and growth</a:t>
            </a:r>
            <a:endParaRPr sz="1600">
              <a:solidFill>
                <a:schemeClr val="lt1"/>
              </a:solidFill>
              <a:latin typeface="DM Sans Medium"/>
              <a:ea typeface="DM Sans Medium"/>
              <a:cs typeface="DM Sans Medium"/>
              <a:sym typeface="DM Sans Medium"/>
            </a:endParaRPr>
          </a:p>
        </p:txBody>
      </p:sp>
      <p:sp>
        <p:nvSpPr>
          <p:cNvPr id="2035" name="Google Shape;2035;p235"/>
          <p:cNvSpPr txBox="1"/>
          <p:nvPr/>
        </p:nvSpPr>
        <p:spPr>
          <a:xfrm>
            <a:off x="922050" y="3561700"/>
            <a:ext cx="68493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accent1"/>
                </a:solidFill>
                <a:latin typeface="Montserrat Black"/>
                <a:ea typeface="Montserrat Black"/>
                <a:cs typeface="Montserrat Black"/>
                <a:sym typeface="Montserrat Black"/>
              </a:rPr>
              <a:t>Discuss together</a:t>
            </a:r>
            <a:endParaRPr sz="2000">
              <a:solidFill>
                <a:schemeClr val="accent1"/>
              </a:solidFill>
              <a:latin typeface="Montserrat Black"/>
              <a:ea typeface="Montserrat Black"/>
              <a:cs typeface="Montserrat Black"/>
              <a:sym typeface="Montserrat Black"/>
            </a:endParaRPr>
          </a:p>
          <a:p>
            <a:pPr marL="0" lvl="0" indent="0" algn="ctr" rtl="0">
              <a:spcBef>
                <a:spcPts val="0"/>
              </a:spcBef>
              <a:spcAft>
                <a:spcPts val="0"/>
              </a:spcAft>
              <a:buNone/>
            </a:pPr>
            <a:r>
              <a:rPr lang="en" sz="2000">
                <a:solidFill>
                  <a:schemeClr val="accent1"/>
                </a:solidFill>
                <a:latin typeface="DM Sans Medium"/>
                <a:ea typeface="DM Sans Medium"/>
                <a:cs typeface="DM Sans Medium"/>
                <a:sym typeface="DM Sans Medium"/>
              </a:rPr>
              <a:t>Do you think the work “Konenki” is a positive way of describing the transition of perimenopause/ the menopause? Why?  </a:t>
            </a:r>
            <a:endParaRPr sz="2000">
              <a:solidFill>
                <a:schemeClr val="accent1"/>
              </a:solidFill>
              <a:latin typeface="DM Sans Medium"/>
              <a:ea typeface="DM Sans Medium"/>
              <a:cs typeface="DM Sans Medium"/>
              <a:sym typeface="DM Sans Medium"/>
            </a:endParaRPr>
          </a:p>
        </p:txBody>
      </p:sp>
      <p:pic>
        <p:nvPicPr>
          <p:cNvPr id="2036" name="Google Shape;2036;p235"/>
          <p:cNvPicPr preferRelativeResize="0"/>
          <p:nvPr/>
        </p:nvPicPr>
        <p:blipFill>
          <a:blip r:embed="rId4">
            <a:alphaModFix/>
          </a:blip>
          <a:stretch>
            <a:fillRect/>
          </a:stretch>
        </p:blipFill>
        <p:spPr>
          <a:xfrm>
            <a:off x="7860150" y="3760113"/>
            <a:ext cx="1019175" cy="1019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041" name="Google Shape;2041;p236"/>
          <p:cNvSpPr txBox="1">
            <a:spLocks noGrp="1"/>
          </p:cNvSpPr>
          <p:nvPr>
            <p:ph type="title"/>
          </p:nvPr>
        </p:nvSpPr>
        <p:spPr>
          <a:xfrm>
            <a:off x="1185450" y="860125"/>
            <a:ext cx="6773100" cy="2753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2700">
                <a:solidFill>
                  <a:schemeClr val="accent1"/>
                </a:solidFill>
              </a:rPr>
              <a:t>Discuss together</a:t>
            </a:r>
            <a:endParaRPr sz="1900" b="1">
              <a:solidFill>
                <a:schemeClr val="accent1"/>
              </a:solidFill>
              <a:latin typeface="DM Sans"/>
              <a:ea typeface="DM Sans"/>
              <a:cs typeface="DM Sans"/>
              <a:sym typeface="DM Sans"/>
            </a:endParaRPr>
          </a:p>
          <a:p>
            <a:pPr marL="914400" lvl="0" indent="0" algn="ctr" rtl="0">
              <a:spcBef>
                <a:spcPts val="0"/>
              </a:spcBef>
              <a:spcAft>
                <a:spcPts val="0"/>
              </a:spcAft>
              <a:buNone/>
            </a:pPr>
            <a:endParaRPr sz="2000" b="1">
              <a:solidFill>
                <a:schemeClr val="accent1"/>
              </a:solidFill>
              <a:latin typeface="DM Sans"/>
              <a:ea typeface="DM Sans"/>
              <a:cs typeface="DM Sans"/>
              <a:sym typeface="DM Sans"/>
            </a:endParaRPr>
          </a:p>
          <a:p>
            <a:pPr marL="457200" lvl="0" indent="-355600" algn="ctr" rtl="0">
              <a:spcBef>
                <a:spcPts val="0"/>
              </a:spcBef>
              <a:spcAft>
                <a:spcPts val="0"/>
              </a:spcAft>
              <a:buClr>
                <a:schemeClr val="accent1"/>
              </a:buClr>
              <a:buSzPts val="2000"/>
              <a:buFont typeface="DM Sans"/>
              <a:buChar char="●"/>
            </a:pPr>
            <a:r>
              <a:rPr lang="en" sz="2000" b="1">
                <a:solidFill>
                  <a:schemeClr val="accent1"/>
                </a:solidFill>
                <a:latin typeface="DM Sans"/>
                <a:ea typeface="DM Sans"/>
                <a:cs typeface="DM Sans"/>
                <a:sym typeface="DM Sans"/>
              </a:rPr>
              <a:t>How might positive cultural messages about menopause influence the experience of people experiencing menopause?</a:t>
            </a:r>
            <a:endParaRPr sz="2000" b="1">
              <a:solidFill>
                <a:schemeClr val="accent1"/>
              </a:solidFill>
              <a:latin typeface="DM Sans"/>
              <a:ea typeface="DM Sans"/>
              <a:cs typeface="DM Sans"/>
              <a:sym typeface="DM Sans"/>
            </a:endParaRPr>
          </a:p>
          <a:p>
            <a:pPr marL="0" lvl="0" indent="0" algn="l" rtl="0">
              <a:spcBef>
                <a:spcPts val="0"/>
              </a:spcBef>
              <a:spcAft>
                <a:spcPts val="0"/>
              </a:spcAft>
              <a:buNone/>
            </a:pPr>
            <a:endParaRPr sz="2000" b="1">
              <a:solidFill>
                <a:schemeClr val="accent1"/>
              </a:solidFill>
              <a:latin typeface="DM Sans"/>
              <a:ea typeface="DM Sans"/>
              <a:cs typeface="DM Sans"/>
              <a:sym typeface="DM Sans"/>
            </a:endParaRPr>
          </a:p>
        </p:txBody>
      </p:sp>
      <p:pic>
        <p:nvPicPr>
          <p:cNvPr id="2042" name="Google Shape;2042;p236"/>
          <p:cNvPicPr preferRelativeResize="0"/>
          <p:nvPr/>
        </p:nvPicPr>
        <p:blipFill>
          <a:blip r:embed="rId3">
            <a:alphaModFix/>
          </a:blip>
          <a:stretch>
            <a:fillRect/>
          </a:stretch>
        </p:blipFill>
        <p:spPr>
          <a:xfrm>
            <a:off x="7958550" y="1552575"/>
            <a:ext cx="1019175" cy="1019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6"/>
        <p:cNvGrpSpPr/>
        <p:nvPr/>
      </p:nvGrpSpPr>
      <p:grpSpPr>
        <a:xfrm>
          <a:off x="0" y="0"/>
          <a:ext cx="0" cy="0"/>
          <a:chOff x="0" y="0"/>
          <a:chExt cx="0" cy="0"/>
        </a:xfrm>
      </p:grpSpPr>
      <p:sp>
        <p:nvSpPr>
          <p:cNvPr id="2047" name="Google Shape;2047;p237"/>
          <p:cNvSpPr txBox="1">
            <a:spLocks noGrp="1"/>
          </p:cNvSpPr>
          <p:nvPr>
            <p:ph type="title"/>
          </p:nvPr>
        </p:nvSpPr>
        <p:spPr>
          <a:xfrm>
            <a:off x="746175" y="110775"/>
            <a:ext cx="75039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(Optional) Activity: The grandmother theory</a:t>
            </a:r>
            <a:endParaRPr sz="2100"/>
          </a:p>
        </p:txBody>
      </p:sp>
      <p:sp>
        <p:nvSpPr>
          <p:cNvPr id="2048" name="Google Shape;2048;p237"/>
          <p:cNvSpPr txBox="1">
            <a:spLocks noGrp="1"/>
          </p:cNvSpPr>
          <p:nvPr>
            <p:ph type="body" idx="1"/>
          </p:nvPr>
        </p:nvSpPr>
        <p:spPr>
          <a:xfrm>
            <a:off x="786125" y="632100"/>
            <a:ext cx="5676900" cy="3879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t>Humans are somewhat unique in that they go through menopause. Many other species are able to reproduce until the end of their lives. So why, evolutionally, did menopause occur? </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Scientists aren’t sure, and they have had different ideas over time. At the moment, there is no one idea that has been proven to be true.</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Today, we explore one popular theory in more depth - </a:t>
            </a:r>
            <a:r>
              <a:rPr lang="en" sz="1400" b="1">
                <a:latin typeface="DM Sans"/>
                <a:ea typeface="DM Sans"/>
                <a:cs typeface="DM Sans"/>
                <a:sym typeface="DM Sans"/>
              </a:rPr>
              <a:t>the grandmother theory</a:t>
            </a:r>
            <a:r>
              <a:rPr lang="en" sz="1400"/>
              <a:t>. You will read a short text about it, answer questions and write a response to it.</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endParaRPr sz="1400"/>
          </a:p>
        </p:txBody>
      </p:sp>
      <p:pic>
        <p:nvPicPr>
          <p:cNvPr id="2049" name="Google Shape;2049;p237"/>
          <p:cNvPicPr preferRelativeResize="0"/>
          <p:nvPr/>
        </p:nvPicPr>
        <p:blipFill>
          <a:blip r:embed="rId3">
            <a:alphaModFix/>
          </a:blip>
          <a:stretch>
            <a:fillRect/>
          </a:stretch>
        </p:blipFill>
        <p:spPr>
          <a:xfrm>
            <a:off x="6677325" y="924838"/>
            <a:ext cx="2324249" cy="3482127"/>
          </a:xfrm>
          <a:prstGeom prst="rect">
            <a:avLst/>
          </a:prstGeom>
          <a:noFill/>
          <a:ln>
            <a:noFill/>
          </a:ln>
        </p:spPr>
      </p:pic>
      <p:sp>
        <p:nvSpPr>
          <p:cNvPr id="2050" name="Google Shape;2050;p237"/>
          <p:cNvSpPr/>
          <p:nvPr/>
        </p:nvSpPr>
        <p:spPr>
          <a:xfrm>
            <a:off x="1173150" y="4008900"/>
            <a:ext cx="4717800" cy="5025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DM Sans"/>
                <a:ea typeface="DM Sans"/>
                <a:cs typeface="DM Sans"/>
                <a:sym typeface="DM Sans"/>
              </a:rPr>
              <a:t>See the activity on the next slide →</a:t>
            </a:r>
            <a:endParaRPr sz="1600" b="1">
              <a:solidFill>
                <a:schemeClr val="lt1"/>
              </a:solidFill>
              <a:latin typeface="DM Sans"/>
              <a:ea typeface="DM Sans"/>
              <a:cs typeface="DM Sans"/>
              <a:sym typeface="DM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sp>
        <p:nvSpPr>
          <p:cNvPr id="2055" name="Google Shape;2055;p238"/>
          <p:cNvSpPr txBox="1">
            <a:spLocks noGrp="1"/>
          </p:cNvSpPr>
          <p:nvPr>
            <p:ph type="title"/>
          </p:nvPr>
        </p:nvSpPr>
        <p:spPr>
          <a:xfrm>
            <a:off x="817050" y="503488"/>
            <a:ext cx="75039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(Optional) Activity: The grandmother theory</a:t>
            </a:r>
            <a:endParaRPr/>
          </a:p>
        </p:txBody>
      </p:sp>
      <p:sp>
        <p:nvSpPr>
          <p:cNvPr id="2056" name="Google Shape;2056;p238"/>
          <p:cNvSpPr/>
          <p:nvPr/>
        </p:nvSpPr>
        <p:spPr>
          <a:xfrm>
            <a:off x="5904950" y="1280100"/>
            <a:ext cx="2187300" cy="1167300"/>
          </a:xfrm>
          <a:prstGeom prst="snip1Rect">
            <a:avLst>
              <a:gd name="adj" fmla="val 16667"/>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u="sng">
                <a:solidFill>
                  <a:schemeClr val="hlink"/>
                </a:solidFill>
                <a:latin typeface="DM Sans"/>
                <a:ea typeface="DM Sans"/>
                <a:cs typeface="DM Sans"/>
                <a:sym typeface="DM Sans"/>
                <a:hlinkClick r:id="rId3" action="ppaction://hlinksldjump"/>
              </a:rPr>
              <a:t>Click here</a:t>
            </a:r>
            <a:r>
              <a:rPr lang="en" sz="1600">
                <a:solidFill>
                  <a:srgbClr val="434343"/>
                </a:solidFill>
                <a:latin typeface="DM Sans Medium"/>
                <a:ea typeface="DM Sans Medium"/>
                <a:cs typeface="DM Sans Medium"/>
                <a:sym typeface="DM Sans Medium"/>
              </a:rPr>
              <a:t> to read the Grandmother Theory text. </a:t>
            </a:r>
            <a:endParaRPr sz="1600">
              <a:solidFill>
                <a:srgbClr val="434343"/>
              </a:solidFill>
              <a:latin typeface="DM Sans Medium"/>
              <a:ea typeface="DM Sans Medium"/>
              <a:cs typeface="DM Sans Medium"/>
              <a:sym typeface="DM Sans Medium"/>
            </a:endParaRPr>
          </a:p>
        </p:txBody>
      </p:sp>
      <p:sp>
        <p:nvSpPr>
          <p:cNvPr id="2057" name="Google Shape;2057;p238"/>
          <p:cNvSpPr txBox="1"/>
          <p:nvPr/>
        </p:nvSpPr>
        <p:spPr>
          <a:xfrm>
            <a:off x="817050" y="1187825"/>
            <a:ext cx="5377200" cy="37500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accent1"/>
              </a:buClr>
              <a:buSzPts val="1400"/>
              <a:buFont typeface="DM Sans Medium"/>
              <a:buAutoNum type="arabicPeriod"/>
            </a:pPr>
            <a:r>
              <a:rPr lang="en" b="1">
                <a:solidFill>
                  <a:schemeClr val="accent2"/>
                </a:solidFill>
                <a:latin typeface="DM Sans"/>
                <a:ea typeface="DM Sans"/>
                <a:cs typeface="DM Sans"/>
                <a:sym typeface="DM Sans"/>
              </a:rPr>
              <a:t>Read </a:t>
            </a:r>
            <a:r>
              <a:rPr lang="en">
                <a:solidFill>
                  <a:schemeClr val="accent2"/>
                </a:solidFill>
                <a:latin typeface="DM Sans Medium"/>
                <a:ea typeface="DM Sans Medium"/>
                <a:cs typeface="DM Sans Medium"/>
                <a:sym typeface="DM Sans Medium"/>
              </a:rPr>
              <a:t>the text about the grandmother theory and </a:t>
            </a:r>
            <a:r>
              <a:rPr lang="en" b="1">
                <a:solidFill>
                  <a:schemeClr val="accent2"/>
                </a:solidFill>
                <a:latin typeface="DM Sans"/>
                <a:ea typeface="DM Sans"/>
                <a:cs typeface="DM Sans"/>
                <a:sym typeface="DM Sans"/>
              </a:rPr>
              <a:t>answer </a:t>
            </a:r>
            <a:r>
              <a:rPr lang="en">
                <a:solidFill>
                  <a:schemeClr val="accent2"/>
                </a:solidFill>
                <a:latin typeface="DM Sans Medium"/>
                <a:ea typeface="DM Sans Medium"/>
                <a:cs typeface="DM Sans Medium"/>
                <a:sym typeface="DM Sans Medium"/>
              </a:rPr>
              <a:t>the following questions:</a:t>
            </a:r>
            <a:endParaRPr>
              <a:solidFill>
                <a:schemeClr val="accent2"/>
              </a:solidFill>
              <a:latin typeface="DM Sans Medium"/>
              <a:ea typeface="DM Sans Medium"/>
              <a:cs typeface="DM Sans Medium"/>
              <a:sym typeface="DM Sans Medium"/>
            </a:endParaRPr>
          </a:p>
          <a:p>
            <a:pPr marL="914400" lvl="1" indent="-317500" algn="l" rtl="0">
              <a:lnSpc>
                <a:spcPct val="115000"/>
              </a:lnSpc>
              <a:spcBef>
                <a:spcPts val="0"/>
              </a:spcBef>
              <a:spcAft>
                <a:spcPts val="0"/>
              </a:spcAft>
              <a:buClr>
                <a:srgbClr val="434343"/>
              </a:buClr>
              <a:buSzPts val="1400"/>
              <a:buFont typeface="DM Sans Medium"/>
              <a:buAutoNum type="alphaLcPeriod"/>
            </a:pPr>
            <a:r>
              <a:rPr lang="en">
                <a:solidFill>
                  <a:schemeClr val="accent2"/>
                </a:solidFill>
                <a:latin typeface="DM Sans Medium"/>
                <a:ea typeface="DM Sans Medium"/>
                <a:cs typeface="DM Sans Medium"/>
                <a:sym typeface="DM Sans Medium"/>
              </a:rPr>
              <a:t>How do grandmothers help the survival of grandchildren?</a:t>
            </a:r>
            <a:endParaRPr>
              <a:solidFill>
                <a:schemeClr val="accent2"/>
              </a:solidFill>
              <a:latin typeface="DM Sans Medium"/>
              <a:ea typeface="DM Sans Medium"/>
              <a:cs typeface="DM Sans Medium"/>
              <a:sym typeface="DM Sans Medium"/>
            </a:endParaRPr>
          </a:p>
          <a:p>
            <a:pPr marL="457200" lvl="0" indent="0" algn="l" rtl="0">
              <a:lnSpc>
                <a:spcPct val="115000"/>
              </a:lnSpc>
              <a:spcBef>
                <a:spcPts val="0"/>
              </a:spcBef>
              <a:spcAft>
                <a:spcPts val="0"/>
              </a:spcAft>
              <a:buNone/>
            </a:pPr>
            <a:endParaRPr>
              <a:solidFill>
                <a:schemeClr val="accent2"/>
              </a:solidFill>
              <a:latin typeface="DM Sans Medium"/>
              <a:ea typeface="DM Sans Medium"/>
              <a:cs typeface="DM Sans Medium"/>
              <a:sym typeface="DM Sans Medium"/>
            </a:endParaRPr>
          </a:p>
          <a:p>
            <a:pPr marL="914400" lvl="1" indent="-304800" algn="l" rtl="0">
              <a:lnSpc>
                <a:spcPct val="115000"/>
              </a:lnSpc>
              <a:spcBef>
                <a:spcPts val="0"/>
              </a:spcBef>
              <a:spcAft>
                <a:spcPts val="0"/>
              </a:spcAft>
              <a:buClr>
                <a:srgbClr val="434343"/>
              </a:buClr>
              <a:buSzPts val="1200"/>
              <a:buFont typeface="DM Sans Medium"/>
              <a:buAutoNum type="alphaLcPeriod"/>
            </a:pPr>
            <a:r>
              <a:rPr lang="en">
                <a:solidFill>
                  <a:schemeClr val="accent2"/>
                </a:solidFill>
                <a:latin typeface="DM Sans Medium"/>
                <a:ea typeface="DM Sans Medium"/>
                <a:cs typeface="DM Sans Medium"/>
                <a:sym typeface="DM Sans Medium"/>
              </a:rPr>
              <a:t>How does this help grandmothers pass on their genes?</a:t>
            </a:r>
            <a:endParaRPr>
              <a:solidFill>
                <a:schemeClr val="accent2"/>
              </a:solidFill>
              <a:latin typeface="DM Sans Medium"/>
              <a:ea typeface="DM Sans Medium"/>
              <a:cs typeface="DM Sans Medium"/>
              <a:sym typeface="DM Sans Medium"/>
            </a:endParaRPr>
          </a:p>
          <a:p>
            <a:pPr marL="457200" lvl="0" indent="0" algn="l" rtl="0">
              <a:lnSpc>
                <a:spcPct val="115000"/>
              </a:lnSpc>
              <a:spcBef>
                <a:spcPts val="0"/>
              </a:spcBef>
              <a:spcAft>
                <a:spcPts val="0"/>
              </a:spcAft>
              <a:buNone/>
            </a:pPr>
            <a:endParaRPr>
              <a:solidFill>
                <a:schemeClr val="accent2"/>
              </a:solidFill>
              <a:latin typeface="DM Sans Medium"/>
              <a:ea typeface="DM Sans Medium"/>
              <a:cs typeface="DM Sans Medium"/>
              <a:sym typeface="DM Sans Medium"/>
            </a:endParaRPr>
          </a:p>
          <a:p>
            <a:pPr marL="914400" lvl="1" indent="-304800" algn="l" rtl="0">
              <a:lnSpc>
                <a:spcPct val="115000"/>
              </a:lnSpc>
              <a:spcBef>
                <a:spcPts val="0"/>
              </a:spcBef>
              <a:spcAft>
                <a:spcPts val="0"/>
              </a:spcAft>
              <a:buClr>
                <a:srgbClr val="434343"/>
              </a:buClr>
              <a:buSzPts val="1200"/>
              <a:buFont typeface="DM Sans Medium"/>
              <a:buAutoNum type="alphaLcPeriod"/>
            </a:pPr>
            <a:r>
              <a:rPr lang="en">
                <a:solidFill>
                  <a:schemeClr val="accent2"/>
                </a:solidFill>
                <a:latin typeface="DM Sans Medium"/>
                <a:ea typeface="DM Sans Medium"/>
                <a:cs typeface="DM Sans Medium"/>
                <a:sym typeface="DM Sans Medium"/>
              </a:rPr>
              <a:t>What are other examples of species that experience perimenopause?</a:t>
            </a:r>
            <a:endParaRPr>
              <a:solidFill>
                <a:schemeClr val="accent2"/>
              </a:solidFill>
              <a:latin typeface="DM Sans Medium"/>
              <a:ea typeface="DM Sans Medium"/>
              <a:cs typeface="DM Sans Medium"/>
              <a:sym typeface="DM Sans Medium"/>
            </a:endParaRPr>
          </a:p>
          <a:p>
            <a:pPr marL="457200" lvl="0" indent="-317500" algn="l" rtl="0">
              <a:lnSpc>
                <a:spcPct val="115000"/>
              </a:lnSpc>
              <a:spcBef>
                <a:spcPts val="1000"/>
              </a:spcBef>
              <a:spcAft>
                <a:spcPts val="0"/>
              </a:spcAft>
              <a:buClr>
                <a:schemeClr val="accent1"/>
              </a:buClr>
              <a:buSzPts val="1400"/>
              <a:buFont typeface="DM Sans Medium"/>
              <a:buAutoNum type="arabicPeriod"/>
            </a:pPr>
            <a:r>
              <a:rPr lang="en" b="1">
                <a:solidFill>
                  <a:schemeClr val="accent2"/>
                </a:solidFill>
                <a:latin typeface="DM Sans"/>
                <a:ea typeface="DM Sans"/>
                <a:cs typeface="DM Sans"/>
                <a:sym typeface="DM Sans"/>
              </a:rPr>
              <a:t>Write </a:t>
            </a:r>
            <a:r>
              <a:rPr lang="en">
                <a:solidFill>
                  <a:schemeClr val="accent2"/>
                </a:solidFill>
                <a:latin typeface="DM Sans Medium"/>
                <a:ea typeface="DM Sans Medium"/>
                <a:cs typeface="DM Sans Medium"/>
                <a:sym typeface="DM Sans Medium"/>
              </a:rPr>
              <a:t>a paragraph - how can you relate the grandmother theory to your own life? Tell us about an important elder in your life. </a:t>
            </a:r>
            <a:endParaRPr>
              <a:solidFill>
                <a:schemeClr val="accent2"/>
              </a:solidFill>
              <a:latin typeface="DM Sans Medium"/>
              <a:ea typeface="DM Sans Medium"/>
              <a:cs typeface="DM Sans Medium"/>
              <a:sym typeface="DM Sans Medium"/>
            </a:endParaRPr>
          </a:p>
          <a:p>
            <a:pPr marL="0" lvl="0" indent="0" algn="l" rtl="0">
              <a:lnSpc>
                <a:spcPct val="115000"/>
              </a:lnSpc>
              <a:spcBef>
                <a:spcPts val="0"/>
              </a:spcBef>
              <a:spcAft>
                <a:spcPts val="1000"/>
              </a:spcAft>
              <a:buNone/>
            </a:pPr>
            <a:endParaRPr>
              <a:solidFill>
                <a:schemeClr val="accent2"/>
              </a:solidFill>
              <a:latin typeface="DM Sans Medium"/>
              <a:ea typeface="DM Sans Medium"/>
              <a:cs typeface="DM Sans Medium"/>
              <a:sym typeface="DM Sans Medium"/>
            </a:endParaRPr>
          </a:p>
        </p:txBody>
      </p:sp>
      <p:pic>
        <p:nvPicPr>
          <p:cNvPr id="2058" name="Google Shape;2058;p238">
            <a:hlinkClick r:id="rId3" action="ppaction://hlinksldjump"/>
          </p:cNvPr>
          <p:cNvPicPr preferRelativeResize="0"/>
          <p:nvPr/>
        </p:nvPicPr>
        <p:blipFill>
          <a:blip r:embed="rId4">
            <a:alphaModFix/>
          </a:blip>
          <a:stretch>
            <a:fillRect/>
          </a:stretch>
        </p:blipFill>
        <p:spPr>
          <a:xfrm>
            <a:off x="7856900" y="1280100"/>
            <a:ext cx="1167300" cy="1167300"/>
          </a:xfrm>
          <a:prstGeom prst="ellipse">
            <a:avLst/>
          </a:prstGeom>
          <a:noFill/>
          <a:ln>
            <a:noFill/>
          </a:ln>
        </p:spPr>
      </p:pic>
      <p:pic>
        <p:nvPicPr>
          <p:cNvPr id="2059" name="Google Shape;2059;p238"/>
          <p:cNvPicPr preferRelativeResize="0"/>
          <p:nvPr/>
        </p:nvPicPr>
        <p:blipFill>
          <a:blip r:embed="rId5">
            <a:alphaModFix/>
          </a:blip>
          <a:stretch>
            <a:fillRect/>
          </a:stretch>
        </p:blipFill>
        <p:spPr>
          <a:xfrm>
            <a:off x="6031800" y="3683850"/>
            <a:ext cx="1167300" cy="1167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239"/>
          <p:cNvSpPr txBox="1">
            <a:spLocks noGrp="1"/>
          </p:cNvSpPr>
          <p:nvPr>
            <p:ph type="title"/>
          </p:nvPr>
        </p:nvSpPr>
        <p:spPr>
          <a:xfrm>
            <a:off x="1185450" y="860125"/>
            <a:ext cx="6773100" cy="2753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2700">
                <a:solidFill>
                  <a:schemeClr val="accent1"/>
                </a:solidFill>
              </a:rPr>
              <a:t>Discuss together</a:t>
            </a:r>
            <a:endParaRPr sz="1900" b="1">
              <a:solidFill>
                <a:schemeClr val="accent1"/>
              </a:solidFill>
              <a:latin typeface="DM Sans"/>
              <a:ea typeface="DM Sans"/>
              <a:cs typeface="DM Sans"/>
              <a:sym typeface="DM Sans"/>
            </a:endParaRPr>
          </a:p>
          <a:p>
            <a:pPr marL="914400" lvl="0" indent="0" algn="ctr" rtl="0">
              <a:spcBef>
                <a:spcPts val="0"/>
              </a:spcBef>
              <a:spcAft>
                <a:spcPts val="0"/>
              </a:spcAft>
              <a:buNone/>
            </a:pPr>
            <a:endParaRPr sz="2000" b="1">
              <a:solidFill>
                <a:schemeClr val="accent1"/>
              </a:solidFill>
              <a:latin typeface="DM Sans"/>
              <a:ea typeface="DM Sans"/>
              <a:cs typeface="DM Sans"/>
              <a:sym typeface="DM Sans"/>
            </a:endParaRPr>
          </a:p>
          <a:p>
            <a:pPr marL="457200" lvl="0" indent="-355600" algn="ctr" rtl="0">
              <a:spcBef>
                <a:spcPts val="0"/>
              </a:spcBef>
              <a:spcAft>
                <a:spcPts val="0"/>
              </a:spcAft>
              <a:buClr>
                <a:schemeClr val="accent1"/>
              </a:buClr>
              <a:buSzPts val="2000"/>
              <a:buFont typeface="DM Sans"/>
              <a:buChar char="●"/>
            </a:pPr>
            <a:r>
              <a:rPr lang="en" sz="2000" b="1">
                <a:solidFill>
                  <a:schemeClr val="accent1"/>
                </a:solidFill>
                <a:latin typeface="DM Sans"/>
                <a:ea typeface="DM Sans"/>
                <a:cs typeface="DM Sans"/>
                <a:sym typeface="DM Sans"/>
              </a:rPr>
              <a:t>How do you think you could support someone experiencing menopause?</a:t>
            </a:r>
            <a:endParaRPr sz="2000" b="1">
              <a:solidFill>
                <a:schemeClr val="accent1"/>
              </a:solidFill>
              <a:latin typeface="DM Sans"/>
              <a:ea typeface="DM Sans"/>
              <a:cs typeface="DM Sans"/>
              <a:sym typeface="DM Sans"/>
            </a:endParaRPr>
          </a:p>
          <a:p>
            <a:pPr marL="0" lvl="0" indent="0" algn="ctr" rtl="0">
              <a:spcBef>
                <a:spcPts val="0"/>
              </a:spcBef>
              <a:spcAft>
                <a:spcPts val="0"/>
              </a:spcAft>
              <a:buNone/>
            </a:pPr>
            <a:endParaRPr sz="2000" b="1">
              <a:solidFill>
                <a:schemeClr val="accent1"/>
              </a:solidFill>
              <a:latin typeface="DM Sans"/>
              <a:ea typeface="DM Sans"/>
              <a:cs typeface="DM Sans"/>
              <a:sym typeface="DM Sans"/>
            </a:endParaRPr>
          </a:p>
          <a:p>
            <a:pPr marL="457200" lvl="0" indent="-355600" algn="ctr" rtl="0">
              <a:spcBef>
                <a:spcPts val="0"/>
              </a:spcBef>
              <a:spcAft>
                <a:spcPts val="0"/>
              </a:spcAft>
              <a:buClr>
                <a:schemeClr val="accent1"/>
              </a:buClr>
              <a:buSzPts val="2000"/>
              <a:buFont typeface="DM Sans"/>
              <a:buChar char="●"/>
            </a:pPr>
            <a:r>
              <a:rPr lang="en" sz="2000" b="1">
                <a:solidFill>
                  <a:schemeClr val="accent1"/>
                </a:solidFill>
                <a:latin typeface="DM Sans"/>
                <a:ea typeface="DM Sans"/>
                <a:cs typeface="DM Sans"/>
                <a:sym typeface="DM Sans"/>
              </a:rPr>
              <a:t>What kind of support would you want when you are older?</a:t>
            </a:r>
            <a:endParaRPr sz="2000" b="1">
              <a:solidFill>
                <a:schemeClr val="accent1"/>
              </a:solidFill>
              <a:latin typeface="DM Sans"/>
              <a:ea typeface="DM Sans"/>
              <a:cs typeface="DM Sans"/>
              <a:sym typeface="DM Sans"/>
            </a:endParaRPr>
          </a:p>
          <a:p>
            <a:pPr marL="0" lvl="0" indent="0" algn="l" rtl="0">
              <a:spcBef>
                <a:spcPts val="0"/>
              </a:spcBef>
              <a:spcAft>
                <a:spcPts val="0"/>
              </a:spcAft>
              <a:buNone/>
            </a:pPr>
            <a:endParaRPr sz="2000" b="1">
              <a:solidFill>
                <a:schemeClr val="accent1"/>
              </a:solidFill>
              <a:latin typeface="DM Sans"/>
              <a:ea typeface="DM Sans"/>
              <a:cs typeface="DM Sans"/>
              <a:sym typeface="DM Sans"/>
            </a:endParaRPr>
          </a:p>
        </p:txBody>
      </p:sp>
      <p:pic>
        <p:nvPicPr>
          <p:cNvPr id="2065" name="Google Shape;2065;p239"/>
          <p:cNvPicPr preferRelativeResize="0"/>
          <p:nvPr/>
        </p:nvPicPr>
        <p:blipFill>
          <a:blip r:embed="rId3">
            <a:alphaModFix/>
          </a:blip>
          <a:stretch>
            <a:fillRect/>
          </a:stretch>
        </p:blipFill>
        <p:spPr>
          <a:xfrm>
            <a:off x="7958550" y="1552575"/>
            <a:ext cx="1019175" cy="1019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pic>
        <p:nvPicPr>
          <p:cNvPr id="2070" name="Google Shape;2070;p240"/>
          <p:cNvPicPr preferRelativeResize="0"/>
          <p:nvPr/>
        </p:nvPicPr>
        <p:blipFill>
          <a:blip r:embed="rId3">
            <a:alphaModFix/>
          </a:blip>
          <a:stretch>
            <a:fillRect/>
          </a:stretch>
        </p:blipFill>
        <p:spPr>
          <a:xfrm>
            <a:off x="418350" y="3298250"/>
            <a:ext cx="1412400" cy="1457100"/>
          </a:xfrm>
          <a:prstGeom prst="ellipse">
            <a:avLst/>
          </a:prstGeom>
          <a:noFill/>
          <a:ln>
            <a:noFill/>
          </a:ln>
        </p:spPr>
      </p:pic>
      <p:pic>
        <p:nvPicPr>
          <p:cNvPr id="2071" name="Google Shape;2071;p240"/>
          <p:cNvPicPr preferRelativeResize="0"/>
          <p:nvPr/>
        </p:nvPicPr>
        <p:blipFill rotWithShape="1">
          <a:blip r:embed="rId4">
            <a:alphaModFix/>
          </a:blip>
          <a:srcRect l="8746" r="6413"/>
          <a:stretch/>
        </p:blipFill>
        <p:spPr>
          <a:xfrm>
            <a:off x="7457425" y="1806009"/>
            <a:ext cx="1412400" cy="1531500"/>
          </a:xfrm>
          <a:prstGeom prst="ellipse">
            <a:avLst/>
          </a:prstGeom>
          <a:noFill/>
          <a:ln>
            <a:noFill/>
          </a:ln>
        </p:spPr>
      </p:pic>
      <p:sp>
        <p:nvSpPr>
          <p:cNvPr id="2072" name="Google Shape;2072;p240"/>
          <p:cNvSpPr txBox="1">
            <a:spLocks noGrp="1"/>
          </p:cNvSpPr>
          <p:nvPr>
            <p:ph type="title"/>
          </p:nvPr>
        </p:nvSpPr>
        <p:spPr>
          <a:xfrm>
            <a:off x="713250" y="91250"/>
            <a:ext cx="75039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Supporting others through menopause </a:t>
            </a:r>
            <a:endParaRPr sz="2100"/>
          </a:p>
        </p:txBody>
      </p:sp>
      <p:sp>
        <p:nvSpPr>
          <p:cNvPr id="2073" name="Google Shape;2073;p240"/>
          <p:cNvSpPr txBox="1">
            <a:spLocks noGrp="1"/>
          </p:cNvSpPr>
          <p:nvPr>
            <p:ph type="body" idx="1"/>
          </p:nvPr>
        </p:nvSpPr>
        <p:spPr>
          <a:xfrm>
            <a:off x="756750" y="763275"/>
            <a:ext cx="77175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a:latin typeface="DM Sans"/>
                <a:ea typeface="DM Sans"/>
                <a:cs typeface="DM Sans"/>
                <a:sym typeface="DM Sans"/>
              </a:rPr>
              <a:t>Imagine you are a support worker at a local Doctors practice: </a:t>
            </a:r>
            <a:endParaRPr sz="1500" b="1">
              <a:latin typeface="DM Sans"/>
              <a:ea typeface="DM Sans"/>
              <a:cs typeface="DM Sans"/>
              <a:sym typeface="DM Sans"/>
            </a:endParaRPr>
          </a:p>
          <a:p>
            <a:pPr marL="0" lvl="0" indent="0" algn="l" rtl="0">
              <a:lnSpc>
                <a:spcPct val="115000"/>
              </a:lnSpc>
              <a:spcBef>
                <a:spcPts val="0"/>
              </a:spcBef>
              <a:spcAft>
                <a:spcPts val="0"/>
              </a:spcAft>
              <a:buNone/>
            </a:pPr>
            <a:endParaRPr sz="1500" b="1">
              <a:latin typeface="DM Sans"/>
              <a:ea typeface="DM Sans"/>
              <a:cs typeface="DM Sans"/>
              <a:sym typeface="DM Sans"/>
            </a:endParaRPr>
          </a:p>
          <a:p>
            <a:pPr marL="457200" lvl="0" indent="-323850" algn="l" rtl="0">
              <a:lnSpc>
                <a:spcPct val="115000"/>
              </a:lnSpc>
              <a:spcBef>
                <a:spcPts val="0"/>
              </a:spcBef>
              <a:spcAft>
                <a:spcPts val="0"/>
              </a:spcAft>
              <a:buSzPts val="1500"/>
              <a:buAutoNum type="arabicPeriod"/>
            </a:pPr>
            <a:r>
              <a:rPr lang="en" sz="1500" b="1">
                <a:latin typeface="DM Sans"/>
                <a:ea typeface="DM Sans"/>
                <a:cs typeface="DM Sans"/>
                <a:sym typeface="DM Sans"/>
              </a:rPr>
              <a:t>Read </a:t>
            </a:r>
            <a:r>
              <a:rPr lang="en" sz="1500"/>
              <a:t>the scenarios below. Choose one of them.</a:t>
            </a:r>
            <a:endParaRPr sz="1500"/>
          </a:p>
          <a:p>
            <a:pPr marL="457200" lvl="0" indent="-323850" algn="l" rtl="0">
              <a:lnSpc>
                <a:spcPct val="115000"/>
              </a:lnSpc>
              <a:spcBef>
                <a:spcPts val="0"/>
              </a:spcBef>
              <a:spcAft>
                <a:spcPts val="0"/>
              </a:spcAft>
              <a:buSzPts val="1500"/>
              <a:buAutoNum type="arabicPeriod"/>
            </a:pPr>
            <a:r>
              <a:rPr lang="en" sz="1500" b="1">
                <a:latin typeface="DM Sans"/>
                <a:ea typeface="DM Sans"/>
                <a:cs typeface="DM Sans"/>
                <a:sym typeface="DM Sans"/>
              </a:rPr>
              <a:t>Give advice</a:t>
            </a:r>
            <a:r>
              <a:rPr lang="en" sz="1500"/>
              <a:t>- what could the person do in this situation to support their loved one through menopause? </a:t>
            </a:r>
            <a:endParaRPr sz="1500"/>
          </a:p>
        </p:txBody>
      </p:sp>
      <p:sp>
        <p:nvSpPr>
          <p:cNvPr id="2074" name="Google Shape;2074;p240"/>
          <p:cNvSpPr/>
          <p:nvPr/>
        </p:nvSpPr>
        <p:spPr>
          <a:xfrm>
            <a:off x="604500" y="2234450"/>
            <a:ext cx="6931200" cy="1063800"/>
          </a:xfrm>
          <a:prstGeom prst="wedgeRoundRectCallout">
            <a:avLst>
              <a:gd name="adj1" fmla="val 55022"/>
              <a:gd name="adj2" fmla="val 16972"/>
              <a:gd name="adj3" fmla="val 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latin typeface="DM Sans Medium"/>
                <a:ea typeface="DM Sans Medium"/>
                <a:cs typeface="DM Sans Medium"/>
                <a:sym typeface="DM Sans Medium"/>
              </a:rPr>
              <a:t>My wife has told me she believes she’s experiencing menopause - she started to have night sweats and says she often feels hot. She’s been really snappy as well which I find difficult to deal with. I don’t know much about menopause, so what can I do to help? - Toby</a:t>
            </a:r>
            <a:endParaRPr>
              <a:solidFill>
                <a:schemeClr val="lt1"/>
              </a:solidFill>
              <a:latin typeface="DM Sans Medium"/>
              <a:ea typeface="DM Sans Medium"/>
              <a:cs typeface="DM Sans Medium"/>
              <a:sym typeface="DM Sans Medium"/>
            </a:endParaRPr>
          </a:p>
        </p:txBody>
      </p:sp>
      <p:sp>
        <p:nvSpPr>
          <p:cNvPr id="2075" name="Google Shape;2075;p240"/>
          <p:cNvSpPr/>
          <p:nvPr/>
        </p:nvSpPr>
        <p:spPr>
          <a:xfrm flipH="1">
            <a:off x="1744950" y="3543650"/>
            <a:ext cx="6931200" cy="966300"/>
          </a:xfrm>
          <a:prstGeom prst="wedgeRoundRectCallout">
            <a:avLst>
              <a:gd name="adj1" fmla="val 54780"/>
              <a:gd name="adj2" fmla="val 25538"/>
              <a:gd name="adj3" fmla="val 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latin typeface="DM Sans Medium"/>
                <a:ea typeface="DM Sans Medium"/>
                <a:cs typeface="DM Sans Medium"/>
                <a:sym typeface="DM Sans Medium"/>
              </a:rPr>
              <a:t>My mum keeps complaining to me about all these things she’s feeling, like feeling anxious and feeling like she can’t think clearly - she even forgot that I had my exam the other week. She says it’s the menopause. But how am I supposed to do anything about that? - Sumaya</a:t>
            </a:r>
            <a:endParaRPr>
              <a:solidFill>
                <a:schemeClr val="lt1"/>
              </a:solidFill>
              <a:latin typeface="DM Sans Medium"/>
              <a:ea typeface="DM Sans Medium"/>
              <a:cs typeface="DM Sans Medium"/>
              <a:sym typeface="DM Sans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pic>
        <p:nvPicPr>
          <p:cNvPr id="2080" name="Google Shape;2080;p241"/>
          <p:cNvPicPr preferRelativeResize="0"/>
          <p:nvPr/>
        </p:nvPicPr>
        <p:blipFill rotWithShape="1">
          <a:blip r:embed="rId3">
            <a:alphaModFix/>
          </a:blip>
          <a:srcRect l="27133" t="23076" r="29632" b="23407"/>
          <a:stretch/>
        </p:blipFill>
        <p:spPr>
          <a:xfrm>
            <a:off x="5594325" y="430175"/>
            <a:ext cx="2696397" cy="2226300"/>
          </a:xfrm>
          <a:prstGeom prst="rect">
            <a:avLst/>
          </a:prstGeom>
          <a:noFill/>
          <a:ln>
            <a:noFill/>
          </a:ln>
        </p:spPr>
      </p:pic>
      <p:sp>
        <p:nvSpPr>
          <p:cNvPr id="2081" name="Google Shape;2081;p241"/>
          <p:cNvSpPr txBox="1">
            <a:spLocks noGrp="1"/>
          </p:cNvSpPr>
          <p:nvPr>
            <p:ph type="body" idx="1"/>
          </p:nvPr>
        </p:nvSpPr>
        <p:spPr>
          <a:xfrm>
            <a:off x="461000" y="692575"/>
            <a:ext cx="50895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t>Being menopause-positive involves embracing a supportive and empowering attitude towards the menopause transition and the experiences of those experiencing it and creating a society where people are literate about every aspect of the menstrual span, from pre-puberty to postmenopause. Here’s what we can do!</a:t>
            </a:r>
            <a:endParaRPr sz="1400"/>
          </a:p>
          <a:p>
            <a:pPr marL="0" lvl="0" indent="0" algn="l" rtl="0">
              <a:lnSpc>
                <a:spcPct val="115000"/>
              </a:lnSpc>
              <a:spcBef>
                <a:spcPts val="0"/>
              </a:spcBef>
              <a:spcAft>
                <a:spcPts val="0"/>
              </a:spcAft>
              <a:buNone/>
            </a:pPr>
            <a:endParaRPr sz="1400"/>
          </a:p>
          <a:p>
            <a:pPr marL="457200" lvl="0" indent="-317500" algn="l" rtl="0">
              <a:lnSpc>
                <a:spcPct val="115000"/>
              </a:lnSpc>
              <a:spcBef>
                <a:spcPts val="0"/>
              </a:spcBef>
              <a:spcAft>
                <a:spcPts val="0"/>
              </a:spcAft>
              <a:buSzPts val="1400"/>
              <a:buAutoNum type="arabicPeriod"/>
            </a:pPr>
            <a:r>
              <a:rPr lang="en" sz="1400" b="1">
                <a:latin typeface="DM Sans"/>
                <a:ea typeface="DM Sans"/>
                <a:cs typeface="DM Sans"/>
                <a:sym typeface="DM Sans"/>
              </a:rPr>
              <a:t>Be open</a:t>
            </a:r>
            <a:r>
              <a:rPr lang="en" sz="1400"/>
              <a:t> about it and encourage others to talk about it, too. We can create a society where people have more literacy and understanding about all stages of the menstrual span</a:t>
            </a:r>
            <a:endParaRPr sz="1400"/>
          </a:p>
          <a:p>
            <a:pPr marL="457200" lvl="0" indent="-317500" algn="l" rtl="0">
              <a:lnSpc>
                <a:spcPct val="115000"/>
              </a:lnSpc>
              <a:spcBef>
                <a:spcPts val="1000"/>
              </a:spcBef>
              <a:spcAft>
                <a:spcPts val="0"/>
              </a:spcAft>
              <a:buSzPts val="1400"/>
              <a:buAutoNum type="arabicPeriod"/>
            </a:pPr>
            <a:r>
              <a:rPr lang="en" sz="1400" b="1">
                <a:latin typeface="DM Sans"/>
                <a:ea typeface="DM Sans"/>
                <a:cs typeface="DM Sans"/>
                <a:sym typeface="DM Sans"/>
              </a:rPr>
              <a:t>Educate </a:t>
            </a:r>
            <a:r>
              <a:rPr lang="en" sz="1400"/>
              <a:t>yourself about menopause to understand the experience of it - that helps to fight myths and gives you more knowledge.</a:t>
            </a:r>
            <a:endParaRPr sz="1400"/>
          </a:p>
          <a:p>
            <a:pPr marL="457200" lvl="0" indent="-317500" algn="l" rtl="0">
              <a:lnSpc>
                <a:spcPct val="115000"/>
              </a:lnSpc>
              <a:spcBef>
                <a:spcPts val="1000"/>
              </a:spcBef>
              <a:spcAft>
                <a:spcPts val="1000"/>
              </a:spcAft>
              <a:buSzPts val="1400"/>
              <a:buAutoNum type="arabicPeriod"/>
            </a:pPr>
            <a:r>
              <a:rPr lang="en" sz="1400" b="1">
                <a:latin typeface="DM Sans"/>
                <a:ea typeface="DM Sans"/>
                <a:cs typeface="DM Sans"/>
                <a:sym typeface="DM Sans"/>
              </a:rPr>
              <a:t>Support </a:t>
            </a:r>
            <a:r>
              <a:rPr lang="en" sz="1400"/>
              <a:t>those who go through menopause in an understanding way. </a:t>
            </a:r>
            <a:endParaRPr sz="1400"/>
          </a:p>
        </p:txBody>
      </p:sp>
      <p:sp>
        <p:nvSpPr>
          <p:cNvPr id="2082" name="Google Shape;2082;p241"/>
          <p:cNvSpPr txBox="1">
            <a:spLocks noGrp="1"/>
          </p:cNvSpPr>
          <p:nvPr>
            <p:ph type="title"/>
          </p:nvPr>
        </p:nvSpPr>
        <p:spPr>
          <a:xfrm>
            <a:off x="461000" y="85825"/>
            <a:ext cx="77175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Let’s be menopause-itive!</a:t>
            </a:r>
            <a:endParaRPr sz="2100"/>
          </a:p>
        </p:txBody>
      </p:sp>
      <p:sp>
        <p:nvSpPr>
          <p:cNvPr id="2083" name="Google Shape;2083;p241"/>
          <p:cNvSpPr/>
          <p:nvPr/>
        </p:nvSpPr>
        <p:spPr>
          <a:xfrm>
            <a:off x="6011150" y="2283575"/>
            <a:ext cx="2873400" cy="22263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latin typeface="DM Sans Medium"/>
                <a:ea typeface="DM Sans Medium"/>
                <a:cs typeface="DM Sans Medium"/>
                <a:sym typeface="DM Sans Medium"/>
              </a:rPr>
              <a:t>When talking about health, always remember - it’s important to know your own body. You might have a different experience from others. </a:t>
            </a:r>
            <a:r>
              <a:rPr lang="en" b="1">
                <a:latin typeface="DM Sans"/>
                <a:ea typeface="DM Sans"/>
                <a:cs typeface="DM Sans"/>
                <a:sym typeface="DM Sans"/>
              </a:rPr>
              <a:t>Know what is typical for you, and seek help if things feel off!</a:t>
            </a:r>
            <a:endParaRPr b="1">
              <a:latin typeface="DM Sans"/>
              <a:ea typeface="DM Sans"/>
              <a:cs typeface="DM Sans"/>
              <a:sym typeface="DM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242"/>
          <p:cNvSpPr txBox="1">
            <a:spLocks noGrp="1"/>
          </p:cNvSpPr>
          <p:nvPr>
            <p:ph type="title" idx="4294967295"/>
          </p:nvPr>
        </p:nvSpPr>
        <p:spPr>
          <a:xfrm>
            <a:off x="1418825" y="188000"/>
            <a:ext cx="7299000" cy="1516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 sz="2100" b="0">
                <a:solidFill>
                  <a:schemeClr val="accent1"/>
                </a:solidFill>
                <a:latin typeface="Montserrat Black"/>
                <a:ea typeface="Montserrat Black"/>
                <a:cs typeface="Montserrat Black"/>
                <a:sym typeface="Montserrat Black"/>
              </a:rPr>
              <a:t>More questions for discussion (if you have time)</a:t>
            </a:r>
            <a:endParaRPr sz="2100" b="0">
              <a:solidFill>
                <a:srgbClr val="010D54"/>
              </a:solidFill>
              <a:latin typeface="DM Sans Medium"/>
              <a:ea typeface="DM Sans Medium"/>
              <a:cs typeface="DM Sans Medium"/>
              <a:sym typeface="DM Sans Medium"/>
            </a:endParaRPr>
          </a:p>
        </p:txBody>
      </p:sp>
      <p:sp>
        <p:nvSpPr>
          <p:cNvPr id="2089" name="Google Shape;2089;p242"/>
          <p:cNvSpPr txBox="1"/>
          <p:nvPr/>
        </p:nvSpPr>
        <p:spPr>
          <a:xfrm>
            <a:off x="1323875" y="760800"/>
            <a:ext cx="6703800" cy="41175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accent1"/>
              </a:buClr>
              <a:buSzPts val="1400"/>
              <a:buFont typeface="DM Sans Medium"/>
              <a:buAutoNum type="arabicPeriod"/>
            </a:pPr>
            <a:r>
              <a:rPr lang="en">
                <a:solidFill>
                  <a:schemeClr val="accent1"/>
                </a:solidFill>
                <a:latin typeface="DM Sans Medium"/>
                <a:ea typeface="DM Sans Medium"/>
                <a:cs typeface="DM Sans Medium"/>
                <a:sym typeface="DM Sans Medium"/>
              </a:rPr>
              <a:t>What might be ways for couples where one or both people go through menopause to navigate this? </a:t>
            </a:r>
            <a:endParaRPr>
              <a:solidFill>
                <a:schemeClr val="accent1"/>
              </a:solidFill>
              <a:latin typeface="DM Sans Medium"/>
              <a:ea typeface="DM Sans Medium"/>
              <a:cs typeface="DM Sans Medium"/>
              <a:sym typeface="DM Sans Medium"/>
            </a:endParaRPr>
          </a:p>
          <a:p>
            <a:pPr marL="457200" lvl="0" indent="-317500" algn="l" rtl="0">
              <a:lnSpc>
                <a:spcPct val="115000"/>
              </a:lnSpc>
              <a:spcBef>
                <a:spcPts val="0"/>
              </a:spcBef>
              <a:spcAft>
                <a:spcPts val="0"/>
              </a:spcAft>
              <a:buClr>
                <a:schemeClr val="accent1"/>
              </a:buClr>
              <a:buSzPts val="1400"/>
              <a:buFont typeface="DM Sans Medium"/>
              <a:buAutoNum type="arabicPeriod"/>
            </a:pPr>
            <a:r>
              <a:rPr lang="en">
                <a:solidFill>
                  <a:schemeClr val="accent1"/>
                </a:solidFill>
                <a:latin typeface="DM Sans Medium"/>
                <a:ea typeface="DM Sans Medium"/>
                <a:cs typeface="DM Sans Medium"/>
                <a:sym typeface="DM Sans Medium"/>
              </a:rPr>
              <a:t>How might symptoms of perimenopause impact someone’s work life?</a:t>
            </a:r>
            <a:endParaRPr>
              <a:solidFill>
                <a:schemeClr val="accent1"/>
              </a:solidFill>
              <a:latin typeface="DM Sans Medium"/>
              <a:ea typeface="DM Sans Medium"/>
              <a:cs typeface="DM Sans Medium"/>
              <a:sym typeface="DM Sans Medium"/>
            </a:endParaRPr>
          </a:p>
          <a:p>
            <a:pPr marL="457200" lvl="0" indent="-317500" algn="l" rtl="0">
              <a:lnSpc>
                <a:spcPct val="115000"/>
              </a:lnSpc>
              <a:spcBef>
                <a:spcPts val="0"/>
              </a:spcBef>
              <a:spcAft>
                <a:spcPts val="0"/>
              </a:spcAft>
              <a:buClr>
                <a:schemeClr val="accent1"/>
              </a:buClr>
              <a:buSzPts val="1400"/>
              <a:buFont typeface="DM Sans Medium"/>
              <a:buAutoNum type="arabicPeriod"/>
            </a:pPr>
            <a:r>
              <a:rPr lang="en">
                <a:solidFill>
                  <a:schemeClr val="accent1"/>
                </a:solidFill>
                <a:latin typeface="DM Sans Medium"/>
                <a:ea typeface="DM Sans Medium"/>
                <a:cs typeface="DM Sans Medium"/>
                <a:sym typeface="DM Sans Medium"/>
              </a:rPr>
              <a:t>What do you think would be ways to make sure people are more educated about menopause?</a:t>
            </a:r>
            <a:endParaRPr>
              <a:solidFill>
                <a:schemeClr val="accent1"/>
              </a:solidFill>
              <a:latin typeface="DM Sans Medium"/>
              <a:ea typeface="DM Sans Medium"/>
              <a:cs typeface="DM Sans Medium"/>
              <a:sym typeface="DM Sans Medium"/>
            </a:endParaRPr>
          </a:p>
          <a:p>
            <a:pPr marL="457200" lvl="0" indent="-317500" algn="l" rtl="0">
              <a:lnSpc>
                <a:spcPct val="115000"/>
              </a:lnSpc>
              <a:spcBef>
                <a:spcPts val="0"/>
              </a:spcBef>
              <a:spcAft>
                <a:spcPts val="0"/>
              </a:spcAft>
              <a:buClr>
                <a:schemeClr val="accent1"/>
              </a:buClr>
              <a:buSzPts val="1400"/>
              <a:buFont typeface="DM Sans Medium"/>
              <a:buAutoNum type="arabicPeriod"/>
            </a:pPr>
            <a:r>
              <a:rPr lang="en">
                <a:solidFill>
                  <a:schemeClr val="accent1"/>
                </a:solidFill>
                <a:latin typeface="DM Sans Medium"/>
                <a:ea typeface="DM Sans Medium"/>
                <a:cs typeface="DM Sans Medium"/>
                <a:sym typeface="DM Sans Medium"/>
              </a:rPr>
              <a:t>To what extent do you feel like it’s acceptable to talk about health issues with others? </a:t>
            </a:r>
            <a:endParaRPr>
              <a:solidFill>
                <a:schemeClr val="accent1"/>
              </a:solidFill>
              <a:latin typeface="DM Sans Medium"/>
              <a:ea typeface="DM Sans Medium"/>
              <a:cs typeface="DM Sans Medium"/>
              <a:sym typeface="DM Sans Medium"/>
            </a:endParaRPr>
          </a:p>
          <a:p>
            <a:pPr marL="457200" lvl="0" indent="-317500" algn="l" rtl="0">
              <a:lnSpc>
                <a:spcPct val="115000"/>
              </a:lnSpc>
              <a:spcBef>
                <a:spcPts val="0"/>
              </a:spcBef>
              <a:spcAft>
                <a:spcPts val="0"/>
              </a:spcAft>
              <a:buClr>
                <a:schemeClr val="accent1"/>
              </a:buClr>
              <a:buSzPts val="1400"/>
              <a:buFont typeface="DM Sans Medium"/>
              <a:buAutoNum type="arabicPeriod"/>
            </a:pPr>
            <a:r>
              <a:rPr lang="en">
                <a:solidFill>
                  <a:schemeClr val="accent1"/>
                </a:solidFill>
                <a:latin typeface="DM Sans Medium"/>
                <a:ea typeface="DM Sans Medium"/>
                <a:cs typeface="DM Sans Medium"/>
                <a:sym typeface="DM Sans Medium"/>
              </a:rPr>
              <a:t>How can you start a conversation about your health with a trusted adult or a friend?</a:t>
            </a:r>
            <a:endParaRPr>
              <a:solidFill>
                <a:schemeClr val="accent1"/>
              </a:solidFill>
              <a:latin typeface="DM Sans Medium"/>
              <a:ea typeface="DM Sans Medium"/>
              <a:cs typeface="DM Sans Medium"/>
              <a:sym typeface="DM Sans Medium"/>
            </a:endParaRPr>
          </a:p>
          <a:p>
            <a:pPr marL="457200" lvl="0" indent="-317500" algn="l" rtl="0">
              <a:lnSpc>
                <a:spcPct val="115000"/>
              </a:lnSpc>
              <a:spcBef>
                <a:spcPts val="0"/>
              </a:spcBef>
              <a:spcAft>
                <a:spcPts val="0"/>
              </a:spcAft>
              <a:buClr>
                <a:schemeClr val="accent1"/>
              </a:buClr>
              <a:buSzPts val="1400"/>
              <a:buFont typeface="DM Sans Medium"/>
              <a:buAutoNum type="arabicPeriod"/>
            </a:pPr>
            <a:r>
              <a:rPr lang="en">
                <a:solidFill>
                  <a:schemeClr val="accent1"/>
                </a:solidFill>
                <a:latin typeface="DM Sans Medium"/>
                <a:ea typeface="DM Sans Medium"/>
                <a:cs typeface="DM Sans Medium"/>
                <a:sym typeface="DM Sans Medium"/>
              </a:rPr>
              <a:t>What can we do to make others feel comfortable in telling us about personal things and struggles?</a:t>
            </a:r>
            <a:endParaRPr>
              <a:solidFill>
                <a:schemeClr val="accent1"/>
              </a:solidFill>
              <a:latin typeface="DM Sans Medium"/>
              <a:ea typeface="DM Sans Medium"/>
              <a:cs typeface="DM Sans Medium"/>
              <a:sym typeface="DM Sans Medium"/>
            </a:endParaRPr>
          </a:p>
          <a:p>
            <a:pPr marL="457200" lvl="0" indent="-317500" algn="l" rtl="0">
              <a:lnSpc>
                <a:spcPct val="115000"/>
              </a:lnSpc>
              <a:spcBef>
                <a:spcPts val="0"/>
              </a:spcBef>
              <a:spcAft>
                <a:spcPts val="0"/>
              </a:spcAft>
              <a:buClr>
                <a:schemeClr val="accent1"/>
              </a:buClr>
              <a:buSzPts val="1400"/>
              <a:buFont typeface="DM Sans Medium"/>
              <a:buAutoNum type="arabicPeriod"/>
            </a:pPr>
            <a:r>
              <a:rPr lang="en">
                <a:solidFill>
                  <a:schemeClr val="accent1"/>
                </a:solidFill>
                <a:latin typeface="DM Sans Medium"/>
                <a:ea typeface="DM Sans Medium"/>
                <a:cs typeface="DM Sans Medium"/>
                <a:sym typeface="DM Sans Medium"/>
              </a:rPr>
              <a:t>How can you tell that you should see a doctor?</a:t>
            </a:r>
            <a:endParaRPr>
              <a:solidFill>
                <a:schemeClr val="accent1"/>
              </a:solidFill>
              <a:latin typeface="DM Sans Medium"/>
              <a:ea typeface="DM Sans Medium"/>
              <a:cs typeface="DM Sans Medium"/>
              <a:sym typeface="DM Sans Medium"/>
            </a:endParaRPr>
          </a:p>
          <a:p>
            <a:pPr marL="457200" lvl="0" indent="-317500" algn="l" rtl="0">
              <a:lnSpc>
                <a:spcPct val="115000"/>
              </a:lnSpc>
              <a:spcBef>
                <a:spcPts val="0"/>
              </a:spcBef>
              <a:spcAft>
                <a:spcPts val="0"/>
              </a:spcAft>
              <a:buClr>
                <a:schemeClr val="accent1"/>
              </a:buClr>
              <a:buSzPts val="1400"/>
              <a:buFont typeface="DM Sans Medium"/>
              <a:buAutoNum type="arabicPeriod"/>
            </a:pPr>
            <a:r>
              <a:rPr lang="en">
                <a:solidFill>
                  <a:schemeClr val="accent1"/>
                </a:solidFill>
                <a:latin typeface="DM Sans Medium"/>
                <a:ea typeface="DM Sans Medium"/>
                <a:cs typeface="DM Sans Medium"/>
                <a:sym typeface="DM Sans Medium"/>
              </a:rPr>
              <a:t>What can you do to get to know your own body better?</a:t>
            </a:r>
            <a:endParaRPr>
              <a:solidFill>
                <a:schemeClr val="accent1"/>
              </a:solidFill>
              <a:latin typeface="DM Sans Medium"/>
              <a:ea typeface="DM Sans Medium"/>
              <a:cs typeface="DM Sans Medium"/>
              <a:sym typeface="DM Sans Medium"/>
            </a:endParaRPr>
          </a:p>
          <a:p>
            <a:pPr marL="457200" lvl="0" indent="-317500" algn="l" rtl="0">
              <a:lnSpc>
                <a:spcPct val="115000"/>
              </a:lnSpc>
              <a:spcBef>
                <a:spcPts val="0"/>
              </a:spcBef>
              <a:spcAft>
                <a:spcPts val="0"/>
              </a:spcAft>
              <a:buClr>
                <a:schemeClr val="accent1"/>
              </a:buClr>
              <a:buSzPts val="1400"/>
              <a:buFont typeface="DM Sans Medium"/>
              <a:buAutoNum type="arabicPeriod"/>
            </a:pPr>
            <a:r>
              <a:rPr lang="en">
                <a:solidFill>
                  <a:schemeClr val="accent1"/>
                </a:solidFill>
                <a:latin typeface="DM Sans Medium"/>
                <a:ea typeface="DM Sans Medium"/>
                <a:cs typeface="DM Sans Medium"/>
                <a:sym typeface="DM Sans Medium"/>
              </a:rPr>
              <a:t>What are things you can do to take care of your body and your health?</a:t>
            </a:r>
            <a:endParaRPr>
              <a:solidFill>
                <a:schemeClr val="accent1"/>
              </a:solidFill>
              <a:latin typeface="DM Sans Medium"/>
              <a:ea typeface="DM Sans Medium"/>
              <a:cs typeface="DM Sans Medium"/>
              <a:sym typeface="DM Sans Medium"/>
            </a:endParaRPr>
          </a:p>
          <a:p>
            <a:pPr marL="457200" lvl="0" indent="-317500" algn="l" rtl="0">
              <a:lnSpc>
                <a:spcPct val="115000"/>
              </a:lnSpc>
              <a:spcBef>
                <a:spcPts val="0"/>
              </a:spcBef>
              <a:spcAft>
                <a:spcPts val="0"/>
              </a:spcAft>
              <a:buClr>
                <a:schemeClr val="accent1"/>
              </a:buClr>
              <a:buSzPts val="1400"/>
              <a:buFont typeface="DM Sans Medium"/>
              <a:buAutoNum type="arabicPeriod"/>
            </a:pPr>
            <a:r>
              <a:rPr lang="en">
                <a:solidFill>
                  <a:schemeClr val="accent1"/>
                </a:solidFill>
                <a:latin typeface="DM Sans Medium"/>
                <a:ea typeface="DM Sans Medium"/>
                <a:cs typeface="DM Sans Medium"/>
                <a:sym typeface="DM Sans Medium"/>
              </a:rPr>
              <a:t>Do you think information about health on social media is reliable? Why or why not?</a:t>
            </a:r>
            <a:endParaRPr>
              <a:solidFill>
                <a:schemeClr val="accent1"/>
              </a:solidFill>
              <a:latin typeface="DM Sans Medium"/>
              <a:ea typeface="DM Sans Medium"/>
              <a:cs typeface="DM Sans Medium"/>
              <a:sym typeface="DM Sans Medium"/>
            </a:endParaRPr>
          </a:p>
        </p:txBody>
      </p:sp>
      <p:pic>
        <p:nvPicPr>
          <p:cNvPr id="2090" name="Google Shape;2090;p242"/>
          <p:cNvPicPr preferRelativeResize="0"/>
          <p:nvPr/>
        </p:nvPicPr>
        <p:blipFill>
          <a:blip r:embed="rId3">
            <a:alphaModFix/>
          </a:blip>
          <a:stretch>
            <a:fillRect/>
          </a:stretch>
        </p:blipFill>
        <p:spPr>
          <a:xfrm>
            <a:off x="8027675" y="1764025"/>
            <a:ext cx="1019175" cy="1019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094"/>
        <p:cNvGrpSpPr/>
        <p:nvPr/>
      </p:nvGrpSpPr>
      <p:grpSpPr>
        <a:xfrm>
          <a:off x="0" y="0"/>
          <a:ext cx="0" cy="0"/>
          <a:chOff x="0" y="0"/>
          <a:chExt cx="0" cy="0"/>
        </a:xfrm>
      </p:grpSpPr>
      <p:sp>
        <p:nvSpPr>
          <p:cNvPr id="2095" name="Google Shape;2095;p243"/>
          <p:cNvSpPr txBox="1">
            <a:spLocks noGrp="1"/>
          </p:cNvSpPr>
          <p:nvPr>
            <p:ph type="title"/>
          </p:nvPr>
        </p:nvSpPr>
        <p:spPr>
          <a:xfrm>
            <a:off x="875000" y="-3000"/>
            <a:ext cx="75039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chemeClr val="lt2"/>
                </a:solidFill>
              </a:rPr>
              <a:t>Videos to explore related topics further</a:t>
            </a:r>
            <a:endParaRPr sz="2400">
              <a:solidFill>
                <a:schemeClr val="lt2"/>
              </a:solidFill>
            </a:endParaRPr>
          </a:p>
        </p:txBody>
      </p:sp>
      <p:sp>
        <p:nvSpPr>
          <p:cNvPr id="2096" name="Google Shape;2096;p243">
            <a:hlinkClick r:id="rId3"/>
          </p:cNvPr>
          <p:cNvSpPr txBox="1"/>
          <p:nvPr/>
        </p:nvSpPr>
        <p:spPr>
          <a:xfrm>
            <a:off x="777125" y="2090175"/>
            <a:ext cx="37269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u="sng">
                <a:solidFill>
                  <a:schemeClr val="lt1"/>
                </a:solidFill>
                <a:latin typeface="Manjari"/>
                <a:ea typeface="Manjari"/>
                <a:cs typeface="Manjari"/>
                <a:sym typeface="Manjari"/>
                <a:hlinkClick r:id="rId4">
                  <a:extLst>
                    <a:ext uri="{A12FA001-AC4F-418D-AE19-62706E023703}">
                      <ahyp:hlinkClr xmlns:ahyp="http://schemas.microsoft.com/office/drawing/2018/hyperlinkcolor" val="tx"/>
                    </a:ext>
                  </a:extLst>
                </a:hlinkClick>
              </a:rPr>
              <a:t>How do hormones affect people assigned female at birth throughout their lives? (1m 49s)</a:t>
            </a:r>
            <a:endParaRPr sz="1300">
              <a:solidFill>
                <a:schemeClr val="lt1"/>
              </a:solidFill>
              <a:latin typeface="Manjari"/>
              <a:ea typeface="Manjari"/>
              <a:cs typeface="Manjari"/>
              <a:sym typeface="Manjari"/>
            </a:endParaRPr>
          </a:p>
          <a:p>
            <a:pPr marL="0" lvl="0" indent="0" algn="ctr" rtl="0">
              <a:spcBef>
                <a:spcPts val="0"/>
              </a:spcBef>
              <a:spcAft>
                <a:spcPts val="0"/>
              </a:spcAft>
              <a:buNone/>
            </a:pPr>
            <a:endParaRPr sz="1300">
              <a:solidFill>
                <a:srgbClr val="FFFFFF"/>
              </a:solidFill>
              <a:latin typeface="Manjari"/>
              <a:ea typeface="Manjari"/>
              <a:cs typeface="Manjari"/>
              <a:sym typeface="Manjari"/>
            </a:endParaRPr>
          </a:p>
        </p:txBody>
      </p:sp>
      <p:sp>
        <p:nvSpPr>
          <p:cNvPr id="2097" name="Google Shape;2097;p243"/>
          <p:cNvSpPr txBox="1"/>
          <p:nvPr/>
        </p:nvSpPr>
        <p:spPr>
          <a:xfrm>
            <a:off x="837563" y="4377250"/>
            <a:ext cx="36060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u="sng">
                <a:solidFill>
                  <a:schemeClr val="lt1"/>
                </a:solidFill>
                <a:latin typeface="Manjari"/>
                <a:ea typeface="Manjari"/>
                <a:cs typeface="Manjari"/>
                <a:sym typeface="Manjari"/>
                <a:hlinkClick r:id="rId5">
                  <a:extLst>
                    <a:ext uri="{A12FA001-AC4F-418D-AE19-62706E023703}">
                      <ahyp:hlinkClr xmlns:ahyp="http://schemas.microsoft.com/office/drawing/2018/hyperlinkcolor" val="tx"/>
                    </a:ext>
                  </a:extLst>
                </a:hlinkClick>
              </a:rPr>
              <a:t>How did you feel about your body changing during puberty? (1m 49s)</a:t>
            </a:r>
            <a:endParaRPr sz="1300" u="sng">
              <a:solidFill>
                <a:schemeClr val="lt1"/>
              </a:solidFill>
              <a:latin typeface="Manjari"/>
              <a:ea typeface="Manjari"/>
              <a:cs typeface="Manjari"/>
              <a:sym typeface="Manjari"/>
            </a:endParaRPr>
          </a:p>
          <a:p>
            <a:pPr marL="0" lvl="0" indent="0" algn="ctr" rtl="0">
              <a:spcBef>
                <a:spcPts val="0"/>
              </a:spcBef>
              <a:spcAft>
                <a:spcPts val="0"/>
              </a:spcAft>
              <a:buNone/>
            </a:pPr>
            <a:endParaRPr sz="1300" u="sng">
              <a:solidFill>
                <a:srgbClr val="FFFFFF"/>
              </a:solidFill>
              <a:latin typeface="Manjari"/>
              <a:ea typeface="Manjari"/>
              <a:cs typeface="Manjari"/>
              <a:sym typeface="Manjari"/>
            </a:endParaRPr>
          </a:p>
        </p:txBody>
      </p:sp>
      <p:sp>
        <p:nvSpPr>
          <p:cNvPr id="2098" name="Google Shape;2098;p243">
            <a:hlinkClick r:id="rId3"/>
          </p:cNvPr>
          <p:cNvSpPr txBox="1"/>
          <p:nvPr/>
        </p:nvSpPr>
        <p:spPr>
          <a:xfrm>
            <a:off x="4484425" y="2112338"/>
            <a:ext cx="3726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u="sng">
                <a:solidFill>
                  <a:schemeClr val="lt1"/>
                </a:solidFill>
                <a:latin typeface="Manjari"/>
                <a:ea typeface="Manjari"/>
                <a:cs typeface="Manjari"/>
                <a:sym typeface="Manjari"/>
                <a:hlinkClick r:id="rId6">
                  <a:extLst>
                    <a:ext uri="{A12FA001-AC4F-418D-AE19-62706E023703}">
                      <ahyp:hlinkClr xmlns:ahyp="http://schemas.microsoft.com/office/drawing/2018/hyperlinkcolor" val="tx"/>
                    </a:ext>
                  </a:extLst>
                </a:hlinkClick>
              </a:rPr>
              <a:t>How did/do you feel about getting your period</a:t>
            </a:r>
            <a:r>
              <a:rPr lang="en" sz="1300" u="sng">
                <a:solidFill>
                  <a:schemeClr val="lt1"/>
                </a:solidFill>
                <a:latin typeface="Manjari"/>
                <a:ea typeface="Manjari"/>
                <a:cs typeface="Manjari"/>
                <a:sym typeface="Manjari"/>
                <a:hlinkClick r:id="rId6">
                  <a:extLst>
                    <a:ext uri="{A12FA001-AC4F-418D-AE19-62706E023703}">
                      <ahyp:hlinkClr xmlns:ahyp="http://schemas.microsoft.com/office/drawing/2018/hyperlinkcolor" val="tx"/>
                    </a:ext>
                  </a:extLst>
                </a:hlinkClick>
              </a:rPr>
              <a:t>? (3m 49s)</a:t>
            </a:r>
            <a:endParaRPr sz="1300">
              <a:solidFill>
                <a:schemeClr val="lt1"/>
              </a:solidFill>
              <a:latin typeface="Manjari"/>
              <a:ea typeface="Manjari"/>
              <a:cs typeface="Manjari"/>
              <a:sym typeface="Manjari"/>
            </a:endParaRPr>
          </a:p>
        </p:txBody>
      </p:sp>
      <p:sp>
        <p:nvSpPr>
          <p:cNvPr id="2099" name="Google Shape;2099;p243"/>
          <p:cNvSpPr txBox="1"/>
          <p:nvPr/>
        </p:nvSpPr>
        <p:spPr>
          <a:xfrm>
            <a:off x="4561675" y="4377250"/>
            <a:ext cx="35724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u="sng">
                <a:solidFill>
                  <a:schemeClr val="lt1"/>
                </a:solidFill>
                <a:latin typeface="Manjari"/>
                <a:ea typeface="Manjari"/>
                <a:cs typeface="Manjari"/>
                <a:sym typeface="Manjari"/>
                <a:hlinkClick r:id="rId7">
                  <a:extLst>
                    <a:ext uri="{A12FA001-AC4F-418D-AE19-62706E023703}">
                      <ahyp:hlinkClr xmlns:ahyp="http://schemas.microsoft.com/office/drawing/2018/hyperlinkcolor" val="tx"/>
                    </a:ext>
                  </a:extLst>
                </a:hlinkClick>
              </a:rPr>
              <a:t>How does </a:t>
            </a:r>
            <a:r>
              <a:rPr lang="en" sz="1300" u="sng">
                <a:solidFill>
                  <a:schemeClr val="lt1"/>
                </a:solidFill>
                <a:latin typeface="Manjari"/>
                <a:ea typeface="Manjari"/>
                <a:cs typeface="Manjari"/>
                <a:sym typeface="Manjari"/>
                <a:hlinkClick r:id="rId7">
                  <a:extLst>
                    <a:ext uri="{A12FA001-AC4F-418D-AE19-62706E023703}">
                      <ahyp:hlinkClr xmlns:ahyp="http://schemas.microsoft.com/office/drawing/2018/hyperlinkcolor" val="tx"/>
                    </a:ext>
                  </a:extLst>
                </a:hlinkClick>
              </a:rPr>
              <a:t>fertility</a:t>
            </a:r>
            <a:r>
              <a:rPr lang="en" sz="1300" u="sng">
                <a:solidFill>
                  <a:schemeClr val="lt1"/>
                </a:solidFill>
                <a:latin typeface="Manjari"/>
                <a:ea typeface="Manjari"/>
                <a:cs typeface="Manjari"/>
                <a:sym typeface="Manjari"/>
                <a:hlinkClick r:id="rId7">
                  <a:extLst>
                    <a:ext uri="{A12FA001-AC4F-418D-AE19-62706E023703}">
                      <ahyp:hlinkClr xmlns:ahyp="http://schemas.microsoft.com/office/drawing/2018/hyperlinkcolor" val="tx"/>
                    </a:ext>
                  </a:extLst>
                </a:hlinkClick>
              </a:rPr>
              <a:t> change with age? (1m 10s)</a:t>
            </a:r>
            <a:endParaRPr sz="1300" u="sng">
              <a:solidFill>
                <a:schemeClr val="lt1"/>
              </a:solidFill>
              <a:latin typeface="Manjari"/>
              <a:ea typeface="Manjari"/>
              <a:cs typeface="Manjari"/>
              <a:sym typeface="Manjari"/>
            </a:endParaRPr>
          </a:p>
        </p:txBody>
      </p:sp>
      <p:pic>
        <p:nvPicPr>
          <p:cNvPr id="2100" name="Google Shape;2100;p243">
            <a:hlinkClick r:id="rId4"/>
          </p:cNvPr>
          <p:cNvPicPr preferRelativeResize="0"/>
          <p:nvPr/>
        </p:nvPicPr>
        <p:blipFill>
          <a:blip r:embed="rId8">
            <a:alphaModFix/>
          </a:blip>
          <a:stretch>
            <a:fillRect/>
          </a:stretch>
        </p:blipFill>
        <p:spPr>
          <a:xfrm>
            <a:off x="1205513" y="536950"/>
            <a:ext cx="2750270" cy="1543700"/>
          </a:xfrm>
          <a:prstGeom prst="rect">
            <a:avLst/>
          </a:prstGeom>
          <a:noFill/>
          <a:ln>
            <a:noFill/>
          </a:ln>
        </p:spPr>
      </p:pic>
      <p:pic>
        <p:nvPicPr>
          <p:cNvPr id="2101" name="Google Shape;2101;p243">
            <a:hlinkClick r:id="rId6"/>
          </p:cNvPr>
          <p:cNvPicPr preferRelativeResize="0"/>
          <p:nvPr/>
        </p:nvPicPr>
        <p:blipFill>
          <a:blip r:embed="rId9">
            <a:alphaModFix/>
          </a:blip>
          <a:stretch>
            <a:fillRect/>
          </a:stretch>
        </p:blipFill>
        <p:spPr>
          <a:xfrm>
            <a:off x="4998500" y="531100"/>
            <a:ext cx="2750249" cy="1525953"/>
          </a:xfrm>
          <a:prstGeom prst="rect">
            <a:avLst/>
          </a:prstGeom>
          <a:noFill/>
          <a:ln>
            <a:noFill/>
          </a:ln>
        </p:spPr>
      </p:pic>
      <p:pic>
        <p:nvPicPr>
          <p:cNvPr id="2102" name="Google Shape;2102;p243">
            <a:hlinkClick r:id="rId5"/>
          </p:cNvPr>
          <p:cNvPicPr preferRelativeResize="0"/>
          <p:nvPr/>
        </p:nvPicPr>
        <p:blipFill>
          <a:blip r:embed="rId10">
            <a:alphaModFix/>
          </a:blip>
          <a:stretch>
            <a:fillRect/>
          </a:stretch>
        </p:blipFill>
        <p:spPr>
          <a:xfrm>
            <a:off x="1205525" y="2862600"/>
            <a:ext cx="2710578" cy="1514650"/>
          </a:xfrm>
          <a:prstGeom prst="rect">
            <a:avLst/>
          </a:prstGeom>
          <a:noFill/>
          <a:ln>
            <a:noFill/>
          </a:ln>
        </p:spPr>
      </p:pic>
      <p:pic>
        <p:nvPicPr>
          <p:cNvPr id="2103" name="Google Shape;2103;p243">
            <a:hlinkClick r:id="rId7"/>
          </p:cNvPr>
          <p:cNvPicPr preferRelativeResize="0"/>
          <p:nvPr/>
        </p:nvPicPr>
        <p:blipFill>
          <a:blip r:embed="rId11">
            <a:alphaModFix/>
          </a:blip>
          <a:stretch>
            <a:fillRect/>
          </a:stretch>
        </p:blipFill>
        <p:spPr>
          <a:xfrm>
            <a:off x="4998500" y="2848550"/>
            <a:ext cx="2750249" cy="1542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p244"/>
          <p:cNvSpPr txBox="1">
            <a:spLocks noGrp="1"/>
          </p:cNvSpPr>
          <p:nvPr>
            <p:ph type="title" idx="4294967295"/>
          </p:nvPr>
        </p:nvSpPr>
        <p:spPr>
          <a:xfrm>
            <a:off x="509725" y="233375"/>
            <a:ext cx="7717500" cy="54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b="0">
                <a:latin typeface="Montserrat ExtraBold"/>
                <a:ea typeface="Montserrat ExtraBold"/>
                <a:cs typeface="Montserrat ExtraBold"/>
                <a:sym typeface="Montserrat ExtraBold"/>
              </a:rPr>
              <a:t>Where to get more information</a:t>
            </a:r>
            <a:endParaRPr sz="2100" b="0">
              <a:latin typeface="Montserrat ExtraBold"/>
              <a:ea typeface="Montserrat ExtraBold"/>
              <a:cs typeface="Montserrat ExtraBold"/>
              <a:sym typeface="Montserrat ExtraBold"/>
            </a:endParaRPr>
          </a:p>
        </p:txBody>
      </p:sp>
      <p:pic>
        <p:nvPicPr>
          <p:cNvPr id="2109" name="Google Shape;2109;p244"/>
          <p:cNvPicPr preferRelativeResize="0"/>
          <p:nvPr/>
        </p:nvPicPr>
        <p:blipFill>
          <a:blip r:embed="rId3">
            <a:alphaModFix/>
          </a:blip>
          <a:stretch>
            <a:fillRect/>
          </a:stretch>
        </p:blipFill>
        <p:spPr>
          <a:xfrm>
            <a:off x="6111300" y="767725"/>
            <a:ext cx="1413911" cy="795325"/>
          </a:xfrm>
          <a:prstGeom prst="rect">
            <a:avLst/>
          </a:prstGeom>
          <a:noFill/>
          <a:ln>
            <a:noFill/>
          </a:ln>
        </p:spPr>
      </p:pic>
      <p:pic>
        <p:nvPicPr>
          <p:cNvPr id="2110" name="Google Shape;2110;p244"/>
          <p:cNvPicPr preferRelativeResize="0"/>
          <p:nvPr/>
        </p:nvPicPr>
        <p:blipFill>
          <a:blip r:embed="rId4">
            <a:alphaModFix/>
          </a:blip>
          <a:stretch>
            <a:fillRect/>
          </a:stretch>
        </p:blipFill>
        <p:spPr>
          <a:xfrm>
            <a:off x="1775750" y="767724"/>
            <a:ext cx="1325200" cy="938075"/>
          </a:xfrm>
          <a:prstGeom prst="rect">
            <a:avLst/>
          </a:prstGeom>
          <a:noFill/>
          <a:ln>
            <a:noFill/>
          </a:ln>
        </p:spPr>
      </p:pic>
      <p:sp>
        <p:nvSpPr>
          <p:cNvPr id="2111" name="Google Shape;2111;p244"/>
          <p:cNvSpPr txBox="1">
            <a:spLocks noGrp="1"/>
          </p:cNvSpPr>
          <p:nvPr>
            <p:ph type="subTitle" idx="4294967295"/>
          </p:nvPr>
        </p:nvSpPr>
        <p:spPr>
          <a:xfrm>
            <a:off x="5357300" y="1563050"/>
            <a:ext cx="3160800" cy="99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
              <a:t>The NHS website offers reliable information on all kinds of health issues, including hormonal health</a:t>
            </a:r>
            <a:endParaRPr sz="1500"/>
          </a:p>
          <a:p>
            <a:pPr marL="0" lvl="0" indent="0" algn="ctr" rtl="0">
              <a:spcBef>
                <a:spcPts val="0"/>
              </a:spcBef>
              <a:spcAft>
                <a:spcPts val="0"/>
              </a:spcAft>
              <a:buNone/>
            </a:pPr>
            <a:r>
              <a:rPr lang="en" sz="1500" u="sng">
                <a:solidFill>
                  <a:schemeClr val="hlink"/>
                </a:solidFill>
                <a:hlinkClick r:id="rId5"/>
              </a:rPr>
              <a:t>www.nhs.uk</a:t>
            </a:r>
            <a:r>
              <a:rPr lang="en" sz="1500"/>
              <a:t> </a:t>
            </a:r>
            <a:endParaRPr sz="1500"/>
          </a:p>
        </p:txBody>
      </p:sp>
      <p:sp>
        <p:nvSpPr>
          <p:cNvPr id="2112" name="Google Shape;2112;p244"/>
          <p:cNvSpPr txBox="1">
            <a:spLocks noGrp="1"/>
          </p:cNvSpPr>
          <p:nvPr>
            <p:ph type="subTitle" idx="4294967295"/>
          </p:nvPr>
        </p:nvSpPr>
        <p:spPr>
          <a:xfrm>
            <a:off x="626850" y="1705800"/>
            <a:ext cx="3858000" cy="127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
              <a:t>The Daisy Network is a charity providing information and support for those experiencing early menopause/premature ovarian insufficiency under 40</a:t>
            </a:r>
            <a:endParaRPr sz="1500"/>
          </a:p>
          <a:p>
            <a:pPr marL="0" lvl="0" indent="0" algn="ctr" rtl="0">
              <a:spcBef>
                <a:spcPts val="0"/>
              </a:spcBef>
              <a:spcAft>
                <a:spcPts val="0"/>
              </a:spcAft>
              <a:buNone/>
            </a:pPr>
            <a:r>
              <a:rPr lang="en" sz="1500" u="sng">
                <a:solidFill>
                  <a:schemeClr val="hlink"/>
                </a:solidFill>
                <a:hlinkClick r:id="rId6"/>
              </a:rPr>
              <a:t>www.daisynetwork.org</a:t>
            </a:r>
            <a:r>
              <a:rPr lang="en" sz="1500"/>
              <a:t> </a:t>
            </a:r>
            <a:endParaRPr sz="1500"/>
          </a:p>
        </p:txBody>
      </p:sp>
      <p:sp>
        <p:nvSpPr>
          <p:cNvPr id="2113" name="Google Shape;2113;p244"/>
          <p:cNvSpPr txBox="1">
            <a:spLocks noGrp="1"/>
          </p:cNvSpPr>
          <p:nvPr>
            <p:ph type="subTitle" idx="4294967295"/>
          </p:nvPr>
        </p:nvSpPr>
        <p:spPr>
          <a:xfrm>
            <a:off x="654750" y="3819725"/>
            <a:ext cx="3802200" cy="127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
              <a:t>The Menopause Charity have some great information on all things related to this topic.</a:t>
            </a:r>
            <a:endParaRPr sz="1500"/>
          </a:p>
          <a:p>
            <a:pPr marL="0" lvl="0" indent="0" algn="ctr" rtl="0">
              <a:spcBef>
                <a:spcPts val="0"/>
              </a:spcBef>
              <a:spcAft>
                <a:spcPts val="0"/>
              </a:spcAft>
              <a:buNone/>
            </a:pPr>
            <a:r>
              <a:rPr lang="en" sz="1500" u="sng">
                <a:solidFill>
                  <a:schemeClr val="hlink"/>
                </a:solidFill>
                <a:hlinkClick r:id="rId7"/>
              </a:rPr>
              <a:t>https://www.themenopausecharity.org/</a:t>
            </a:r>
            <a:endParaRPr sz="1500"/>
          </a:p>
          <a:p>
            <a:pPr marL="0" lvl="0" indent="0" algn="l" rtl="0">
              <a:spcBef>
                <a:spcPts val="0"/>
              </a:spcBef>
              <a:spcAft>
                <a:spcPts val="0"/>
              </a:spcAft>
              <a:buNone/>
            </a:pPr>
            <a:endParaRPr sz="1500"/>
          </a:p>
        </p:txBody>
      </p:sp>
      <p:pic>
        <p:nvPicPr>
          <p:cNvPr id="2114" name="Google Shape;2114;p244"/>
          <p:cNvPicPr preferRelativeResize="0"/>
          <p:nvPr/>
        </p:nvPicPr>
        <p:blipFill>
          <a:blip r:embed="rId8">
            <a:alphaModFix/>
          </a:blip>
          <a:stretch>
            <a:fillRect/>
          </a:stretch>
        </p:blipFill>
        <p:spPr>
          <a:xfrm>
            <a:off x="1410013" y="3061800"/>
            <a:ext cx="2291675" cy="678725"/>
          </a:xfrm>
          <a:prstGeom prst="rect">
            <a:avLst/>
          </a:prstGeom>
          <a:noFill/>
          <a:ln>
            <a:noFill/>
          </a:ln>
        </p:spPr>
      </p:pic>
      <p:sp>
        <p:nvSpPr>
          <p:cNvPr id="2115" name="Google Shape;2115;p244"/>
          <p:cNvSpPr txBox="1"/>
          <p:nvPr/>
        </p:nvSpPr>
        <p:spPr>
          <a:xfrm>
            <a:off x="4572000" y="3810750"/>
            <a:ext cx="4488000" cy="154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chemeClr val="accent2"/>
                </a:solidFill>
                <a:latin typeface="Manjari"/>
                <a:ea typeface="Manjari"/>
                <a:cs typeface="Manjari"/>
                <a:sym typeface="Manjari"/>
              </a:rPr>
              <a:t>Menopause Café offers the opportunity for  people to gather and discuss menopause. Menopause Cafés can be public or workplace-only events</a:t>
            </a:r>
            <a:endParaRPr sz="1500">
              <a:solidFill>
                <a:schemeClr val="accent2"/>
              </a:solidFill>
              <a:latin typeface="Manjari"/>
              <a:ea typeface="Manjari"/>
              <a:cs typeface="Manjari"/>
              <a:sym typeface="Manjari"/>
            </a:endParaRPr>
          </a:p>
          <a:p>
            <a:pPr marL="0" lvl="0" indent="0" algn="ctr" rtl="0">
              <a:spcBef>
                <a:spcPts val="0"/>
              </a:spcBef>
              <a:spcAft>
                <a:spcPts val="0"/>
              </a:spcAft>
              <a:buNone/>
            </a:pPr>
            <a:r>
              <a:rPr lang="en" sz="1500" u="sng">
                <a:solidFill>
                  <a:schemeClr val="hlink"/>
                </a:solidFill>
                <a:latin typeface="Manjari"/>
                <a:ea typeface="Manjari"/>
                <a:cs typeface="Manjari"/>
                <a:sym typeface="Manjari"/>
                <a:hlinkClick r:id="rId9"/>
              </a:rPr>
              <a:t>https://www.menopausecafe.net/</a:t>
            </a:r>
            <a:r>
              <a:rPr lang="en" sz="1500">
                <a:solidFill>
                  <a:schemeClr val="accent2"/>
                </a:solidFill>
                <a:latin typeface="Manjari"/>
                <a:ea typeface="Manjari"/>
                <a:cs typeface="Manjari"/>
                <a:sym typeface="Manjari"/>
              </a:rPr>
              <a:t> </a:t>
            </a:r>
            <a:endParaRPr sz="1500">
              <a:solidFill>
                <a:schemeClr val="accent2"/>
              </a:solidFill>
              <a:latin typeface="Manjari"/>
              <a:ea typeface="Manjari"/>
              <a:cs typeface="Manjari"/>
              <a:sym typeface="Manjari"/>
            </a:endParaRPr>
          </a:p>
        </p:txBody>
      </p:sp>
      <p:pic>
        <p:nvPicPr>
          <p:cNvPr id="2116" name="Google Shape;2116;p244"/>
          <p:cNvPicPr preferRelativeResize="0"/>
          <p:nvPr/>
        </p:nvPicPr>
        <p:blipFill>
          <a:blip r:embed="rId10">
            <a:alphaModFix/>
          </a:blip>
          <a:stretch>
            <a:fillRect/>
          </a:stretch>
        </p:blipFill>
        <p:spPr>
          <a:xfrm>
            <a:off x="5792725" y="2686591"/>
            <a:ext cx="1884950" cy="11519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889"/>
        <p:cNvGrpSpPr/>
        <p:nvPr/>
      </p:nvGrpSpPr>
      <p:grpSpPr>
        <a:xfrm>
          <a:off x="0" y="0"/>
          <a:ext cx="0" cy="0"/>
          <a:chOff x="0" y="0"/>
          <a:chExt cx="0" cy="0"/>
        </a:xfrm>
      </p:grpSpPr>
      <p:sp>
        <p:nvSpPr>
          <p:cNvPr id="1890" name="Google Shape;1890;p218"/>
          <p:cNvSpPr txBox="1">
            <a:spLocks noGrp="1"/>
          </p:cNvSpPr>
          <p:nvPr>
            <p:ph type="title"/>
          </p:nvPr>
        </p:nvSpPr>
        <p:spPr>
          <a:xfrm>
            <a:off x="724225" y="55950"/>
            <a:ext cx="75039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PRINT - Slide 23 activity: The grandmother theory</a:t>
            </a:r>
            <a:endParaRPr sz="2100"/>
          </a:p>
        </p:txBody>
      </p:sp>
      <p:sp>
        <p:nvSpPr>
          <p:cNvPr id="1891" name="Google Shape;1891;p218"/>
          <p:cNvSpPr txBox="1">
            <a:spLocks noGrp="1"/>
          </p:cNvSpPr>
          <p:nvPr>
            <p:ph type="body" idx="1"/>
          </p:nvPr>
        </p:nvSpPr>
        <p:spPr>
          <a:xfrm>
            <a:off x="0" y="651175"/>
            <a:ext cx="6337500" cy="4445700"/>
          </a:xfrm>
          <a:prstGeom prst="rect">
            <a:avLst/>
          </a:prstGeom>
          <a:solidFill>
            <a:schemeClr val="accent6"/>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The grandmother hypothesis is an evolutionary theory that seeks to explain why people undergo menopause. According to this hypothesis, menopause evolved as an evolutionary advantage that allows older people to invest their time and resources in the survival of their grandchildren, rather than continuing to reproduce themselves.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The idea is that post-menopausal people, particularly grandmothers, increase the overall fitness of their family group by helping to care for grandchildren, gathering food, and passing on survival skills and cultural knowledge.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This support improves the likelihood that grandchildren will survive to adulthood, thereby indirectly enhancing the grandmother’s genetic legacy. By helping ensure the survival and success of their grandchildren, grandmothers can pass on their genes through their descendants more effectively than if they were to continue having children later in life, given the difficulties and risks of pregnancy and childbirth at an older age.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A lot more research is needed on the menopause transition to help us understand it more. </a:t>
            </a:r>
            <a:endParaRPr/>
          </a:p>
          <a:p>
            <a:pPr marL="0" lvl="0" indent="0" algn="l" rtl="0">
              <a:lnSpc>
                <a:spcPct val="115000"/>
              </a:lnSpc>
              <a:spcBef>
                <a:spcPts val="0"/>
              </a:spcBef>
              <a:spcAft>
                <a:spcPts val="0"/>
              </a:spcAft>
              <a:buNone/>
            </a:pPr>
            <a:r>
              <a:rPr lang="en"/>
              <a:t>Did you know only a few species like orca whales and chimpanzees are known to experience menopause?</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p:txBody>
      </p:sp>
      <p:sp>
        <p:nvSpPr>
          <p:cNvPr id="1892" name="Google Shape;1892;p218"/>
          <p:cNvSpPr txBox="1"/>
          <p:nvPr/>
        </p:nvSpPr>
        <p:spPr>
          <a:xfrm>
            <a:off x="6466150" y="998300"/>
            <a:ext cx="2424000" cy="2986200"/>
          </a:xfrm>
          <a:prstGeom prst="rect">
            <a:avLst/>
          </a:prstGeom>
          <a:solidFill>
            <a:srgbClr val="20124D"/>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accent6"/>
              </a:solidFill>
              <a:latin typeface="DM Sans"/>
              <a:ea typeface="DM Sans"/>
              <a:cs typeface="DM Sans"/>
              <a:sym typeface="DM Sans"/>
            </a:endParaRPr>
          </a:p>
          <a:p>
            <a:pPr marL="0" lvl="0" indent="0" algn="l" rtl="0">
              <a:spcBef>
                <a:spcPts val="0"/>
              </a:spcBef>
              <a:spcAft>
                <a:spcPts val="0"/>
              </a:spcAft>
              <a:buNone/>
            </a:pPr>
            <a:r>
              <a:rPr lang="en">
                <a:solidFill>
                  <a:schemeClr val="accent6"/>
                </a:solidFill>
                <a:latin typeface="DM Sans"/>
                <a:ea typeface="DM Sans"/>
                <a:cs typeface="DM Sans"/>
                <a:sym typeface="DM Sans"/>
              </a:rPr>
              <a:t>The Grandmother Theory is based on research and is one of several theories. Click below to see the research.</a:t>
            </a:r>
            <a:endParaRPr>
              <a:solidFill>
                <a:schemeClr val="accent6"/>
              </a:solidFill>
              <a:latin typeface="DM Sans"/>
              <a:ea typeface="DM Sans"/>
              <a:cs typeface="DM Sans"/>
              <a:sym typeface="DM Sans"/>
            </a:endParaRPr>
          </a:p>
          <a:p>
            <a:pPr marL="0" lvl="0" indent="0" algn="l" rtl="0">
              <a:spcBef>
                <a:spcPts val="0"/>
              </a:spcBef>
              <a:spcAft>
                <a:spcPts val="0"/>
              </a:spcAft>
              <a:buNone/>
            </a:pPr>
            <a:endParaRPr>
              <a:solidFill>
                <a:schemeClr val="accent6"/>
              </a:solidFill>
              <a:latin typeface="DM Sans"/>
              <a:ea typeface="DM Sans"/>
              <a:cs typeface="DM Sans"/>
              <a:sym typeface="DM Sans"/>
            </a:endParaRPr>
          </a:p>
          <a:p>
            <a:pPr marL="0" lvl="0" indent="0" algn="l" rtl="0">
              <a:spcBef>
                <a:spcPts val="0"/>
              </a:spcBef>
              <a:spcAft>
                <a:spcPts val="0"/>
              </a:spcAft>
              <a:buNone/>
            </a:pPr>
            <a:r>
              <a:rPr lang="en">
                <a:solidFill>
                  <a:schemeClr val="accent6"/>
                </a:solidFill>
                <a:latin typeface="DM Sans"/>
                <a:ea typeface="DM Sans"/>
                <a:cs typeface="DM Sans"/>
                <a:sym typeface="DM Sans"/>
              </a:rPr>
              <a:t>Reference:</a:t>
            </a:r>
            <a:endParaRPr>
              <a:solidFill>
                <a:schemeClr val="accent6"/>
              </a:solidFill>
              <a:latin typeface="DM Sans"/>
              <a:ea typeface="DM Sans"/>
              <a:cs typeface="DM Sans"/>
              <a:sym typeface="DM Sans"/>
            </a:endParaRPr>
          </a:p>
          <a:p>
            <a:pPr marL="0" lvl="0" indent="0" algn="l" rtl="0">
              <a:spcBef>
                <a:spcPts val="0"/>
              </a:spcBef>
              <a:spcAft>
                <a:spcPts val="0"/>
              </a:spcAft>
              <a:buNone/>
            </a:pPr>
            <a:endParaRPr>
              <a:solidFill>
                <a:schemeClr val="accent6"/>
              </a:solidFill>
              <a:latin typeface="DM Sans"/>
              <a:ea typeface="DM Sans"/>
              <a:cs typeface="DM Sans"/>
              <a:sym typeface="DM Sans"/>
            </a:endParaRPr>
          </a:p>
          <a:p>
            <a:pPr marL="0" lvl="0" indent="0" algn="l" rtl="0">
              <a:spcBef>
                <a:spcPts val="0"/>
              </a:spcBef>
              <a:spcAft>
                <a:spcPts val="0"/>
              </a:spcAft>
              <a:buNone/>
            </a:pPr>
            <a:r>
              <a:rPr lang="en" u="sng">
                <a:solidFill>
                  <a:schemeClr val="accent6"/>
                </a:solidFill>
                <a:latin typeface="DM Sans"/>
                <a:ea typeface="DM Sans"/>
                <a:cs typeface="DM Sans"/>
                <a:sym typeface="DM Sans"/>
                <a:hlinkClick r:id="rId3">
                  <a:extLst>
                    <a:ext uri="{A12FA001-AC4F-418D-AE19-62706E023703}">
                      <ahyp:hlinkClr xmlns:ahyp="http://schemas.microsoft.com/office/drawing/2018/hyperlinkcolor" val="tx"/>
                    </a:ext>
                  </a:extLst>
                </a:hlinkClick>
              </a:rPr>
              <a:t>Kristen Hawkes, The Grandmother Hypothesis and Human Evolution, 1997.</a:t>
            </a:r>
            <a:endParaRPr>
              <a:solidFill>
                <a:schemeClr val="accent6"/>
              </a:solidFill>
              <a:latin typeface="DM Sans"/>
              <a:ea typeface="DM Sans"/>
              <a:cs typeface="DM Sans"/>
              <a:sym typeface="DM Sans"/>
            </a:endParaRPr>
          </a:p>
          <a:p>
            <a:pPr marL="0" lvl="0" indent="0" algn="l" rtl="0">
              <a:spcBef>
                <a:spcPts val="0"/>
              </a:spcBef>
              <a:spcAft>
                <a:spcPts val="0"/>
              </a:spcAft>
              <a:buNone/>
            </a:pPr>
            <a:endParaRPr>
              <a:solidFill>
                <a:schemeClr val="accent6"/>
              </a:solidFill>
              <a:latin typeface="DM Sans"/>
              <a:ea typeface="DM Sans"/>
              <a:cs typeface="DM Sans"/>
              <a:sym typeface="DM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20"/>
        <p:cNvGrpSpPr/>
        <p:nvPr/>
      </p:nvGrpSpPr>
      <p:grpSpPr>
        <a:xfrm>
          <a:off x="0" y="0"/>
          <a:ext cx="0" cy="0"/>
          <a:chOff x="0" y="0"/>
          <a:chExt cx="0" cy="0"/>
        </a:xfrm>
      </p:grpSpPr>
      <p:sp>
        <p:nvSpPr>
          <p:cNvPr id="2121" name="Google Shape;2121;p245"/>
          <p:cNvSpPr txBox="1">
            <a:spLocks noGrp="1"/>
          </p:cNvSpPr>
          <p:nvPr>
            <p:ph type="title"/>
          </p:nvPr>
        </p:nvSpPr>
        <p:spPr>
          <a:xfrm>
            <a:off x="713250" y="712775"/>
            <a:ext cx="7717500" cy="54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100"/>
              <a:t>Book recommendation - learn more about menstruation and menopause </a:t>
            </a:r>
            <a:endParaRPr sz="2100"/>
          </a:p>
        </p:txBody>
      </p:sp>
      <p:pic>
        <p:nvPicPr>
          <p:cNvPr id="2122" name="Google Shape;2122;p245"/>
          <p:cNvPicPr preferRelativeResize="0"/>
          <p:nvPr/>
        </p:nvPicPr>
        <p:blipFill>
          <a:blip r:embed="rId3">
            <a:alphaModFix/>
          </a:blip>
          <a:stretch>
            <a:fillRect/>
          </a:stretch>
        </p:blipFill>
        <p:spPr>
          <a:xfrm>
            <a:off x="1580600" y="1390525"/>
            <a:ext cx="2525325" cy="3221075"/>
          </a:xfrm>
          <a:prstGeom prst="rect">
            <a:avLst/>
          </a:prstGeom>
          <a:noFill/>
          <a:ln>
            <a:noFill/>
          </a:ln>
        </p:spPr>
      </p:pic>
      <p:sp>
        <p:nvSpPr>
          <p:cNvPr id="2123" name="Google Shape;2123;p245"/>
          <p:cNvSpPr txBox="1"/>
          <p:nvPr/>
        </p:nvSpPr>
        <p:spPr>
          <a:xfrm>
            <a:off x="4664125" y="1390525"/>
            <a:ext cx="3480600" cy="341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accent1"/>
                </a:solidFill>
                <a:latin typeface="DM Sans"/>
                <a:ea typeface="DM Sans"/>
                <a:cs typeface="DM Sans"/>
                <a:sym typeface="DM Sans"/>
              </a:rPr>
              <a:t>Chella Quint - Be Period Positive</a:t>
            </a:r>
            <a:endParaRPr sz="2000" b="1">
              <a:solidFill>
                <a:schemeClr val="accent1"/>
              </a:solidFill>
              <a:latin typeface="DM Sans"/>
              <a:ea typeface="DM Sans"/>
              <a:cs typeface="DM Sans"/>
              <a:sym typeface="DM Sans"/>
            </a:endParaRPr>
          </a:p>
          <a:p>
            <a:pPr marL="0" lvl="0" indent="0" algn="ctr" rtl="0">
              <a:spcBef>
                <a:spcPts val="0"/>
              </a:spcBef>
              <a:spcAft>
                <a:spcPts val="0"/>
              </a:spcAft>
              <a:buNone/>
            </a:pPr>
            <a:r>
              <a:rPr lang="en" sz="1600" b="1" i="1">
                <a:solidFill>
                  <a:schemeClr val="accent1"/>
                </a:solidFill>
                <a:latin typeface="DM Sans"/>
                <a:ea typeface="DM Sans"/>
                <a:cs typeface="DM Sans"/>
                <a:sym typeface="DM Sans"/>
              </a:rPr>
              <a:t> Published by Dorling Kindersley</a:t>
            </a:r>
            <a:endParaRPr sz="1600" b="1" i="1">
              <a:solidFill>
                <a:schemeClr val="accent1"/>
              </a:solidFill>
              <a:latin typeface="DM Sans"/>
              <a:ea typeface="DM Sans"/>
              <a:cs typeface="DM Sans"/>
              <a:sym typeface="DM Sans"/>
            </a:endParaRPr>
          </a:p>
          <a:p>
            <a:pPr marL="0" lvl="0" indent="0" algn="l" rtl="0">
              <a:spcBef>
                <a:spcPts val="0"/>
              </a:spcBef>
              <a:spcAft>
                <a:spcPts val="0"/>
              </a:spcAft>
              <a:buNone/>
            </a:pPr>
            <a:endParaRPr>
              <a:latin typeface="DM Sans Medium"/>
              <a:ea typeface="DM Sans Medium"/>
              <a:cs typeface="DM Sans Medium"/>
              <a:sym typeface="DM Sans Medium"/>
            </a:endParaRPr>
          </a:p>
          <a:p>
            <a:pPr marL="0" lvl="0" indent="0" algn="l" rtl="0">
              <a:spcBef>
                <a:spcPts val="0"/>
              </a:spcBef>
              <a:spcAft>
                <a:spcPts val="0"/>
              </a:spcAft>
              <a:buNone/>
            </a:pPr>
            <a:r>
              <a:rPr lang="en">
                <a:latin typeface="DM Sans Medium"/>
                <a:ea typeface="DM Sans Medium"/>
                <a:cs typeface="DM Sans Medium"/>
                <a:sym typeface="DM Sans Medium"/>
              </a:rPr>
              <a:t>Period positivity starts with asking questions.</a:t>
            </a:r>
            <a:endParaRPr>
              <a:latin typeface="DM Sans Medium"/>
              <a:ea typeface="DM Sans Medium"/>
              <a:cs typeface="DM Sans Medium"/>
              <a:sym typeface="DM Sans Medium"/>
            </a:endParaRPr>
          </a:p>
          <a:p>
            <a:pPr marL="0" lvl="0" indent="0" algn="l" rtl="0">
              <a:spcBef>
                <a:spcPts val="0"/>
              </a:spcBef>
              <a:spcAft>
                <a:spcPts val="0"/>
              </a:spcAft>
              <a:buNone/>
            </a:pPr>
            <a:endParaRPr>
              <a:latin typeface="DM Sans Medium"/>
              <a:ea typeface="DM Sans Medium"/>
              <a:cs typeface="DM Sans Medium"/>
              <a:sym typeface="DM Sans Medium"/>
            </a:endParaRPr>
          </a:p>
          <a:p>
            <a:pPr marL="0" lvl="0" indent="0" algn="l" rtl="0">
              <a:spcBef>
                <a:spcPts val="0"/>
              </a:spcBef>
              <a:spcAft>
                <a:spcPts val="0"/>
              </a:spcAft>
              <a:buNone/>
            </a:pPr>
            <a:r>
              <a:rPr lang="en">
                <a:latin typeface="DM Sans Medium"/>
                <a:ea typeface="DM Sans Medium"/>
                <a:cs typeface="DM Sans Medium"/>
                <a:sym typeface="DM Sans Medium"/>
              </a:rPr>
              <a:t>This informative and absorbing book covers all your period-related questions - why they're taboo (and needn't be) and how to navigate the whole bleeding thing, from first periods to fertility, euphemisms to uteruses, menstrual products to menopause.</a:t>
            </a:r>
            <a:endParaRPr>
              <a:latin typeface="DM Sans Medium"/>
              <a:ea typeface="DM Sans Medium"/>
              <a:cs typeface="DM Sans Medium"/>
              <a:sym typeface="DM Sans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28" name="Google Shape;2128;p246"/>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100"/>
              <a:t>Where to get support</a:t>
            </a:r>
            <a:endParaRPr sz="2100"/>
          </a:p>
        </p:txBody>
      </p:sp>
      <p:sp>
        <p:nvSpPr>
          <p:cNvPr id="2129" name="Google Shape;2129;p246"/>
          <p:cNvSpPr txBox="1">
            <a:spLocks noGrp="1"/>
          </p:cNvSpPr>
          <p:nvPr>
            <p:ph type="subTitle" idx="2"/>
          </p:nvPr>
        </p:nvSpPr>
        <p:spPr>
          <a:xfrm>
            <a:off x="3447375" y="1555250"/>
            <a:ext cx="2167800" cy="45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Childline</a:t>
            </a:r>
            <a:endParaRPr/>
          </a:p>
        </p:txBody>
      </p:sp>
      <p:sp>
        <p:nvSpPr>
          <p:cNvPr id="2130" name="Google Shape;2130;p246"/>
          <p:cNvSpPr txBox="1">
            <a:spLocks noGrp="1"/>
          </p:cNvSpPr>
          <p:nvPr>
            <p:ph type="subTitle" idx="4"/>
          </p:nvPr>
        </p:nvSpPr>
        <p:spPr>
          <a:xfrm>
            <a:off x="3447375" y="2908299"/>
            <a:ext cx="2167800" cy="54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Call 0800 1111</a:t>
            </a:r>
            <a:endParaRPr/>
          </a:p>
          <a:p>
            <a:pPr marL="0" lvl="0" indent="0" algn="ctr" rtl="0">
              <a:spcBef>
                <a:spcPts val="0"/>
              </a:spcBef>
              <a:spcAft>
                <a:spcPts val="0"/>
              </a:spcAft>
              <a:buNone/>
            </a:pPr>
            <a:endParaRPr/>
          </a:p>
          <a:p>
            <a:pPr marL="0" lvl="0" indent="0" algn="ctr" rtl="0">
              <a:spcBef>
                <a:spcPts val="0"/>
              </a:spcBef>
              <a:spcAft>
                <a:spcPts val="0"/>
              </a:spcAft>
              <a:buNone/>
            </a:pPr>
            <a:r>
              <a:rPr lang="en"/>
              <a:t>Helpline for children to discuss personal issues</a:t>
            </a:r>
            <a:endParaRPr/>
          </a:p>
          <a:p>
            <a:pPr marL="0" lvl="0" indent="0" algn="ctr" rtl="0">
              <a:spcBef>
                <a:spcPts val="0"/>
              </a:spcBef>
              <a:spcAft>
                <a:spcPts val="0"/>
              </a:spcAft>
              <a:buNone/>
            </a:pPr>
            <a:endParaRPr/>
          </a:p>
          <a:p>
            <a:pPr marL="0" lvl="0" indent="0" algn="ctr" rtl="0">
              <a:spcBef>
                <a:spcPts val="0"/>
              </a:spcBef>
              <a:spcAft>
                <a:spcPts val="0"/>
              </a:spcAft>
              <a:buNone/>
            </a:pPr>
            <a:r>
              <a:rPr lang="en"/>
              <a:t>Chat online</a:t>
            </a:r>
            <a:endParaRPr/>
          </a:p>
          <a:p>
            <a:pPr marL="0" lvl="0" indent="0" algn="ctr" rtl="0">
              <a:spcBef>
                <a:spcPts val="0"/>
              </a:spcBef>
              <a:spcAft>
                <a:spcPts val="0"/>
              </a:spcAft>
              <a:buNone/>
            </a:pPr>
            <a:r>
              <a:rPr lang="en"/>
              <a:t>www.childline.org.uk</a:t>
            </a:r>
            <a:endParaRPr/>
          </a:p>
          <a:p>
            <a:pPr marL="0" lvl="0" indent="0" algn="ctr" rtl="0">
              <a:spcBef>
                <a:spcPts val="0"/>
              </a:spcBef>
              <a:spcAft>
                <a:spcPts val="1600"/>
              </a:spcAft>
              <a:buNone/>
            </a:pPr>
            <a:endParaRPr/>
          </a:p>
        </p:txBody>
      </p:sp>
      <p:sp>
        <p:nvSpPr>
          <p:cNvPr id="2131" name="Google Shape;2131;p246"/>
          <p:cNvSpPr txBox="1"/>
          <p:nvPr/>
        </p:nvSpPr>
        <p:spPr>
          <a:xfrm>
            <a:off x="6262950" y="1555250"/>
            <a:ext cx="2167800" cy="45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200"/>
              </a:spcAft>
              <a:buNone/>
            </a:pPr>
            <a:r>
              <a:rPr lang="en" sz="2200" b="1">
                <a:solidFill>
                  <a:srgbClr val="40474B"/>
                </a:solidFill>
                <a:latin typeface="Hammersmith One"/>
                <a:ea typeface="Hammersmith One"/>
                <a:cs typeface="Hammersmith One"/>
                <a:sym typeface="Hammersmith One"/>
              </a:rPr>
              <a:t>The Mix</a:t>
            </a:r>
            <a:endParaRPr sz="2200" b="1">
              <a:solidFill>
                <a:srgbClr val="40474B"/>
              </a:solidFill>
              <a:latin typeface="Hammersmith One"/>
              <a:ea typeface="Hammersmith One"/>
              <a:cs typeface="Hammersmith One"/>
              <a:sym typeface="Hammersmith One"/>
            </a:endParaRPr>
          </a:p>
        </p:txBody>
      </p:sp>
      <p:sp>
        <p:nvSpPr>
          <p:cNvPr id="2132" name="Google Shape;2132;p246"/>
          <p:cNvSpPr txBox="1"/>
          <p:nvPr/>
        </p:nvSpPr>
        <p:spPr>
          <a:xfrm>
            <a:off x="6262950" y="2764663"/>
            <a:ext cx="2167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0474B"/>
                </a:solidFill>
                <a:latin typeface="Manjari"/>
                <a:ea typeface="Manjari"/>
                <a:cs typeface="Manjari"/>
                <a:sym typeface="Manjari"/>
              </a:rPr>
              <a:t>Call 0808 808 4994</a:t>
            </a:r>
            <a:endParaRPr sz="1600">
              <a:solidFill>
                <a:srgbClr val="40474B"/>
              </a:solidFill>
              <a:latin typeface="Manjari"/>
              <a:ea typeface="Manjari"/>
              <a:cs typeface="Manjari"/>
              <a:sym typeface="Manjari"/>
            </a:endParaRPr>
          </a:p>
          <a:p>
            <a:pPr marL="0" lvl="0" indent="0" algn="ctr" rtl="0">
              <a:spcBef>
                <a:spcPts val="0"/>
              </a:spcBef>
              <a:spcAft>
                <a:spcPts val="0"/>
              </a:spcAft>
              <a:buNone/>
            </a:pPr>
            <a:endParaRPr sz="1600">
              <a:solidFill>
                <a:srgbClr val="40474B"/>
              </a:solidFill>
              <a:latin typeface="Manjari"/>
              <a:ea typeface="Manjari"/>
              <a:cs typeface="Manjari"/>
              <a:sym typeface="Manjari"/>
            </a:endParaRPr>
          </a:p>
          <a:p>
            <a:pPr marL="0" lvl="0" indent="0" algn="ctr" rtl="0">
              <a:spcBef>
                <a:spcPts val="0"/>
              </a:spcBef>
              <a:spcAft>
                <a:spcPts val="0"/>
              </a:spcAft>
              <a:buNone/>
            </a:pPr>
            <a:r>
              <a:rPr lang="en" sz="1600">
                <a:solidFill>
                  <a:srgbClr val="40474B"/>
                </a:solidFill>
                <a:latin typeface="Manjari"/>
                <a:ea typeface="Manjari"/>
                <a:cs typeface="Manjari"/>
                <a:sym typeface="Manjari"/>
              </a:rPr>
              <a:t>Helpline for people under 25 and website with information on different topics</a:t>
            </a:r>
            <a:endParaRPr sz="1600">
              <a:solidFill>
                <a:srgbClr val="40474B"/>
              </a:solidFill>
              <a:latin typeface="Manjari"/>
              <a:ea typeface="Manjari"/>
              <a:cs typeface="Manjari"/>
              <a:sym typeface="Manjari"/>
            </a:endParaRPr>
          </a:p>
          <a:p>
            <a:pPr marL="0" lvl="0" indent="0" algn="ctr" rtl="0">
              <a:spcBef>
                <a:spcPts val="0"/>
              </a:spcBef>
              <a:spcAft>
                <a:spcPts val="0"/>
              </a:spcAft>
              <a:buNone/>
            </a:pPr>
            <a:endParaRPr sz="1600">
              <a:solidFill>
                <a:srgbClr val="40474B"/>
              </a:solidFill>
              <a:latin typeface="Manjari"/>
              <a:ea typeface="Manjari"/>
              <a:cs typeface="Manjari"/>
              <a:sym typeface="Manjari"/>
            </a:endParaRPr>
          </a:p>
          <a:p>
            <a:pPr marL="0" lvl="0" indent="0" algn="ctr" rtl="0">
              <a:spcBef>
                <a:spcPts val="0"/>
              </a:spcBef>
              <a:spcAft>
                <a:spcPts val="0"/>
              </a:spcAft>
              <a:buNone/>
            </a:pPr>
            <a:r>
              <a:rPr lang="en" sz="1600">
                <a:solidFill>
                  <a:srgbClr val="40474B"/>
                </a:solidFill>
                <a:latin typeface="Manjari"/>
                <a:ea typeface="Manjari"/>
                <a:cs typeface="Manjari"/>
                <a:sym typeface="Manjari"/>
              </a:rPr>
              <a:t>www.themix.org.uk</a:t>
            </a:r>
            <a:endParaRPr sz="1600">
              <a:solidFill>
                <a:srgbClr val="40474B"/>
              </a:solidFill>
              <a:latin typeface="Manjari"/>
              <a:ea typeface="Manjari"/>
              <a:cs typeface="Manjari"/>
              <a:sym typeface="Manjari"/>
            </a:endParaRPr>
          </a:p>
        </p:txBody>
      </p:sp>
      <p:sp>
        <p:nvSpPr>
          <p:cNvPr id="2133" name="Google Shape;2133;p246"/>
          <p:cNvSpPr txBox="1">
            <a:spLocks noGrp="1"/>
          </p:cNvSpPr>
          <p:nvPr>
            <p:ph type="subTitle" idx="2"/>
          </p:nvPr>
        </p:nvSpPr>
        <p:spPr>
          <a:xfrm>
            <a:off x="943125" y="1455600"/>
            <a:ext cx="2167800" cy="45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If you notice any changes to your body or feel worried about a health issue, talk to your GP</a:t>
            </a:r>
            <a:endParaRPr sz="2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sp>
        <p:nvSpPr>
          <p:cNvPr id="2138" name="Google Shape;2138;p247"/>
          <p:cNvSpPr txBox="1">
            <a:spLocks noGrp="1"/>
          </p:cNvSpPr>
          <p:nvPr>
            <p:ph type="body" idx="1"/>
          </p:nvPr>
        </p:nvSpPr>
        <p:spPr>
          <a:xfrm>
            <a:off x="713250" y="1141250"/>
            <a:ext cx="77175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1400" u="sng">
                <a:solidFill>
                  <a:schemeClr val="hlink"/>
                </a:solidFill>
                <a:hlinkClick r:id="rId3"/>
              </a:rPr>
              <a:t>World Menopause Day</a:t>
            </a:r>
            <a:r>
              <a:rPr lang="en" sz="1400"/>
              <a:t> - International Menopause Society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u="sng">
                <a:solidFill>
                  <a:schemeClr val="hlink"/>
                </a:solidFill>
                <a:hlinkClick r:id="rId4"/>
              </a:rPr>
              <a:t>Menopause </a:t>
            </a:r>
            <a:r>
              <a:rPr lang="en" sz="1400"/>
              <a:t>- Brook</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u="sng">
                <a:solidFill>
                  <a:schemeClr val="hlink"/>
                </a:solidFill>
                <a:hlinkClick r:id="rId5"/>
              </a:rPr>
              <a:t>Menopause </a:t>
            </a:r>
            <a:r>
              <a:rPr lang="en" sz="1400"/>
              <a:t>- NHS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u="sng">
                <a:solidFill>
                  <a:schemeClr val="hlink"/>
                </a:solidFill>
                <a:hlinkClick r:id="rId6"/>
              </a:rPr>
              <a:t>Menopause cafe</a:t>
            </a:r>
            <a:r>
              <a:rPr lang="en" sz="1400"/>
              <a:t> - Menopause cafe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u="sng">
                <a:solidFill>
                  <a:schemeClr val="hlink"/>
                </a:solidFill>
                <a:hlinkClick r:id="rId7"/>
              </a:rPr>
              <a:t>A Period Positive National Curriculum for England</a:t>
            </a:r>
            <a:r>
              <a:rPr lang="en" sz="1400"/>
              <a:t> </a:t>
            </a:r>
            <a:endParaRPr sz="1400"/>
          </a:p>
          <a:p>
            <a:pPr marL="457200" lvl="0" indent="-311150" algn="l" rtl="0">
              <a:spcBef>
                <a:spcPts val="0"/>
              </a:spcBef>
              <a:spcAft>
                <a:spcPts val="0"/>
              </a:spcAft>
              <a:buSzPts val="1300"/>
              <a:buChar char="●"/>
            </a:pPr>
            <a:r>
              <a:rPr lang="en" sz="1300"/>
              <a:t>This resource follows the Period Positive pledge framework for inclusive menstruation to menopause education. </a:t>
            </a:r>
            <a:endParaRPr sz="1300"/>
          </a:p>
          <a:p>
            <a:pPr marL="457200" lvl="0" indent="-311150" algn="l" rtl="0">
              <a:spcBef>
                <a:spcPts val="0"/>
              </a:spcBef>
              <a:spcAft>
                <a:spcPts val="0"/>
              </a:spcAft>
              <a:buSzPts val="1300"/>
              <a:buChar char="●"/>
            </a:pPr>
            <a:r>
              <a:rPr lang="en" sz="1300"/>
              <a:t>It meets the following criteria from the Period Positive Curriculum model which is a proposed national curriculum for menstrual literacy:</a:t>
            </a:r>
            <a:endParaRPr sz="1300"/>
          </a:p>
          <a:p>
            <a:pPr marL="914400" lvl="1" indent="-311150" algn="l" rtl="0">
              <a:spcBef>
                <a:spcPts val="0"/>
              </a:spcBef>
              <a:spcAft>
                <a:spcPts val="0"/>
              </a:spcAft>
              <a:buSzPts val="1300"/>
              <a:buChar char="○"/>
            </a:pPr>
            <a:r>
              <a:rPr lang="en" sz="1300"/>
              <a:t>Key Stage 2: K5/U1/U2</a:t>
            </a:r>
            <a:endParaRPr sz="1300"/>
          </a:p>
          <a:p>
            <a:pPr marL="914400" lvl="1" indent="-311150" algn="l" rtl="0">
              <a:spcBef>
                <a:spcPts val="0"/>
              </a:spcBef>
              <a:spcAft>
                <a:spcPts val="0"/>
              </a:spcAft>
              <a:buSzPts val="1300"/>
              <a:buChar char="○"/>
            </a:pPr>
            <a:r>
              <a:rPr lang="en" sz="1300"/>
              <a:t>Key Stage 3: S2/U1/U2</a:t>
            </a:r>
            <a:endParaRPr sz="1300"/>
          </a:p>
          <a:p>
            <a:pPr marL="914400" lvl="1" indent="-311150" algn="l" rtl="0">
              <a:spcBef>
                <a:spcPts val="0"/>
              </a:spcBef>
              <a:spcAft>
                <a:spcPts val="0"/>
              </a:spcAft>
              <a:buSzPts val="1300"/>
              <a:buChar char="○"/>
            </a:pPr>
            <a:r>
              <a:rPr lang="en" sz="1300"/>
              <a:t>Key Stage 4: S2/S4/U8</a:t>
            </a:r>
            <a:endParaRPr sz="1300"/>
          </a:p>
        </p:txBody>
      </p:sp>
      <p:sp>
        <p:nvSpPr>
          <p:cNvPr id="2139" name="Google Shape;2139;p247"/>
          <p:cNvSpPr txBox="1">
            <a:spLocks noGrp="1"/>
          </p:cNvSpPr>
          <p:nvPr>
            <p:ph type="title"/>
          </p:nvPr>
        </p:nvSpPr>
        <p:spPr>
          <a:xfrm>
            <a:off x="713250" y="523025"/>
            <a:ext cx="7717500" cy="541500"/>
          </a:xfrm>
          <a:prstGeom prst="rect">
            <a:avLst/>
          </a:prstGeom>
        </p:spPr>
        <p:txBody>
          <a:bodyPr spcFirstLastPara="1" wrap="square" lIns="68575" tIns="68575" rIns="68575" bIns="68575" anchor="b" anchorCtr="0">
            <a:noAutofit/>
          </a:bodyPr>
          <a:lstStyle/>
          <a:p>
            <a:pPr marL="0" lvl="0" indent="0" algn="l" rtl="0">
              <a:spcBef>
                <a:spcPts val="0"/>
              </a:spcBef>
              <a:spcAft>
                <a:spcPts val="0"/>
              </a:spcAft>
              <a:buNone/>
            </a:pPr>
            <a:r>
              <a:rPr lang="en" sz="2700"/>
              <a:t>Useful reference links and resources</a:t>
            </a:r>
            <a:endParaRPr sz="27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9A74FA"/>
            </a:gs>
            <a:gs pos="100000">
              <a:srgbClr val="4A10DB"/>
            </a:gs>
          </a:gsLst>
          <a:lin ang="5400012" scaled="0"/>
        </a:gradFill>
        <a:effectLst/>
      </p:bgPr>
    </p:bg>
    <p:spTree>
      <p:nvGrpSpPr>
        <p:cNvPr id="1" name="Shape 2143"/>
        <p:cNvGrpSpPr/>
        <p:nvPr/>
      </p:nvGrpSpPr>
      <p:grpSpPr>
        <a:xfrm>
          <a:off x="0" y="0"/>
          <a:ext cx="0" cy="0"/>
          <a:chOff x="0" y="0"/>
          <a:chExt cx="0" cy="0"/>
        </a:xfrm>
      </p:grpSpPr>
      <p:sp>
        <p:nvSpPr>
          <p:cNvPr id="2144" name="Google Shape;2144;p248"/>
          <p:cNvSpPr txBox="1"/>
          <p:nvPr/>
        </p:nvSpPr>
        <p:spPr>
          <a:xfrm>
            <a:off x="607675" y="1801300"/>
            <a:ext cx="4796100" cy="14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Montserrat ExtraBold"/>
                <a:ea typeface="Montserrat ExtraBold"/>
                <a:cs typeface="Montserrat ExtraBold"/>
                <a:sym typeface="Montserrat ExtraBold"/>
              </a:rPr>
              <a:t>Credits:</a:t>
            </a:r>
            <a:endParaRPr>
              <a:solidFill>
                <a:schemeClr val="lt1"/>
              </a:solidFill>
              <a:latin typeface="Montserrat ExtraBold"/>
              <a:ea typeface="Montserrat ExtraBold"/>
              <a:cs typeface="Montserrat ExtraBold"/>
              <a:sym typeface="Montserrat ExtraBold"/>
            </a:endParaRPr>
          </a:p>
          <a:p>
            <a:pPr marL="0" lvl="0" indent="0" algn="l" rtl="0">
              <a:spcBef>
                <a:spcPts val="0"/>
              </a:spcBef>
              <a:spcAft>
                <a:spcPts val="0"/>
              </a:spcAft>
              <a:buNone/>
            </a:pPr>
            <a:r>
              <a:rPr lang="en">
                <a:solidFill>
                  <a:schemeClr val="lt1"/>
                </a:solidFill>
                <a:latin typeface="DM Sans Medium"/>
                <a:ea typeface="DM Sans Medium"/>
                <a:cs typeface="DM Sans Medium"/>
                <a:sym typeface="DM Sans Medium"/>
              </a:rPr>
              <a:t>This lesson has been created by Life Lessons Education Ltd as part of their weekly ‘In the news’ series with support from Chella Quint OBE, founder of Period Positive and author of Be Period Positive and Own Your Period. </a:t>
            </a:r>
            <a:endParaRPr>
              <a:solidFill>
                <a:schemeClr val="lt1"/>
              </a:solidFill>
              <a:latin typeface="Montserrat ExtraBold"/>
              <a:ea typeface="Montserrat ExtraBold"/>
              <a:cs typeface="Montserrat ExtraBold"/>
              <a:sym typeface="Montserrat ExtraBold"/>
            </a:endParaRPr>
          </a:p>
          <a:p>
            <a:pPr marL="0" lvl="0" indent="0" algn="l" rtl="0">
              <a:spcBef>
                <a:spcPts val="0"/>
              </a:spcBef>
              <a:spcAft>
                <a:spcPts val="0"/>
              </a:spcAft>
              <a:buNone/>
            </a:pPr>
            <a:endParaRPr>
              <a:solidFill>
                <a:schemeClr val="lt1"/>
              </a:solidFill>
              <a:latin typeface="DM Sans Medium"/>
              <a:ea typeface="DM Sans Medium"/>
              <a:cs typeface="DM Sans Medium"/>
              <a:sym typeface="DM Sans Medium"/>
            </a:endParaRPr>
          </a:p>
          <a:p>
            <a:pPr marL="0" lvl="0" indent="0" algn="l" rtl="0">
              <a:spcBef>
                <a:spcPts val="0"/>
              </a:spcBef>
              <a:spcAft>
                <a:spcPts val="0"/>
              </a:spcAft>
              <a:buNone/>
            </a:pPr>
            <a:endParaRPr>
              <a:solidFill>
                <a:schemeClr val="lt1"/>
              </a:solidFill>
              <a:latin typeface="DM Sans Medium"/>
              <a:ea typeface="DM Sans Medium"/>
              <a:cs typeface="DM Sans Medium"/>
              <a:sym typeface="DM Sans Medium"/>
            </a:endParaRPr>
          </a:p>
          <a:p>
            <a:pPr marL="0" lvl="0" indent="0" algn="l" rtl="0">
              <a:spcBef>
                <a:spcPts val="0"/>
              </a:spcBef>
              <a:spcAft>
                <a:spcPts val="0"/>
              </a:spcAft>
              <a:buNone/>
            </a:pPr>
            <a:r>
              <a:rPr lang="en">
                <a:solidFill>
                  <a:schemeClr val="lt1"/>
                </a:solidFill>
                <a:latin typeface="DM Sans Medium"/>
                <a:ea typeface="DM Sans Medium"/>
                <a:cs typeface="DM Sans Medium"/>
                <a:sym typeface="DM Sans Medium"/>
              </a:rPr>
              <a:t>To learn more about Life Lessons and how they support schools visit </a:t>
            </a:r>
            <a:r>
              <a:rPr lang="en" u="sng">
                <a:solidFill>
                  <a:schemeClr val="lt1"/>
                </a:solidFill>
                <a:latin typeface="DM Sans Medium"/>
                <a:ea typeface="DM Sans Medium"/>
                <a:cs typeface="DM Sans Medium"/>
                <a:sym typeface="DM Sans Medium"/>
                <a:hlinkClick r:id="rId3">
                  <a:extLst>
                    <a:ext uri="{A12FA001-AC4F-418D-AE19-62706E023703}">
                      <ahyp:hlinkClr xmlns:ahyp="http://schemas.microsoft.com/office/drawing/2018/hyperlinkcolor" val="tx"/>
                    </a:ext>
                  </a:extLst>
                </a:hlinkClick>
              </a:rPr>
              <a:t>www.lifelessons.co.uk</a:t>
            </a:r>
            <a:endParaRPr>
              <a:solidFill>
                <a:schemeClr val="lt1"/>
              </a:solidFill>
              <a:latin typeface="DM Sans Medium"/>
              <a:ea typeface="DM Sans Medium"/>
              <a:cs typeface="DM Sans Medium"/>
              <a:sym typeface="DM Sans Medium"/>
            </a:endParaRPr>
          </a:p>
          <a:p>
            <a:pPr marL="0" lvl="0" indent="0" algn="l" rtl="0">
              <a:spcBef>
                <a:spcPts val="0"/>
              </a:spcBef>
              <a:spcAft>
                <a:spcPts val="0"/>
              </a:spcAft>
              <a:buNone/>
            </a:pPr>
            <a:endParaRPr>
              <a:solidFill>
                <a:schemeClr val="lt1"/>
              </a:solidFill>
              <a:latin typeface="DM Sans Medium"/>
              <a:ea typeface="DM Sans Medium"/>
              <a:cs typeface="DM Sans Medium"/>
              <a:sym typeface="DM Sans Medium"/>
            </a:endParaRPr>
          </a:p>
          <a:p>
            <a:pPr marL="0" lvl="0" indent="0" algn="l" rtl="0">
              <a:spcBef>
                <a:spcPts val="0"/>
              </a:spcBef>
              <a:spcAft>
                <a:spcPts val="0"/>
              </a:spcAft>
              <a:buNone/>
            </a:pPr>
            <a:endParaRPr>
              <a:solidFill>
                <a:schemeClr val="lt1"/>
              </a:solidFill>
              <a:latin typeface="DM Sans Medium"/>
              <a:ea typeface="DM Sans Medium"/>
              <a:cs typeface="DM Sans Medium"/>
              <a:sym typeface="DM Sans Medium"/>
            </a:endParaRPr>
          </a:p>
          <a:p>
            <a:pPr marL="0" lvl="0" indent="0" algn="l" rtl="0">
              <a:spcBef>
                <a:spcPts val="0"/>
              </a:spcBef>
              <a:spcAft>
                <a:spcPts val="0"/>
              </a:spcAft>
              <a:buNone/>
            </a:pPr>
            <a:endParaRPr>
              <a:solidFill>
                <a:schemeClr val="lt1"/>
              </a:solidFill>
              <a:latin typeface="DM Sans Medium"/>
              <a:ea typeface="DM Sans Medium"/>
              <a:cs typeface="DM Sans Medium"/>
              <a:sym typeface="DM Sans Medium"/>
            </a:endParaRPr>
          </a:p>
          <a:p>
            <a:pPr marL="0" lvl="0" indent="0" algn="l" rtl="0">
              <a:spcBef>
                <a:spcPts val="0"/>
              </a:spcBef>
              <a:spcAft>
                <a:spcPts val="0"/>
              </a:spcAft>
              <a:buNone/>
            </a:pPr>
            <a:endParaRPr>
              <a:solidFill>
                <a:schemeClr val="lt1"/>
              </a:solidFill>
              <a:latin typeface="DM Sans Medium"/>
              <a:ea typeface="DM Sans Medium"/>
              <a:cs typeface="DM Sans Medium"/>
              <a:sym typeface="DM Sans Medium"/>
            </a:endParaRPr>
          </a:p>
        </p:txBody>
      </p:sp>
      <p:pic>
        <p:nvPicPr>
          <p:cNvPr id="2145" name="Google Shape;2145;p248"/>
          <p:cNvPicPr preferRelativeResize="0"/>
          <p:nvPr/>
        </p:nvPicPr>
        <p:blipFill>
          <a:blip r:embed="rId4">
            <a:alphaModFix/>
          </a:blip>
          <a:stretch>
            <a:fillRect/>
          </a:stretch>
        </p:blipFill>
        <p:spPr>
          <a:xfrm>
            <a:off x="705316" y="627141"/>
            <a:ext cx="2094799" cy="740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sp>
        <p:nvSpPr>
          <p:cNvPr id="1897" name="Google Shape;1897;p219"/>
          <p:cNvSpPr txBox="1">
            <a:spLocks noGrp="1"/>
          </p:cNvSpPr>
          <p:nvPr>
            <p:ph type="title"/>
          </p:nvPr>
        </p:nvSpPr>
        <p:spPr>
          <a:xfrm>
            <a:off x="600475" y="193200"/>
            <a:ext cx="77175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Main messages</a:t>
            </a:r>
            <a:endParaRPr sz="2100"/>
          </a:p>
        </p:txBody>
      </p:sp>
      <p:sp>
        <p:nvSpPr>
          <p:cNvPr id="1898" name="Google Shape;1898;p219"/>
          <p:cNvSpPr txBox="1">
            <a:spLocks noGrp="1"/>
          </p:cNvSpPr>
          <p:nvPr>
            <p:ph type="body" idx="1"/>
          </p:nvPr>
        </p:nvSpPr>
        <p:spPr>
          <a:xfrm>
            <a:off x="713250" y="734700"/>
            <a:ext cx="7717500" cy="37701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sz="1400"/>
              <a:t>It is important to learn about menopause to learn about what one's own body experiences, or the body of people close to you and to make informed decisions about your health.</a:t>
            </a:r>
            <a:endParaRPr sz="1400"/>
          </a:p>
          <a:p>
            <a:pPr marL="457200" lvl="0" indent="-317500" algn="l" rtl="0">
              <a:lnSpc>
                <a:spcPct val="115000"/>
              </a:lnSpc>
              <a:spcBef>
                <a:spcPts val="1000"/>
              </a:spcBef>
              <a:spcAft>
                <a:spcPts val="0"/>
              </a:spcAft>
              <a:buSzPts val="1400"/>
              <a:buChar char="●"/>
            </a:pPr>
            <a:r>
              <a:rPr lang="en" sz="1400"/>
              <a:t>The menopause transition is a time of change - similar to puberty. That is neither good nor bad, it just means things are starting to be different. It is a typical biological process, and it looks a bit different for different people, and there may be different reasons for why someone goes through it at a particular time. </a:t>
            </a:r>
            <a:endParaRPr sz="1400"/>
          </a:p>
          <a:p>
            <a:pPr marL="457200" lvl="0" indent="-317500" algn="l" rtl="0">
              <a:lnSpc>
                <a:spcPct val="115000"/>
              </a:lnSpc>
              <a:spcBef>
                <a:spcPts val="1000"/>
              </a:spcBef>
              <a:spcAft>
                <a:spcPts val="0"/>
              </a:spcAft>
              <a:buSzPts val="1400"/>
              <a:buChar char="●"/>
            </a:pPr>
            <a:r>
              <a:rPr lang="en" sz="1400"/>
              <a:t>Talking openly about menopause can fight stigma and makes it easier for people to talk about symptoms. </a:t>
            </a:r>
            <a:endParaRPr sz="1400"/>
          </a:p>
          <a:p>
            <a:pPr marL="457200" lvl="0" indent="-317500" algn="l" rtl="0">
              <a:lnSpc>
                <a:spcPct val="115000"/>
              </a:lnSpc>
              <a:spcBef>
                <a:spcPts val="1000"/>
              </a:spcBef>
              <a:spcAft>
                <a:spcPts val="1000"/>
              </a:spcAft>
              <a:buSzPts val="1400"/>
              <a:buChar char="●"/>
            </a:pPr>
            <a:r>
              <a:rPr lang="en" sz="1400"/>
              <a:t>There are different ways to support people you know experiencing menopause. A big part of it is being informed, and showing empathy as masking symptoms can make people feel more snappy or anxious - creating a safe and open environment to talk about menopause is really helpful.</a:t>
            </a: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sp>
        <p:nvSpPr>
          <p:cNvPr id="1903" name="Google Shape;1903;p220"/>
          <p:cNvSpPr txBox="1">
            <a:spLocks noGrp="1"/>
          </p:cNvSpPr>
          <p:nvPr>
            <p:ph type="title"/>
          </p:nvPr>
        </p:nvSpPr>
        <p:spPr>
          <a:xfrm>
            <a:off x="620375" y="0"/>
            <a:ext cx="77175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Key terms </a:t>
            </a:r>
            <a:endParaRPr sz="2100"/>
          </a:p>
        </p:txBody>
      </p:sp>
      <p:graphicFrame>
        <p:nvGraphicFramePr>
          <p:cNvPr id="1904" name="Google Shape;1904;p220"/>
          <p:cNvGraphicFramePr/>
          <p:nvPr/>
        </p:nvGraphicFramePr>
        <p:xfrm>
          <a:off x="620375" y="541500"/>
          <a:ext cx="3000000" cy="3000000"/>
        </p:xfrm>
        <a:graphic>
          <a:graphicData uri="http://schemas.openxmlformats.org/drawingml/2006/table">
            <a:tbl>
              <a:tblPr>
                <a:noFill/>
                <a:tableStyleId>{848B2B8B-7576-478B-B111-5A2F7D3D2B25}</a:tableStyleId>
              </a:tblPr>
              <a:tblGrid>
                <a:gridCol w="1633775">
                  <a:extLst>
                    <a:ext uri="{9D8B030D-6E8A-4147-A177-3AD203B41FA5}">
                      <a16:colId xmlns:a16="http://schemas.microsoft.com/office/drawing/2014/main" val="20000"/>
                    </a:ext>
                  </a:extLst>
                </a:gridCol>
                <a:gridCol w="6674200">
                  <a:extLst>
                    <a:ext uri="{9D8B030D-6E8A-4147-A177-3AD203B41FA5}">
                      <a16:colId xmlns:a16="http://schemas.microsoft.com/office/drawing/2014/main" val="20001"/>
                    </a:ext>
                  </a:extLst>
                </a:gridCol>
              </a:tblGrid>
              <a:tr h="725050">
                <a:tc>
                  <a:txBody>
                    <a:bodyPr/>
                    <a:lstStyle/>
                    <a:p>
                      <a:pPr marL="0" lvl="0" indent="0" algn="l" rtl="0">
                        <a:spcBef>
                          <a:spcPts val="0"/>
                        </a:spcBef>
                        <a:spcAft>
                          <a:spcPts val="0"/>
                        </a:spcAft>
                        <a:buNone/>
                      </a:pPr>
                      <a:r>
                        <a:rPr lang="en" sz="1600">
                          <a:solidFill>
                            <a:srgbClr val="FFFFFF"/>
                          </a:solidFill>
                          <a:latin typeface="Hammersmith One"/>
                          <a:ea typeface="Hammersmith One"/>
                          <a:cs typeface="Hammersmith One"/>
                          <a:sym typeface="Hammersmith One"/>
                        </a:rPr>
                        <a:t>Hormones</a:t>
                      </a:r>
                      <a:endParaRPr sz="1600">
                        <a:solidFill>
                          <a:srgbClr val="FFFFFF"/>
                        </a:solidFill>
                        <a:latin typeface="Hammersmith One"/>
                        <a:ea typeface="Hammersmith One"/>
                        <a:cs typeface="Hammersmith One"/>
                        <a:sym typeface="Hammersmith One"/>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6A34F8"/>
                    </a:solidFill>
                  </a:tcPr>
                </a:tc>
                <a:tc>
                  <a:txBody>
                    <a:bodyPr/>
                    <a:lstStyle/>
                    <a:p>
                      <a:pPr marL="0" lvl="0" indent="0" algn="l" rtl="0">
                        <a:spcBef>
                          <a:spcPts val="0"/>
                        </a:spcBef>
                        <a:spcAft>
                          <a:spcPts val="0"/>
                        </a:spcAft>
                        <a:buNone/>
                      </a:pPr>
                      <a:r>
                        <a:rPr lang="en" sz="1250">
                          <a:solidFill>
                            <a:srgbClr val="4D5156"/>
                          </a:solidFill>
                          <a:highlight>
                            <a:srgbClr val="FFFFFF"/>
                          </a:highlight>
                          <a:latin typeface="DM Sans Medium"/>
                          <a:ea typeface="DM Sans Medium"/>
                          <a:cs typeface="DM Sans Medium"/>
                          <a:sym typeface="DM Sans Medium"/>
                        </a:rPr>
                        <a:t>Hormones are chemical messengers made by glands in the body that help control how different parts of your body function, like growth, mood, and energy levels. They travel through your blood to send signals to organs and tissues to get to work. </a:t>
                      </a:r>
                      <a:endParaRPr sz="1250">
                        <a:solidFill>
                          <a:srgbClr val="4D5156"/>
                        </a:solidFill>
                        <a:highlight>
                          <a:srgbClr val="FFFFFF"/>
                        </a:highlight>
                        <a:latin typeface="DM Sans Medium"/>
                        <a:ea typeface="DM Sans Medium"/>
                        <a:cs typeface="DM Sans Medium"/>
                        <a:sym typeface="DM Sans Medium"/>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43D76"/>
                      </a:solidFill>
                      <a:prstDash val="solid"/>
                      <a:round/>
                      <a:headEnd type="none" w="sm" len="sm"/>
                      <a:tailEnd type="none" w="sm" len="sm"/>
                    </a:lnT>
                    <a:lnB w="9525" cap="flat" cmpd="sng">
                      <a:solidFill>
                        <a:srgbClr val="343D76"/>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274350">
                <a:tc>
                  <a:txBody>
                    <a:bodyPr/>
                    <a:lstStyle/>
                    <a:p>
                      <a:pPr marL="0" lvl="0" indent="0" algn="l" rtl="0">
                        <a:spcBef>
                          <a:spcPts val="0"/>
                        </a:spcBef>
                        <a:spcAft>
                          <a:spcPts val="0"/>
                        </a:spcAft>
                        <a:buNone/>
                      </a:pPr>
                      <a:r>
                        <a:rPr lang="en" sz="1600">
                          <a:solidFill>
                            <a:srgbClr val="FFFFFF"/>
                          </a:solidFill>
                          <a:latin typeface="Hammersmith One"/>
                          <a:ea typeface="Hammersmith One"/>
                          <a:cs typeface="Hammersmith One"/>
                          <a:sym typeface="Hammersmith One"/>
                        </a:rPr>
                        <a:t>Transitioning </a:t>
                      </a:r>
                      <a:endParaRPr sz="1600">
                        <a:solidFill>
                          <a:srgbClr val="FFFFFF"/>
                        </a:solidFill>
                        <a:latin typeface="Hammersmith One"/>
                        <a:ea typeface="Hammersmith One"/>
                        <a:cs typeface="Hammersmith One"/>
                        <a:sym typeface="Hammersmith One"/>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sz="1250">
                          <a:solidFill>
                            <a:srgbClr val="4D5156"/>
                          </a:solidFill>
                          <a:highlight>
                            <a:srgbClr val="FFFFFF"/>
                          </a:highlight>
                          <a:latin typeface="DM Sans Medium"/>
                          <a:ea typeface="DM Sans Medium"/>
                          <a:cs typeface="DM Sans Medium"/>
                          <a:sym typeface="DM Sans Medium"/>
                        </a:rPr>
                        <a:t>Transitioning is the process some people go through to align their gender identity with their outward appearance - for example someone assigned female at birth may transition to be a transman. This can involve changes like adopting a new name or pronouns, dressing in a way that expresses their gender identity, taking hormones, or undergoing gender-affirming surgical procedures, depending on what feels right for the person.</a:t>
                      </a:r>
                      <a:endParaRPr sz="1250">
                        <a:solidFill>
                          <a:srgbClr val="4D5156"/>
                        </a:solidFill>
                        <a:highlight>
                          <a:srgbClr val="FFFFFF"/>
                        </a:highlight>
                        <a:latin typeface="DM Sans Medium"/>
                        <a:ea typeface="DM Sans Medium"/>
                        <a:cs typeface="DM Sans Medium"/>
                        <a:sym typeface="DM Sans Medium"/>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43D76"/>
                      </a:solidFill>
                      <a:prstDash val="solid"/>
                      <a:round/>
                      <a:headEnd type="none" w="sm" len="sm"/>
                      <a:tailEnd type="none" w="sm" len="sm"/>
                    </a:lnT>
                    <a:lnB w="9525" cap="flat" cmpd="sng">
                      <a:solidFill>
                        <a:srgbClr val="343D76"/>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091250">
                <a:tc>
                  <a:txBody>
                    <a:bodyPr/>
                    <a:lstStyle/>
                    <a:p>
                      <a:pPr marL="0" lvl="0" indent="0" algn="l" rtl="0">
                        <a:spcBef>
                          <a:spcPts val="0"/>
                        </a:spcBef>
                        <a:spcAft>
                          <a:spcPts val="0"/>
                        </a:spcAft>
                        <a:buNone/>
                      </a:pPr>
                      <a:r>
                        <a:rPr lang="en" sz="1600">
                          <a:solidFill>
                            <a:srgbClr val="FFFFFF"/>
                          </a:solidFill>
                          <a:latin typeface="Hammersmith One"/>
                          <a:ea typeface="Hammersmith One"/>
                          <a:cs typeface="Hammersmith One"/>
                          <a:sym typeface="Hammersmith One"/>
                        </a:rPr>
                        <a:t>Fertility</a:t>
                      </a:r>
                      <a:endParaRPr sz="1600">
                        <a:solidFill>
                          <a:srgbClr val="FFFFFF"/>
                        </a:solidFill>
                        <a:latin typeface="Hammersmith One"/>
                        <a:ea typeface="Hammersmith One"/>
                        <a:cs typeface="Hammersmith One"/>
                        <a:sym typeface="Hammersmith One"/>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1250">
                          <a:solidFill>
                            <a:srgbClr val="4D5156"/>
                          </a:solidFill>
                          <a:highlight>
                            <a:srgbClr val="FFFFFF"/>
                          </a:highlight>
                          <a:latin typeface="DM Sans Medium"/>
                          <a:ea typeface="DM Sans Medium"/>
                          <a:cs typeface="DM Sans Medium"/>
                          <a:sym typeface="DM Sans Medium"/>
                        </a:rPr>
                        <a:t>Fertility is the ability to have children by naturally conceiving a baby. It depends on both people involved in conceiving a baby having healthy reproductive systems that can produce sperm or eggs and support a pregnancy. Menopause is the end of natural fertility. Assisted fertility options are available for those who wish to have fertility support in order to start a family.</a:t>
                      </a:r>
                      <a:endParaRPr sz="1250">
                        <a:solidFill>
                          <a:srgbClr val="4D5156"/>
                        </a:solidFill>
                        <a:highlight>
                          <a:srgbClr val="FFFFFF"/>
                        </a:highlight>
                        <a:latin typeface="DM Sans Medium"/>
                        <a:ea typeface="DM Sans Medium"/>
                        <a:cs typeface="DM Sans Medium"/>
                        <a:sym typeface="DM Sans Medium"/>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43D76"/>
                      </a:solidFill>
                      <a:prstDash val="solid"/>
                      <a:round/>
                      <a:headEnd type="none" w="sm" len="sm"/>
                      <a:tailEnd type="none" w="sm" len="sm"/>
                    </a:lnT>
                    <a:lnB w="9525" cap="flat" cmpd="sng">
                      <a:solidFill>
                        <a:srgbClr val="343D76"/>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49475">
                <a:tc>
                  <a:txBody>
                    <a:bodyPr/>
                    <a:lstStyle/>
                    <a:p>
                      <a:pPr marL="0" lvl="0" indent="0" algn="l" rtl="0">
                        <a:spcBef>
                          <a:spcPts val="0"/>
                        </a:spcBef>
                        <a:spcAft>
                          <a:spcPts val="0"/>
                        </a:spcAft>
                        <a:buNone/>
                      </a:pPr>
                      <a:r>
                        <a:rPr lang="en" sz="1600">
                          <a:solidFill>
                            <a:srgbClr val="FFFFFF"/>
                          </a:solidFill>
                          <a:latin typeface="Hammersmith One"/>
                          <a:ea typeface="Hammersmith One"/>
                          <a:cs typeface="Hammersmith One"/>
                          <a:sym typeface="Hammersmith One"/>
                        </a:rPr>
                        <a:t>Non-binary</a:t>
                      </a:r>
                      <a:endParaRPr sz="1600">
                        <a:solidFill>
                          <a:srgbClr val="FFFFFF"/>
                        </a:solidFill>
                        <a:latin typeface="Hammersmith One"/>
                        <a:ea typeface="Hammersmith One"/>
                        <a:cs typeface="Hammersmith One"/>
                        <a:sym typeface="Hammersmith One"/>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sz="1250">
                          <a:solidFill>
                            <a:srgbClr val="4D5156"/>
                          </a:solidFill>
                          <a:highlight>
                            <a:srgbClr val="FFFFFF"/>
                          </a:highlight>
                          <a:latin typeface="DM Sans Medium"/>
                          <a:ea typeface="DM Sans Medium"/>
                          <a:cs typeface="DM Sans Medium"/>
                          <a:sym typeface="DM Sans Medium"/>
                        </a:rPr>
                        <a:t>Non-binary is a gender identity where a person doesn’t exclusively identify as male or female, but may feel they are a mix of both or neither.</a:t>
                      </a:r>
                      <a:endParaRPr sz="1250">
                        <a:solidFill>
                          <a:srgbClr val="4D5156"/>
                        </a:solidFill>
                        <a:highlight>
                          <a:srgbClr val="FFFFFF"/>
                        </a:highlight>
                        <a:latin typeface="DM Sans Medium"/>
                        <a:ea typeface="DM Sans Medium"/>
                        <a:cs typeface="DM Sans Medium"/>
                        <a:sym typeface="DM Sans Medium"/>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43D76"/>
                      </a:solidFill>
                      <a:prstDash val="solid"/>
                      <a:round/>
                      <a:headEnd type="none" w="sm" len="sm"/>
                      <a:tailEnd type="none" w="sm" len="sm"/>
                    </a:lnT>
                    <a:lnB w="9525" cap="flat" cmpd="sng">
                      <a:solidFill>
                        <a:srgbClr val="343D76"/>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725050">
                <a:tc>
                  <a:txBody>
                    <a:bodyPr/>
                    <a:lstStyle/>
                    <a:p>
                      <a:pPr marL="0" lvl="0" indent="0" algn="l" rtl="0">
                        <a:spcBef>
                          <a:spcPts val="0"/>
                        </a:spcBef>
                        <a:spcAft>
                          <a:spcPts val="0"/>
                        </a:spcAft>
                        <a:buNone/>
                      </a:pPr>
                      <a:r>
                        <a:rPr lang="en" sz="1600">
                          <a:solidFill>
                            <a:srgbClr val="FFFFFF"/>
                          </a:solidFill>
                          <a:latin typeface="Hammersmith One"/>
                          <a:ea typeface="Hammersmith One"/>
                          <a:cs typeface="Hammersmith One"/>
                          <a:sym typeface="Hammersmith One"/>
                        </a:rPr>
                        <a:t>Intersex</a:t>
                      </a:r>
                      <a:endParaRPr sz="1600">
                        <a:solidFill>
                          <a:srgbClr val="FFFFFF"/>
                        </a:solidFill>
                        <a:latin typeface="Hammersmith One"/>
                        <a:ea typeface="Hammersmith One"/>
                        <a:cs typeface="Hammersmith One"/>
                        <a:sym typeface="Hammersmith One"/>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1250">
                          <a:solidFill>
                            <a:srgbClr val="4D5156"/>
                          </a:solidFill>
                          <a:highlight>
                            <a:srgbClr val="FFFFFF"/>
                          </a:highlight>
                          <a:latin typeface="DM Sans Medium"/>
                          <a:ea typeface="DM Sans Medium"/>
                          <a:cs typeface="DM Sans Medium"/>
                          <a:sym typeface="DM Sans Medium"/>
                        </a:rPr>
                        <a:t>Intersex refers to a person born with physical sex characteristics (like chromosomes, hormones, or anatomy) that don’t fit typical definitions of male or female. Someone might for example both have a penis and a uterus. </a:t>
                      </a:r>
                      <a:endParaRPr sz="1250">
                        <a:solidFill>
                          <a:srgbClr val="4D5156"/>
                        </a:solidFill>
                        <a:highlight>
                          <a:srgbClr val="FFFFFF"/>
                        </a:highlight>
                        <a:latin typeface="DM Sans Medium"/>
                        <a:ea typeface="DM Sans Medium"/>
                        <a:cs typeface="DM Sans Medium"/>
                        <a:sym typeface="DM Sans Medium"/>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43D76"/>
                      </a:solidFill>
                      <a:prstDash val="solid"/>
                      <a:round/>
                      <a:headEnd type="none" w="sm" len="sm"/>
                      <a:tailEnd type="none" w="sm" len="sm"/>
                    </a:lnT>
                    <a:lnB w="9525" cap="flat" cmpd="sng">
                      <a:solidFill>
                        <a:srgbClr val="343D76"/>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
        <p:nvSpPr>
          <p:cNvPr id="1905" name="Google Shape;1905;p220"/>
          <p:cNvSpPr/>
          <p:nvPr/>
        </p:nvSpPr>
        <p:spPr>
          <a:xfrm>
            <a:off x="2272700" y="576325"/>
            <a:ext cx="6654900" cy="630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anjari"/>
                <a:ea typeface="Manjari"/>
                <a:cs typeface="Manjari"/>
                <a:sym typeface="Manjari"/>
              </a:rPr>
              <a:t>Click to reveal</a:t>
            </a:r>
            <a:endParaRPr>
              <a:latin typeface="Manjari"/>
              <a:ea typeface="Manjari"/>
              <a:cs typeface="Manjari"/>
              <a:sym typeface="Manjari"/>
            </a:endParaRPr>
          </a:p>
        </p:txBody>
      </p:sp>
      <p:sp>
        <p:nvSpPr>
          <p:cNvPr id="1906" name="Google Shape;1906;p220"/>
          <p:cNvSpPr/>
          <p:nvPr/>
        </p:nvSpPr>
        <p:spPr>
          <a:xfrm>
            <a:off x="2272700" y="1356013"/>
            <a:ext cx="6654900" cy="1215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anjari"/>
                <a:ea typeface="Manjari"/>
                <a:cs typeface="Manjari"/>
                <a:sym typeface="Manjari"/>
              </a:rPr>
              <a:t>Click to reveal</a:t>
            </a:r>
            <a:endParaRPr>
              <a:latin typeface="Manjari"/>
              <a:ea typeface="Manjari"/>
              <a:cs typeface="Manjari"/>
              <a:sym typeface="Manjari"/>
            </a:endParaRPr>
          </a:p>
        </p:txBody>
      </p:sp>
      <p:sp>
        <p:nvSpPr>
          <p:cNvPr id="1907" name="Google Shape;1907;p220"/>
          <p:cNvSpPr/>
          <p:nvPr/>
        </p:nvSpPr>
        <p:spPr>
          <a:xfrm>
            <a:off x="2272700" y="2660275"/>
            <a:ext cx="6654900" cy="10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anjari"/>
                <a:ea typeface="Manjari"/>
                <a:cs typeface="Manjari"/>
                <a:sym typeface="Manjari"/>
              </a:rPr>
              <a:t>Click to reveal</a:t>
            </a:r>
            <a:endParaRPr>
              <a:latin typeface="Manjari"/>
              <a:ea typeface="Manjari"/>
              <a:cs typeface="Manjari"/>
              <a:sym typeface="Manjari"/>
            </a:endParaRPr>
          </a:p>
        </p:txBody>
      </p:sp>
      <p:sp>
        <p:nvSpPr>
          <p:cNvPr id="1908" name="Google Shape;1908;p220"/>
          <p:cNvSpPr/>
          <p:nvPr/>
        </p:nvSpPr>
        <p:spPr>
          <a:xfrm>
            <a:off x="2272700" y="3831925"/>
            <a:ext cx="6654900" cy="46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anjari"/>
                <a:ea typeface="Manjari"/>
                <a:cs typeface="Manjari"/>
                <a:sym typeface="Manjari"/>
              </a:rPr>
              <a:t>Click to reveal</a:t>
            </a:r>
            <a:endParaRPr>
              <a:latin typeface="Manjari"/>
              <a:ea typeface="Manjari"/>
              <a:cs typeface="Manjari"/>
              <a:sym typeface="Manjari"/>
            </a:endParaRPr>
          </a:p>
        </p:txBody>
      </p:sp>
      <p:sp>
        <p:nvSpPr>
          <p:cNvPr id="1909" name="Google Shape;1909;p220"/>
          <p:cNvSpPr/>
          <p:nvPr/>
        </p:nvSpPr>
        <p:spPr>
          <a:xfrm>
            <a:off x="2272700" y="4322650"/>
            <a:ext cx="6654900" cy="696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anjari"/>
                <a:ea typeface="Manjari"/>
                <a:cs typeface="Manjari"/>
                <a:sym typeface="Manjari"/>
              </a:rPr>
              <a:t>Click to reveal</a:t>
            </a:r>
            <a:endParaRPr>
              <a:latin typeface="Manjari"/>
              <a:ea typeface="Manjari"/>
              <a:cs typeface="Manjari"/>
              <a:sym typeface="Manja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0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0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0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0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9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221"/>
          <p:cNvSpPr txBox="1">
            <a:spLocks noGrp="1"/>
          </p:cNvSpPr>
          <p:nvPr>
            <p:ph type="body" idx="1"/>
          </p:nvPr>
        </p:nvSpPr>
        <p:spPr>
          <a:xfrm>
            <a:off x="633375" y="764900"/>
            <a:ext cx="49206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t>Menopause is the time when a person </a:t>
            </a:r>
            <a:r>
              <a:rPr lang="en" sz="1400" b="1">
                <a:latin typeface="DM Sans"/>
                <a:ea typeface="DM Sans"/>
                <a:cs typeface="DM Sans"/>
                <a:sym typeface="DM Sans"/>
              </a:rPr>
              <a:t>stops having their period</a:t>
            </a:r>
            <a:r>
              <a:rPr lang="en" sz="1400"/>
              <a:t> - this means they are </a:t>
            </a:r>
            <a:r>
              <a:rPr lang="en" sz="1400" b="1">
                <a:latin typeface="DM Sans"/>
                <a:ea typeface="DM Sans"/>
                <a:cs typeface="DM Sans"/>
                <a:sym typeface="DM Sans"/>
              </a:rPr>
              <a:t>no longer able to naturally become pregnant</a:t>
            </a:r>
            <a:r>
              <a:rPr lang="en" sz="1400"/>
              <a:t>, and they experience other changes in their body and mind, as well. For most, it happens </a:t>
            </a:r>
            <a:r>
              <a:rPr lang="en" sz="1400" b="1">
                <a:latin typeface="DM Sans"/>
                <a:ea typeface="DM Sans"/>
                <a:cs typeface="DM Sans"/>
                <a:sym typeface="DM Sans"/>
              </a:rPr>
              <a:t>between the ages of 45 and 55</a:t>
            </a:r>
            <a:r>
              <a:rPr lang="en" sz="1400"/>
              <a:t>. </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Menopause is often thought of as </a:t>
            </a:r>
            <a:r>
              <a:rPr lang="en" sz="1400" b="1">
                <a:latin typeface="DM Sans"/>
                <a:ea typeface="DM Sans"/>
                <a:cs typeface="DM Sans"/>
                <a:sym typeface="DM Sans"/>
              </a:rPr>
              <a:t>a new stage in life</a:t>
            </a:r>
            <a:r>
              <a:rPr lang="en" sz="1400"/>
              <a:t>, a transition from one phase to the next. The transition begins with </a:t>
            </a:r>
            <a:r>
              <a:rPr lang="en" sz="1400" b="1">
                <a:latin typeface="DM Sans"/>
                <a:ea typeface="DM Sans"/>
                <a:cs typeface="DM Sans"/>
                <a:sym typeface="DM Sans"/>
              </a:rPr>
              <a:t>perimenopause, </a:t>
            </a:r>
            <a:r>
              <a:rPr lang="en" sz="1400"/>
              <a:t>when the symptoms of the menopause begin but periods have not yet stopped. </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You might have gone through times of transition already yourself!</a:t>
            </a:r>
            <a:endParaRPr sz="1400"/>
          </a:p>
          <a:p>
            <a:pPr marL="0" lvl="0" indent="0" algn="l" rtl="0">
              <a:lnSpc>
                <a:spcPct val="115000"/>
              </a:lnSpc>
              <a:spcBef>
                <a:spcPts val="0"/>
              </a:spcBef>
              <a:spcAft>
                <a:spcPts val="0"/>
              </a:spcAft>
              <a:buNone/>
            </a:pPr>
            <a:endParaRPr sz="1400"/>
          </a:p>
          <a:p>
            <a:pPr marL="457200" lvl="0" indent="-317500" algn="l" rtl="0">
              <a:lnSpc>
                <a:spcPct val="115000"/>
              </a:lnSpc>
              <a:spcBef>
                <a:spcPts val="0"/>
              </a:spcBef>
              <a:spcAft>
                <a:spcPts val="0"/>
              </a:spcAft>
              <a:buSzPts val="1400"/>
              <a:buFont typeface="DM Sans"/>
              <a:buAutoNum type="arabicPeriod"/>
            </a:pPr>
            <a:r>
              <a:rPr lang="en" sz="1400" b="1">
                <a:latin typeface="DM Sans"/>
                <a:ea typeface="DM Sans"/>
                <a:cs typeface="DM Sans"/>
                <a:sym typeface="DM Sans"/>
              </a:rPr>
              <a:t>What are other times of transition in one’s life? Brainstorm in pairs.</a:t>
            </a:r>
            <a:endParaRPr sz="1400" b="1">
              <a:latin typeface="DM Sans"/>
              <a:ea typeface="DM Sans"/>
              <a:cs typeface="DM Sans"/>
              <a:sym typeface="DM Sans"/>
            </a:endParaRPr>
          </a:p>
          <a:p>
            <a:pPr marL="457200" lvl="0" indent="0" algn="l" rtl="0">
              <a:lnSpc>
                <a:spcPct val="115000"/>
              </a:lnSpc>
              <a:spcBef>
                <a:spcPts val="0"/>
              </a:spcBef>
              <a:spcAft>
                <a:spcPts val="0"/>
              </a:spcAft>
              <a:buNone/>
            </a:pPr>
            <a:endParaRPr sz="1400"/>
          </a:p>
        </p:txBody>
      </p:sp>
      <p:sp>
        <p:nvSpPr>
          <p:cNvPr id="1915" name="Google Shape;1915;p221"/>
          <p:cNvSpPr txBox="1">
            <a:spLocks noGrp="1"/>
          </p:cNvSpPr>
          <p:nvPr>
            <p:ph type="title"/>
          </p:nvPr>
        </p:nvSpPr>
        <p:spPr>
          <a:xfrm>
            <a:off x="563425" y="223400"/>
            <a:ext cx="77175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Let’s talk about the menopause transition</a:t>
            </a:r>
            <a:endParaRPr sz="2100"/>
          </a:p>
        </p:txBody>
      </p:sp>
      <p:sp>
        <p:nvSpPr>
          <p:cNvPr id="1916" name="Google Shape;1916;p221"/>
          <p:cNvSpPr txBox="1"/>
          <p:nvPr/>
        </p:nvSpPr>
        <p:spPr>
          <a:xfrm>
            <a:off x="5713400" y="840900"/>
            <a:ext cx="2277300" cy="2693100"/>
          </a:xfrm>
          <a:prstGeom prst="rect">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accent2"/>
                </a:solidFill>
                <a:latin typeface="DM Sans"/>
                <a:ea typeface="DM Sans"/>
                <a:cs typeface="DM Sans"/>
                <a:sym typeface="DM Sans"/>
              </a:rPr>
              <a:t>On </a:t>
            </a:r>
            <a:r>
              <a:rPr lang="en" sz="1600" b="1">
                <a:solidFill>
                  <a:schemeClr val="accent2"/>
                </a:solidFill>
                <a:latin typeface="DM Sans"/>
                <a:ea typeface="DM Sans"/>
                <a:cs typeface="DM Sans"/>
                <a:sym typeface="DM Sans"/>
              </a:rPr>
              <a:t>World Menopause Day</a:t>
            </a:r>
            <a:r>
              <a:rPr lang="en" sz="1600">
                <a:solidFill>
                  <a:schemeClr val="accent2"/>
                </a:solidFill>
                <a:latin typeface="DM Sans"/>
                <a:ea typeface="DM Sans"/>
                <a:cs typeface="DM Sans"/>
                <a:sym typeface="DM Sans"/>
              </a:rPr>
              <a:t>, we raise awareness about the menopause transition, what it can feel like, and the support available for those who wish to learn or talk more about it.</a:t>
            </a:r>
            <a:endParaRPr sz="1600">
              <a:solidFill>
                <a:schemeClr val="accent2"/>
              </a:solidFill>
              <a:latin typeface="DM Sans"/>
              <a:ea typeface="DM Sans"/>
              <a:cs typeface="DM Sans"/>
              <a:sym typeface="DM Sans"/>
            </a:endParaRPr>
          </a:p>
        </p:txBody>
      </p:sp>
      <p:pic>
        <p:nvPicPr>
          <p:cNvPr id="1917" name="Google Shape;1917;p221"/>
          <p:cNvPicPr preferRelativeResize="0"/>
          <p:nvPr/>
        </p:nvPicPr>
        <p:blipFill>
          <a:blip r:embed="rId3">
            <a:alphaModFix/>
          </a:blip>
          <a:stretch>
            <a:fillRect/>
          </a:stretch>
        </p:blipFill>
        <p:spPr>
          <a:xfrm>
            <a:off x="7211700" y="3276000"/>
            <a:ext cx="1867501" cy="1867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222"/>
          <p:cNvSpPr txBox="1">
            <a:spLocks noGrp="1"/>
          </p:cNvSpPr>
          <p:nvPr>
            <p:ph type="title"/>
          </p:nvPr>
        </p:nvSpPr>
        <p:spPr>
          <a:xfrm>
            <a:off x="1079750" y="1357100"/>
            <a:ext cx="6773100" cy="2753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2700">
                <a:solidFill>
                  <a:schemeClr val="accent1"/>
                </a:solidFill>
              </a:rPr>
              <a:t>Discuss together</a:t>
            </a:r>
            <a:endParaRPr sz="1900" b="1">
              <a:solidFill>
                <a:schemeClr val="accent1"/>
              </a:solidFill>
              <a:latin typeface="DM Sans"/>
              <a:ea typeface="DM Sans"/>
              <a:cs typeface="DM Sans"/>
              <a:sym typeface="DM Sans"/>
            </a:endParaRPr>
          </a:p>
          <a:p>
            <a:pPr marL="914400" lvl="0" indent="0" algn="ctr" rtl="0">
              <a:spcBef>
                <a:spcPts val="0"/>
              </a:spcBef>
              <a:spcAft>
                <a:spcPts val="0"/>
              </a:spcAft>
              <a:buNone/>
            </a:pPr>
            <a:endParaRPr sz="2000" b="1">
              <a:solidFill>
                <a:schemeClr val="accent1"/>
              </a:solidFill>
              <a:latin typeface="DM Sans"/>
              <a:ea typeface="DM Sans"/>
              <a:cs typeface="DM Sans"/>
              <a:sym typeface="DM Sans"/>
            </a:endParaRPr>
          </a:p>
          <a:p>
            <a:pPr marL="457200" lvl="0" indent="-355600" algn="ctr" rtl="0">
              <a:spcBef>
                <a:spcPts val="0"/>
              </a:spcBef>
              <a:spcAft>
                <a:spcPts val="0"/>
              </a:spcAft>
              <a:buClr>
                <a:schemeClr val="accent1"/>
              </a:buClr>
              <a:buSzPts val="2000"/>
              <a:buFont typeface="DM Sans"/>
              <a:buChar char="●"/>
            </a:pPr>
            <a:r>
              <a:rPr lang="en" sz="2000" b="1">
                <a:solidFill>
                  <a:schemeClr val="accent1"/>
                </a:solidFill>
                <a:latin typeface="DM Sans"/>
                <a:ea typeface="DM Sans"/>
                <a:cs typeface="DM Sans"/>
                <a:sym typeface="DM Sans"/>
              </a:rPr>
              <a:t>Why do you think it’s important to learn about menopause - even if it’s something that usually happens later in life?</a:t>
            </a:r>
            <a:endParaRPr sz="2000" b="1">
              <a:solidFill>
                <a:schemeClr val="accent1"/>
              </a:solidFill>
              <a:latin typeface="DM Sans"/>
              <a:ea typeface="DM Sans"/>
              <a:cs typeface="DM Sans"/>
              <a:sym typeface="DM Sans"/>
            </a:endParaRPr>
          </a:p>
          <a:p>
            <a:pPr marL="914400" lvl="0" indent="0" algn="ctr" rtl="0">
              <a:spcBef>
                <a:spcPts val="0"/>
              </a:spcBef>
              <a:spcAft>
                <a:spcPts val="0"/>
              </a:spcAft>
              <a:buNone/>
            </a:pPr>
            <a:endParaRPr sz="2000" b="1">
              <a:solidFill>
                <a:schemeClr val="accent1"/>
              </a:solidFill>
              <a:latin typeface="DM Sans"/>
              <a:ea typeface="DM Sans"/>
              <a:cs typeface="DM Sans"/>
              <a:sym typeface="DM Sans"/>
            </a:endParaRPr>
          </a:p>
          <a:p>
            <a:pPr marL="457200" lvl="0" indent="-355600" algn="ctr" rtl="0">
              <a:spcBef>
                <a:spcPts val="0"/>
              </a:spcBef>
              <a:spcAft>
                <a:spcPts val="0"/>
              </a:spcAft>
              <a:buClr>
                <a:schemeClr val="accent1"/>
              </a:buClr>
              <a:buSzPts val="2000"/>
              <a:buFont typeface="DM Sans"/>
              <a:buChar char="●"/>
            </a:pPr>
            <a:r>
              <a:rPr lang="en" sz="2000" b="1">
                <a:solidFill>
                  <a:schemeClr val="accent1"/>
                </a:solidFill>
                <a:latin typeface="DM Sans"/>
                <a:ea typeface="DM Sans"/>
                <a:cs typeface="DM Sans"/>
                <a:sym typeface="DM Sans"/>
              </a:rPr>
              <a:t>To what extent do you feel like menopause is something that is talked about either at home, at school, or online? </a:t>
            </a:r>
            <a:endParaRPr sz="2000" b="1">
              <a:solidFill>
                <a:schemeClr val="accent1"/>
              </a:solidFill>
              <a:latin typeface="DM Sans"/>
              <a:ea typeface="DM Sans"/>
              <a:cs typeface="DM Sans"/>
              <a:sym typeface="DM Sans"/>
            </a:endParaRPr>
          </a:p>
          <a:p>
            <a:pPr marL="914400" lvl="0" indent="0" algn="ctr" rtl="0">
              <a:spcBef>
                <a:spcPts val="0"/>
              </a:spcBef>
              <a:spcAft>
                <a:spcPts val="0"/>
              </a:spcAft>
              <a:buNone/>
            </a:pPr>
            <a:endParaRPr sz="2000" b="1">
              <a:solidFill>
                <a:schemeClr val="accent1"/>
              </a:solidFill>
              <a:latin typeface="DM Sans"/>
              <a:ea typeface="DM Sans"/>
              <a:cs typeface="DM Sans"/>
              <a:sym typeface="DM Sans"/>
            </a:endParaRPr>
          </a:p>
          <a:p>
            <a:pPr marL="0" lvl="0" indent="0" algn="l" rtl="0">
              <a:spcBef>
                <a:spcPts val="0"/>
              </a:spcBef>
              <a:spcAft>
                <a:spcPts val="0"/>
              </a:spcAft>
              <a:buNone/>
            </a:pPr>
            <a:endParaRPr sz="2000" b="1">
              <a:solidFill>
                <a:schemeClr val="accent1"/>
              </a:solidFill>
              <a:latin typeface="DM Sans"/>
              <a:ea typeface="DM Sans"/>
              <a:cs typeface="DM Sans"/>
              <a:sym typeface="DM Sans"/>
            </a:endParaRPr>
          </a:p>
        </p:txBody>
      </p:sp>
      <p:pic>
        <p:nvPicPr>
          <p:cNvPr id="1923" name="Google Shape;1923;p222"/>
          <p:cNvPicPr preferRelativeResize="0"/>
          <p:nvPr/>
        </p:nvPicPr>
        <p:blipFill>
          <a:blip r:embed="rId3">
            <a:alphaModFix/>
          </a:blip>
          <a:stretch>
            <a:fillRect/>
          </a:stretch>
        </p:blipFill>
        <p:spPr>
          <a:xfrm>
            <a:off x="7958550" y="1552575"/>
            <a:ext cx="1019175" cy="1019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223"/>
          <p:cNvSpPr txBox="1">
            <a:spLocks noGrp="1"/>
          </p:cNvSpPr>
          <p:nvPr>
            <p:ph type="title"/>
          </p:nvPr>
        </p:nvSpPr>
        <p:spPr>
          <a:xfrm>
            <a:off x="861150" y="491850"/>
            <a:ext cx="70677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What is the menopause?</a:t>
            </a:r>
            <a:endParaRPr sz="2100"/>
          </a:p>
          <a:p>
            <a:pPr marL="0" lvl="0" indent="0" algn="l" rtl="0">
              <a:spcBef>
                <a:spcPts val="0"/>
              </a:spcBef>
              <a:spcAft>
                <a:spcPts val="0"/>
              </a:spcAft>
              <a:buNone/>
            </a:pPr>
            <a:r>
              <a:rPr lang="en" sz="1800"/>
              <a:t>Watch from 0:40 until 3:45</a:t>
            </a:r>
            <a:endParaRPr sz="1800"/>
          </a:p>
        </p:txBody>
      </p:sp>
      <p:pic>
        <p:nvPicPr>
          <p:cNvPr id="1929" name="Google Shape;1929;p223" descr="It's time to erase the shame and fear swirling around menopause and understand exactly what's going on inside your body. Dr. Jen Gunter walks through the biology of this perfectly normal transition and shares some of the best things you can do -- and not do -- to reduce the varied and irksome symptoms of menopause.&#10;&#10;Think you know how your body works? Think again! Dr. Jen Gunter is here to shake up everything you thought you knew -- from how much water you need to drink to how often you need to poop and everything in between. This TED original series will tell you the truth about what's *really* going on inside you. &#10;&#10;Want to hear more from Dr. Jen Gunter? Follow Body Stuff on Apple Podcasts: https://link.chtbl.com/BodyStuffYT&#10;&#10;Visit http://TED.com to get our entire library of TED Talks, transcripts, translations, personalized talk recommendations and more.&#10;&#10;The TED Talks channel features the best talks and performances from the TED Conference, where the world's leading thinkers and doers give the talk of their lives in 18 minutes (or less). Look for talks on Technology, Entertainment and Design -- plus science, business, global issues, the arts and more. You're welcome to link to or embed these videos, forward them to others and share these ideas with people you know. &#10;&#10;Become a TED Member: http://ted.com/membership&#10;Follow TED on Twitter: http://twitter.com/TEDTalks&#10;Like TED on Facebook: http://facebook.com/TED&#10;Subscribe to our channel: http://youtube.com/TED&#10;&#10;TED's videos may be used for non-commercial purposes under a Creative Commons License, Attribution–Non Commercial–No Derivatives (or the CC BY – NC – ND 4.0 International) and in accordance with our TED Talks Usage Policy (https://www.ted.com/about/our-organization/our-policies-terms/ted-talks-usage-policy). For more information on using TED for commercial purposes (e.g. employee learning, in a film or online course), please submit a Media Request at https://media-requests.ted.com" title="What really happens to your body during menopause | Body Stuff with Dr. Jen Gunter">
            <a:hlinkClick r:id="rId3"/>
          </p:cNvPr>
          <p:cNvPicPr preferRelativeResize="0"/>
          <p:nvPr/>
        </p:nvPicPr>
        <p:blipFill>
          <a:blip r:embed="rId4">
            <a:alphaModFix/>
          </a:blip>
          <a:stretch>
            <a:fillRect/>
          </a:stretch>
        </p:blipFill>
        <p:spPr>
          <a:xfrm>
            <a:off x="598125" y="1098525"/>
            <a:ext cx="4956600" cy="3131725"/>
          </a:xfrm>
          <a:prstGeom prst="rect">
            <a:avLst/>
          </a:prstGeom>
          <a:noFill/>
          <a:ln>
            <a:noFill/>
          </a:ln>
        </p:spPr>
      </p:pic>
      <p:sp>
        <p:nvSpPr>
          <p:cNvPr id="1930" name="Google Shape;1930;p223"/>
          <p:cNvSpPr txBox="1"/>
          <p:nvPr/>
        </p:nvSpPr>
        <p:spPr>
          <a:xfrm>
            <a:off x="774275" y="4229000"/>
            <a:ext cx="4956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solidFill>
                  <a:schemeClr val="hlink"/>
                </a:solidFill>
                <a:latin typeface="DM Sans"/>
                <a:ea typeface="DM Sans"/>
                <a:cs typeface="DM Sans"/>
                <a:sym typeface="DM Sans"/>
                <a:hlinkClick r:id="rId5"/>
              </a:rPr>
              <a:t>https://www.youtube.com/watch?v=cheqkrcHkrI</a:t>
            </a:r>
            <a:r>
              <a:rPr lang="en" sz="1200">
                <a:latin typeface="DM Sans"/>
                <a:ea typeface="DM Sans"/>
                <a:cs typeface="DM Sans"/>
                <a:sym typeface="DM Sans"/>
              </a:rPr>
              <a:t> </a:t>
            </a:r>
            <a:endParaRPr sz="1200">
              <a:latin typeface="DM Sans"/>
              <a:ea typeface="DM Sans"/>
              <a:cs typeface="DM Sans"/>
              <a:sym typeface="DM Sans"/>
            </a:endParaRPr>
          </a:p>
        </p:txBody>
      </p:sp>
      <p:sp>
        <p:nvSpPr>
          <p:cNvPr id="1931" name="Google Shape;1931;p223"/>
          <p:cNvSpPr txBox="1"/>
          <p:nvPr/>
        </p:nvSpPr>
        <p:spPr>
          <a:xfrm>
            <a:off x="5730875" y="1098525"/>
            <a:ext cx="2484900" cy="2011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accent2"/>
              </a:buClr>
              <a:buSzPts val="1800"/>
              <a:buFont typeface="DM Sans"/>
              <a:buChar char="●"/>
            </a:pPr>
            <a:r>
              <a:rPr lang="en" sz="1800">
                <a:solidFill>
                  <a:schemeClr val="accent2"/>
                </a:solidFill>
                <a:latin typeface="DM Sans"/>
                <a:ea typeface="DM Sans"/>
                <a:cs typeface="DM Sans"/>
                <a:sym typeface="DM Sans"/>
              </a:rPr>
              <a:t>Write down at least 3 things you learnt from the video.</a:t>
            </a:r>
            <a:endParaRPr sz="1800">
              <a:solidFill>
                <a:schemeClr val="accent2"/>
              </a:solidFill>
              <a:latin typeface="DM Sans"/>
              <a:ea typeface="DM Sans"/>
              <a:cs typeface="DM Sans"/>
              <a:sym typeface="DM Sans"/>
            </a:endParaRPr>
          </a:p>
          <a:p>
            <a:pPr marL="457200" lvl="0" indent="-342900" algn="l" rtl="0">
              <a:spcBef>
                <a:spcPts val="0"/>
              </a:spcBef>
              <a:spcAft>
                <a:spcPts val="0"/>
              </a:spcAft>
              <a:buClr>
                <a:schemeClr val="accent2"/>
              </a:buClr>
              <a:buSzPts val="1800"/>
              <a:buFont typeface="DM Sans"/>
              <a:buChar char="●"/>
            </a:pPr>
            <a:r>
              <a:rPr lang="en" sz="1800">
                <a:solidFill>
                  <a:schemeClr val="accent2"/>
                </a:solidFill>
                <a:latin typeface="DM Sans"/>
                <a:ea typeface="DM Sans"/>
                <a:cs typeface="DM Sans"/>
                <a:sym typeface="DM Sans"/>
              </a:rPr>
              <a:t>Was there anything in the video that surprised you?</a:t>
            </a:r>
            <a:endParaRPr sz="1800">
              <a:solidFill>
                <a:schemeClr val="accent2"/>
              </a:solidFill>
              <a:latin typeface="DM Sans"/>
              <a:ea typeface="DM Sans"/>
              <a:cs typeface="DM Sans"/>
              <a:sym typeface="DM Sans"/>
            </a:endParaRPr>
          </a:p>
          <a:p>
            <a:pPr marL="457200" lvl="0" indent="0" algn="l" rtl="0">
              <a:spcBef>
                <a:spcPts val="0"/>
              </a:spcBef>
              <a:spcAft>
                <a:spcPts val="0"/>
              </a:spcAft>
              <a:buNone/>
            </a:pPr>
            <a:endParaRPr sz="1800">
              <a:solidFill>
                <a:schemeClr val="accent2"/>
              </a:solidFill>
              <a:latin typeface="Manjari"/>
              <a:ea typeface="Manjari"/>
              <a:cs typeface="Manjari"/>
              <a:sym typeface="Manjari"/>
            </a:endParaRPr>
          </a:p>
          <a:p>
            <a:pPr marL="0" lvl="0" indent="0" algn="l" rtl="0">
              <a:spcBef>
                <a:spcPts val="0"/>
              </a:spcBef>
              <a:spcAft>
                <a:spcPts val="0"/>
              </a:spcAft>
              <a:buNone/>
            </a:pPr>
            <a:r>
              <a:rPr lang="en" sz="1800">
                <a:solidFill>
                  <a:schemeClr val="accent2"/>
                </a:solidFill>
                <a:latin typeface="Manjari"/>
                <a:ea typeface="Manjari"/>
                <a:cs typeface="Manjari"/>
                <a:sym typeface="Manjari"/>
              </a:rPr>
              <a:t>Check out the next slide for a summary!</a:t>
            </a:r>
            <a:endParaRPr sz="1800">
              <a:solidFill>
                <a:schemeClr val="accent2"/>
              </a:solidFill>
              <a:latin typeface="Manjari"/>
              <a:ea typeface="Manjari"/>
              <a:cs typeface="Manjari"/>
              <a:sym typeface="Manja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9"/>
                                        </p:tgtEl>
                                        <p:attrNameLst>
                                          <p:attrName>style.visibility</p:attrName>
                                        </p:attrNameLst>
                                      </p:cBhvr>
                                      <p:to>
                                        <p:strVal val="visible"/>
                                      </p:to>
                                    </p:set>
                                    <p:animEffect transition="in" filter="fade">
                                      <p:cBhvr>
                                        <p:cTn id="7" dur="1000"/>
                                        <p:tgtEl>
                                          <p:spTgt spid="1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936" name="Google Shape;1936;p224"/>
          <p:cNvSpPr txBox="1">
            <a:spLocks noGrp="1"/>
          </p:cNvSpPr>
          <p:nvPr>
            <p:ph type="body" idx="1"/>
          </p:nvPr>
        </p:nvSpPr>
        <p:spPr>
          <a:xfrm>
            <a:off x="463550" y="633825"/>
            <a:ext cx="5849700" cy="34164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sz="1400"/>
              <a:t>Menopause is diagnosed </a:t>
            </a:r>
            <a:r>
              <a:rPr lang="en" sz="1400" b="1">
                <a:latin typeface="DM Sans"/>
                <a:ea typeface="DM Sans"/>
                <a:cs typeface="DM Sans"/>
                <a:sym typeface="DM Sans"/>
              </a:rPr>
              <a:t>one year after someone’s final period</a:t>
            </a:r>
            <a:endParaRPr sz="1400" b="1">
              <a:latin typeface="DM Sans"/>
              <a:ea typeface="DM Sans"/>
              <a:cs typeface="DM Sans"/>
              <a:sym typeface="DM Sans"/>
            </a:endParaRPr>
          </a:p>
          <a:p>
            <a:pPr marL="457200" lvl="0" indent="-317500" algn="l" rtl="0">
              <a:lnSpc>
                <a:spcPct val="115000"/>
              </a:lnSpc>
              <a:spcBef>
                <a:spcPts val="1000"/>
              </a:spcBef>
              <a:spcAft>
                <a:spcPts val="0"/>
              </a:spcAft>
              <a:buSzPts val="1400"/>
              <a:buChar char="➔"/>
            </a:pPr>
            <a:r>
              <a:rPr lang="en" sz="1400"/>
              <a:t>The menopause transition refers to </a:t>
            </a:r>
            <a:r>
              <a:rPr lang="en" sz="1400" b="1">
                <a:latin typeface="DM Sans"/>
                <a:ea typeface="DM Sans"/>
                <a:cs typeface="DM Sans"/>
                <a:sym typeface="DM Sans"/>
              </a:rPr>
              <a:t>several years</a:t>
            </a:r>
            <a:r>
              <a:rPr lang="en" sz="1400"/>
              <a:t> where periods become less frequent. </a:t>
            </a:r>
            <a:r>
              <a:rPr lang="en" sz="1400" b="1">
                <a:latin typeface="DM Sans"/>
                <a:ea typeface="DM Sans"/>
                <a:cs typeface="DM Sans"/>
                <a:sym typeface="DM Sans"/>
              </a:rPr>
              <a:t>Hormone levels like estrogen change</a:t>
            </a:r>
            <a:r>
              <a:rPr lang="en" sz="1400"/>
              <a:t> and get out of balance. </a:t>
            </a:r>
            <a:r>
              <a:rPr lang="en" sz="1400" b="1">
                <a:latin typeface="DM Sans"/>
                <a:ea typeface="DM Sans"/>
                <a:cs typeface="DM Sans"/>
                <a:sym typeface="DM Sans"/>
              </a:rPr>
              <a:t>After menopause, estrogen levels remain stable</a:t>
            </a:r>
            <a:r>
              <a:rPr lang="en" sz="1400"/>
              <a:t> and a lot </a:t>
            </a:r>
            <a:r>
              <a:rPr lang="en" sz="1400" b="1">
                <a:latin typeface="DM Sans"/>
                <a:ea typeface="DM Sans"/>
                <a:cs typeface="DM Sans"/>
                <a:sym typeface="DM Sans"/>
              </a:rPr>
              <a:t>lower </a:t>
            </a:r>
            <a:r>
              <a:rPr lang="en" sz="1400"/>
              <a:t>than before</a:t>
            </a:r>
            <a:endParaRPr sz="1400"/>
          </a:p>
          <a:p>
            <a:pPr marL="457200" lvl="0" indent="-317500" algn="l" rtl="0">
              <a:lnSpc>
                <a:spcPct val="115000"/>
              </a:lnSpc>
              <a:spcBef>
                <a:spcPts val="1000"/>
              </a:spcBef>
              <a:spcAft>
                <a:spcPts val="0"/>
              </a:spcAft>
              <a:buSzPts val="1400"/>
              <a:buChar char="➔"/>
            </a:pPr>
            <a:r>
              <a:rPr lang="en" sz="1400" b="1">
                <a:latin typeface="DM Sans"/>
                <a:ea typeface="DM Sans"/>
                <a:cs typeface="DM Sans"/>
                <a:sym typeface="DM Sans"/>
              </a:rPr>
              <a:t>Symptoms during the menopause transition vary</a:t>
            </a:r>
            <a:r>
              <a:rPr lang="en" sz="1400"/>
              <a:t> for different people - some might have trouble sleeping, feel irritable or depressed, or have hot flushes.</a:t>
            </a:r>
            <a:endParaRPr sz="1400"/>
          </a:p>
          <a:p>
            <a:pPr marL="457200" lvl="0" indent="-317500" algn="l" rtl="0">
              <a:lnSpc>
                <a:spcPct val="115000"/>
              </a:lnSpc>
              <a:spcBef>
                <a:spcPts val="1000"/>
              </a:spcBef>
              <a:spcAft>
                <a:spcPts val="0"/>
              </a:spcAft>
              <a:buSzPts val="1400"/>
              <a:buChar char="➔"/>
            </a:pPr>
            <a:r>
              <a:rPr lang="en" sz="1400"/>
              <a:t>Experiencing menopause increases </a:t>
            </a:r>
            <a:r>
              <a:rPr lang="en" sz="1400" b="1">
                <a:latin typeface="DM Sans"/>
                <a:ea typeface="DM Sans"/>
                <a:cs typeface="DM Sans"/>
                <a:sym typeface="DM Sans"/>
              </a:rPr>
              <a:t>vulnerability to certain diseases</a:t>
            </a:r>
            <a:r>
              <a:rPr lang="en" sz="1400"/>
              <a:t>, like heart disease, diabetes or osteoporosis (bones become more brittle)</a:t>
            </a:r>
            <a:endParaRPr sz="1400"/>
          </a:p>
          <a:p>
            <a:pPr marL="457200" lvl="0" indent="-317500" algn="l" rtl="0">
              <a:lnSpc>
                <a:spcPct val="115000"/>
              </a:lnSpc>
              <a:spcBef>
                <a:spcPts val="1000"/>
              </a:spcBef>
              <a:spcAft>
                <a:spcPts val="1000"/>
              </a:spcAft>
              <a:buSzPts val="1400"/>
              <a:buChar char="➔"/>
            </a:pPr>
            <a:r>
              <a:rPr lang="en" sz="1400"/>
              <a:t>There’s a </a:t>
            </a:r>
            <a:r>
              <a:rPr lang="en" sz="1400" b="1">
                <a:latin typeface="DM Sans"/>
                <a:ea typeface="DM Sans"/>
                <a:cs typeface="DM Sans"/>
                <a:sym typeface="DM Sans"/>
              </a:rPr>
              <a:t>wide range of experiences of menopause</a:t>
            </a:r>
            <a:r>
              <a:rPr lang="en" sz="1400"/>
              <a:t> - everyone’s menopause will be different</a:t>
            </a:r>
            <a:endParaRPr sz="1400"/>
          </a:p>
        </p:txBody>
      </p:sp>
      <p:sp>
        <p:nvSpPr>
          <p:cNvPr id="1937" name="Google Shape;1937;p224"/>
          <p:cNvSpPr txBox="1">
            <a:spLocks noGrp="1"/>
          </p:cNvSpPr>
          <p:nvPr>
            <p:ph type="title"/>
          </p:nvPr>
        </p:nvSpPr>
        <p:spPr>
          <a:xfrm>
            <a:off x="463550" y="92325"/>
            <a:ext cx="7717500" cy="5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Summary - What is the menopause?</a:t>
            </a:r>
            <a:endParaRPr sz="2100"/>
          </a:p>
        </p:txBody>
      </p:sp>
      <p:pic>
        <p:nvPicPr>
          <p:cNvPr id="1938" name="Google Shape;1938;p224"/>
          <p:cNvPicPr preferRelativeResize="0"/>
          <p:nvPr/>
        </p:nvPicPr>
        <p:blipFill rotWithShape="1">
          <a:blip r:embed="rId3">
            <a:alphaModFix/>
          </a:blip>
          <a:srcRect l="29915" r="21850"/>
          <a:stretch/>
        </p:blipFill>
        <p:spPr>
          <a:xfrm>
            <a:off x="6313250" y="841150"/>
            <a:ext cx="2613600" cy="36124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ife Lessons - New summer 2023 theme">
  <a:themeElements>
    <a:clrScheme name="Simple Light">
      <a:dk1>
        <a:srgbClr val="E3EAF1"/>
      </a:dk1>
      <a:lt1>
        <a:srgbClr val="FFFFFF"/>
      </a:lt1>
      <a:dk2>
        <a:srgbClr val="6A34F8"/>
      </a:dk2>
      <a:lt2>
        <a:srgbClr val="FFFFFF"/>
      </a:lt2>
      <a:accent1>
        <a:srgbClr val="343D76"/>
      </a:accent1>
      <a:accent2>
        <a:srgbClr val="40474B"/>
      </a:accent2>
      <a:accent3>
        <a:srgbClr val="FCFD53"/>
      </a:accent3>
      <a:accent4>
        <a:srgbClr val="EDECDF"/>
      </a:accent4>
      <a:accent5>
        <a:srgbClr val="A0A299"/>
      </a:accent5>
      <a:accent6>
        <a:srgbClr val="FFFFFF"/>
      </a:accent6>
      <a:hlink>
        <a:srgbClr val="4501F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legant Education Pack for Students Infographics by Slidesgo">
  <a:themeElements>
    <a:clrScheme name="Simple Light">
      <a:dk1>
        <a:srgbClr val="E3EAF1"/>
      </a:dk1>
      <a:lt1>
        <a:srgbClr val="FFFFFF"/>
      </a:lt1>
      <a:dk2>
        <a:srgbClr val="6A34F8"/>
      </a:dk2>
      <a:lt2>
        <a:srgbClr val="FFFFFF"/>
      </a:lt2>
      <a:accent1>
        <a:srgbClr val="343D76"/>
      </a:accent1>
      <a:accent2>
        <a:srgbClr val="40474B"/>
      </a:accent2>
      <a:accent3>
        <a:srgbClr val="FCFD53"/>
      </a:accent3>
      <a:accent4>
        <a:srgbClr val="EDECDF"/>
      </a:accent4>
      <a:accent5>
        <a:srgbClr val="A0A299"/>
      </a:accent5>
      <a:accent6>
        <a:srgbClr val="FFFFFF"/>
      </a:accent6>
      <a:hlink>
        <a:srgbClr val="4501F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ife Lessons - New summer 2023 theme">
  <a:themeElements>
    <a:clrScheme name="Simple Light">
      <a:dk1>
        <a:srgbClr val="E3EAF1"/>
      </a:dk1>
      <a:lt1>
        <a:srgbClr val="FFFFFF"/>
      </a:lt1>
      <a:dk2>
        <a:srgbClr val="6A34F8"/>
      </a:dk2>
      <a:lt2>
        <a:srgbClr val="FFFFFF"/>
      </a:lt2>
      <a:accent1>
        <a:srgbClr val="343D76"/>
      </a:accent1>
      <a:accent2>
        <a:srgbClr val="40474B"/>
      </a:accent2>
      <a:accent3>
        <a:srgbClr val="FCFD53"/>
      </a:accent3>
      <a:accent4>
        <a:srgbClr val="EDECDF"/>
      </a:accent4>
      <a:accent5>
        <a:srgbClr val="A0A299"/>
      </a:accent5>
      <a:accent6>
        <a:srgbClr val="FFFFFF"/>
      </a:accent6>
      <a:hlink>
        <a:srgbClr val="4501F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4402</Words>
  <Application>Microsoft Office PowerPoint</Application>
  <PresentationFormat>On-screen Show (16:9)</PresentationFormat>
  <Paragraphs>336</Paragraphs>
  <Slides>33</Slides>
  <Notes>33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33</vt:i4>
      </vt:variant>
    </vt:vector>
  </HeadingPairs>
  <TitlesOfParts>
    <vt:vector size="52" baseType="lpstr">
      <vt:lpstr>DM Sans Medium</vt:lpstr>
      <vt:lpstr>DM Sans Black</vt:lpstr>
      <vt:lpstr>DM Sans</vt:lpstr>
      <vt:lpstr>DM Sans SemiBold</vt:lpstr>
      <vt:lpstr>Anaheim</vt:lpstr>
      <vt:lpstr>Montserrat Black</vt:lpstr>
      <vt:lpstr>Manjari</vt:lpstr>
      <vt:lpstr>Ubuntu</vt:lpstr>
      <vt:lpstr>Helvetica Neue</vt:lpstr>
      <vt:lpstr>DM Sans ExtraBold</vt:lpstr>
      <vt:lpstr>Arial</vt:lpstr>
      <vt:lpstr>Calibri</vt:lpstr>
      <vt:lpstr>Montserrat ExtraBold</vt:lpstr>
      <vt:lpstr>Hammersmith One</vt:lpstr>
      <vt:lpstr>Nunito</vt:lpstr>
      <vt:lpstr>Simple Light</vt:lpstr>
      <vt:lpstr>Life Lessons - New summer 2023 theme</vt:lpstr>
      <vt:lpstr>Elegant Education Pack for Students Infographics by Slidesgo</vt:lpstr>
      <vt:lpstr>Life Lessons - New summer 2023 theme</vt:lpstr>
      <vt:lpstr>    A 15 minute ‘In the news’ Lesson  from Life Lessons - Autumn term 2024    This lesson has been created by Life Lessons Education Ltd with support from Chella Quint OBE, founder of Period Positive and author of Be Period Positive and Own Your Period.       </vt:lpstr>
      <vt:lpstr>PowerPoint Presentation</vt:lpstr>
      <vt:lpstr>PRINT - Slide 23 activity: The grandmother theory</vt:lpstr>
      <vt:lpstr>Main messages</vt:lpstr>
      <vt:lpstr>Key terms </vt:lpstr>
      <vt:lpstr>Let’s talk about the menopause transition</vt:lpstr>
      <vt:lpstr>Discuss together  Why do you think it’s important to learn about menopause - even if it’s something that usually happens later in life?  To what extent do you feel like menopause is something that is talked about either at home, at school, or online?   </vt:lpstr>
      <vt:lpstr>What is the menopause? Watch from 0:40 until 3:45</vt:lpstr>
      <vt:lpstr>Summary - What is the menopause?</vt:lpstr>
      <vt:lpstr>Who experiences menopause?</vt:lpstr>
      <vt:lpstr>Stages of menopause - getting to grips with terminology</vt:lpstr>
      <vt:lpstr>Menopause myths - true or false?</vt:lpstr>
      <vt:lpstr>Menopause myths - true or false?</vt:lpstr>
      <vt:lpstr>Cycle charting</vt:lpstr>
      <vt:lpstr>Menopause is part of a long journey!</vt:lpstr>
      <vt:lpstr>Symptoms during (peri)menopause</vt:lpstr>
      <vt:lpstr>Managing transition - Menopause Café  </vt:lpstr>
      <vt:lpstr>Discuss together  What might be positive things about menopause? What might be challenging about menopause?    Why do you think it is important for everyone to learn about menopause, not just the people who experience it?  How do you think these meetings can positively empower people experiencing menopause? </vt:lpstr>
      <vt:lpstr>Overflow - when things get overwhelming</vt:lpstr>
      <vt:lpstr>Reframing perimenopause</vt:lpstr>
      <vt:lpstr>Discuss together  How might positive cultural messages about menopause influence the experience of people experiencing menopause? </vt:lpstr>
      <vt:lpstr>(Optional) Activity: The grandmother theory</vt:lpstr>
      <vt:lpstr>(Optional) Activity: The grandmother theory</vt:lpstr>
      <vt:lpstr>Discuss together  How do you think you could support someone experiencing menopause?  What kind of support would you want when you are older? </vt:lpstr>
      <vt:lpstr>Supporting others through menopause </vt:lpstr>
      <vt:lpstr>Let’s be menopause-itive!</vt:lpstr>
      <vt:lpstr>More questions for discussion (if you have time)</vt:lpstr>
      <vt:lpstr>Videos to explore related topics further</vt:lpstr>
      <vt:lpstr>Where to get more information</vt:lpstr>
      <vt:lpstr>Book recommendation - learn more about menstruation and menopause </vt:lpstr>
      <vt:lpstr>Where to get support</vt:lpstr>
      <vt:lpstr>Useful reference links and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dharrill</dc:creator>
  <cp:lastModifiedBy>Diane Harrill</cp:lastModifiedBy>
  <cp:revision>1</cp:revision>
  <dcterms:modified xsi:type="dcterms:W3CDTF">2024-10-17T13:34:04Z</dcterms:modified>
</cp:coreProperties>
</file>